
<file path=[Content_Types].xml><?xml version="1.0" encoding="utf-8"?>
<Types xmlns="http://schemas.openxmlformats.org/package/2006/content-types">
  <Default Extension="bmp" ContentType="image/bmp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wav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7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8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9.xml" ContentType="application/vnd.openxmlformats-officedocument.theme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10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11.xml" ContentType="application/vnd.openxmlformats-officedocument.theme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12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theme/theme13.xml" ContentType="application/vnd.openxmlformats-officedocument.theme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theme/theme14.xml" ContentType="application/vnd.openxmlformats-officedocument.theme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theme/theme15.xml" ContentType="application/vnd.openxmlformats-officedocument.theme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theme/theme16.xml" ContentType="application/vnd.openxmlformats-officedocument.theme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theme/theme17.xml" ContentType="application/vnd.openxmlformats-officedocument.theme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theme/theme18.xml" ContentType="application/vnd.openxmlformats-officedocument.theme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theme/theme19.xml" ContentType="application/vnd.openxmlformats-officedocument.theme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theme/theme20.xml" ContentType="application/vnd.openxmlformats-officedocument.theme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theme/theme21.xml" ContentType="application/vnd.openxmlformats-officedocument.theme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theme/theme22.xml" ContentType="application/vnd.openxmlformats-officedocument.theme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theme/theme23.xml" ContentType="application/vnd.openxmlformats-officedocument.theme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theme/theme24.xml" ContentType="application/vnd.openxmlformats-officedocument.theme+xml"/>
  <Override PartName="/ppt/theme/theme25.xml" ContentType="application/vnd.openxmlformats-officedocument.theme+xml"/>
  <Override PartName="/ppt/theme/theme26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99" r:id="rId2"/>
    <p:sldMasterId id="2147483711" r:id="rId3"/>
    <p:sldMasterId id="2147483789" r:id="rId4"/>
    <p:sldMasterId id="2147483837" r:id="rId5"/>
    <p:sldMasterId id="2147484025" r:id="rId6"/>
    <p:sldMasterId id="2147484051" r:id="rId7"/>
    <p:sldMasterId id="2147484064" r:id="rId8"/>
    <p:sldMasterId id="2147484076" r:id="rId9"/>
    <p:sldMasterId id="2147484112" r:id="rId10"/>
    <p:sldMasterId id="2147484127" r:id="rId11"/>
    <p:sldMasterId id="2147484139" r:id="rId12"/>
    <p:sldMasterId id="2147484151" r:id="rId13"/>
    <p:sldMasterId id="2147484177" r:id="rId14"/>
    <p:sldMasterId id="2147484189" r:id="rId15"/>
    <p:sldMasterId id="2147484201" r:id="rId16"/>
    <p:sldMasterId id="2147484213" r:id="rId17"/>
    <p:sldMasterId id="2147484225" r:id="rId18"/>
    <p:sldMasterId id="2147484237" r:id="rId19"/>
    <p:sldMasterId id="2147484261" r:id="rId20"/>
    <p:sldMasterId id="2147484273" r:id="rId21"/>
    <p:sldMasterId id="2147484285" r:id="rId22"/>
    <p:sldMasterId id="2147484436" r:id="rId23"/>
    <p:sldMasterId id="2147484448" r:id="rId24"/>
    <p:sldMasterId id="2147484460" r:id="rId25"/>
  </p:sldMasterIdLst>
  <p:notesMasterIdLst>
    <p:notesMasterId r:id="rId53"/>
  </p:notesMasterIdLst>
  <p:handoutMasterIdLst>
    <p:handoutMasterId r:id="rId54"/>
  </p:handoutMasterIdLst>
  <p:sldIdLst>
    <p:sldId id="326" r:id="rId26"/>
    <p:sldId id="322" r:id="rId27"/>
    <p:sldId id="363" r:id="rId28"/>
    <p:sldId id="364" r:id="rId29"/>
    <p:sldId id="365" r:id="rId30"/>
    <p:sldId id="329" r:id="rId31"/>
    <p:sldId id="320" r:id="rId32"/>
    <p:sldId id="330" r:id="rId33"/>
    <p:sldId id="331" r:id="rId34"/>
    <p:sldId id="332" r:id="rId35"/>
    <p:sldId id="337" r:id="rId36"/>
    <p:sldId id="278" r:id="rId37"/>
    <p:sldId id="333" r:id="rId38"/>
    <p:sldId id="308" r:id="rId39"/>
    <p:sldId id="336" r:id="rId40"/>
    <p:sldId id="338" r:id="rId41"/>
    <p:sldId id="339" r:id="rId42"/>
    <p:sldId id="321" r:id="rId43"/>
    <p:sldId id="280" r:id="rId44"/>
    <p:sldId id="281" r:id="rId45"/>
    <p:sldId id="340" r:id="rId46"/>
    <p:sldId id="282" r:id="rId47"/>
    <p:sldId id="342" r:id="rId48"/>
    <p:sldId id="343" r:id="rId49"/>
    <p:sldId id="293" r:id="rId50"/>
    <p:sldId id="344" r:id="rId51"/>
    <p:sldId id="325" r:id="rId5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22E20"/>
    <a:srgbClr val="FCFC9A"/>
    <a:srgbClr val="657575"/>
    <a:srgbClr val="EA5A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088" autoAdjust="0"/>
    <p:restoredTop sz="94660"/>
  </p:normalViewPr>
  <p:slideViewPr>
    <p:cSldViewPr>
      <p:cViewPr varScale="1">
        <p:scale>
          <a:sx n="61" d="100"/>
          <a:sy n="61" d="100"/>
        </p:scale>
        <p:origin x="884" y="5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95" d="100"/>
          <a:sy n="95" d="100"/>
        </p:scale>
        <p:origin x="3582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2.xml"/><Relationship Id="rId18" Type="http://schemas.openxmlformats.org/officeDocument/2006/relationships/slideMaster" Target="slideMasters/slideMaster17.xml"/><Relationship Id="rId26" Type="http://schemas.openxmlformats.org/officeDocument/2006/relationships/slide" Target="slides/slide1.xml"/><Relationship Id="rId39" Type="http://schemas.openxmlformats.org/officeDocument/2006/relationships/slide" Target="slides/slide14.xml"/><Relationship Id="rId21" Type="http://schemas.openxmlformats.org/officeDocument/2006/relationships/slideMaster" Target="slideMasters/slideMaster20.xml"/><Relationship Id="rId34" Type="http://schemas.openxmlformats.org/officeDocument/2006/relationships/slide" Target="slides/slide9.xml"/><Relationship Id="rId42" Type="http://schemas.openxmlformats.org/officeDocument/2006/relationships/slide" Target="slides/slide17.xml"/><Relationship Id="rId47" Type="http://schemas.openxmlformats.org/officeDocument/2006/relationships/slide" Target="slides/slide22.xml"/><Relationship Id="rId50" Type="http://schemas.openxmlformats.org/officeDocument/2006/relationships/slide" Target="slides/slide25.xml"/><Relationship Id="rId55" Type="http://schemas.openxmlformats.org/officeDocument/2006/relationships/presProps" Target="presProps.xml"/><Relationship Id="rId7" Type="http://schemas.openxmlformats.org/officeDocument/2006/relationships/slideMaster" Target="slideMasters/slideMaster6.xml"/><Relationship Id="rId12" Type="http://schemas.openxmlformats.org/officeDocument/2006/relationships/slideMaster" Target="slideMasters/slideMaster11.xml"/><Relationship Id="rId17" Type="http://schemas.openxmlformats.org/officeDocument/2006/relationships/slideMaster" Target="slideMasters/slideMaster16.xml"/><Relationship Id="rId25" Type="http://schemas.openxmlformats.org/officeDocument/2006/relationships/slideMaster" Target="slideMasters/slideMaster24.xml"/><Relationship Id="rId33" Type="http://schemas.openxmlformats.org/officeDocument/2006/relationships/slide" Target="slides/slide8.xml"/><Relationship Id="rId38" Type="http://schemas.openxmlformats.org/officeDocument/2006/relationships/slide" Target="slides/slide13.xml"/><Relationship Id="rId46" Type="http://schemas.openxmlformats.org/officeDocument/2006/relationships/slide" Target="slides/slide21.xml"/><Relationship Id="rId2" Type="http://schemas.openxmlformats.org/officeDocument/2006/relationships/slideMaster" Target="slideMasters/slideMaster1.xml"/><Relationship Id="rId16" Type="http://schemas.openxmlformats.org/officeDocument/2006/relationships/slideMaster" Target="slideMasters/slideMaster15.xml"/><Relationship Id="rId20" Type="http://schemas.openxmlformats.org/officeDocument/2006/relationships/slideMaster" Target="slideMasters/slideMaster19.xml"/><Relationship Id="rId29" Type="http://schemas.openxmlformats.org/officeDocument/2006/relationships/slide" Target="slides/slide4.xml"/><Relationship Id="rId41" Type="http://schemas.openxmlformats.org/officeDocument/2006/relationships/slide" Target="slides/slide16.xml"/><Relationship Id="rId54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5.xml"/><Relationship Id="rId11" Type="http://schemas.openxmlformats.org/officeDocument/2006/relationships/slideMaster" Target="slideMasters/slideMaster10.xml"/><Relationship Id="rId24" Type="http://schemas.openxmlformats.org/officeDocument/2006/relationships/slideMaster" Target="slideMasters/slideMaster23.xml"/><Relationship Id="rId32" Type="http://schemas.openxmlformats.org/officeDocument/2006/relationships/slide" Target="slides/slide7.xml"/><Relationship Id="rId37" Type="http://schemas.openxmlformats.org/officeDocument/2006/relationships/slide" Target="slides/slide12.xml"/><Relationship Id="rId40" Type="http://schemas.openxmlformats.org/officeDocument/2006/relationships/slide" Target="slides/slide15.xml"/><Relationship Id="rId45" Type="http://schemas.openxmlformats.org/officeDocument/2006/relationships/slide" Target="slides/slide20.xml"/><Relationship Id="rId53" Type="http://schemas.openxmlformats.org/officeDocument/2006/relationships/notesMaster" Target="notesMasters/notesMaster1.xml"/><Relationship Id="rId58" Type="http://schemas.openxmlformats.org/officeDocument/2006/relationships/tableStyles" Target="tableStyles.xml"/><Relationship Id="rId5" Type="http://schemas.openxmlformats.org/officeDocument/2006/relationships/slideMaster" Target="slideMasters/slideMaster4.xml"/><Relationship Id="rId15" Type="http://schemas.openxmlformats.org/officeDocument/2006/relationships/slideMaster" Target="slideMasters/slideMaster14.xml"/><Relationship Id="rId23" Type="http://schemas.openxmlformats.org/officeDocument/2006/relationships/slideMaster" Target="slideMasters/slideMaster22.xml"/><Relationship Id="rId28" Type="http://schemas.openxmlformats.org/officeDocument/2006/relationships/slide" Target="slides/slide3.xml"/><Relationship Id="rId36" Type="http://schemas.openxmlformats.org/officeDocument/2006/relationships/slide" Target="slides/slide11.xml"/><Relationship Id="rId49" Type="http://schemas.openxmlformats.org/officeDocument/2006/relationships/slide" Target="slides/slide24.xml"/><Relationship Id="rId57" Type="http://schemas.openxmlformats.org/officeDocument/2006/relationships/theme" Target="theme/theme1.xml"/><Relationship Id="rId10" Type="http://schemas.openxmlformats.org/officeDocument/2006/relationships/slideMaster" Target="slideMasters/slideMaster9.xml"/><Relationship Id="rId19" Type="http://schemas.openxmlformats.org/officeDocument/2006/relationships/slideMaster" Target="slideMasters/slideMaster18.xml"/><Relationship Id="rId31" Type="http://schemas.openxmlformats.org/officeDocument/2006/relationships/slide" Target="slides/slide6.xml"/><Relationship Id="rId44" Type="http://schemas.openxmlformats.org/officeDocument/2006/relationships/slide" Target="slides/slide19.xml"/><Relationship Id="rId52" Type="http://schemas.openxmlformats.org/officeDocument/2006/relationships/slide" Target="slides/slide27.xml"/><Relationship Id="rId4" Type="http://schemas.openxmlformats.org/officeDocument/2006/relationships/slideMaster" Target="slideMasters/slideMaster3.xml"/><Relationship Id="rId9" Type="http://schemas.openxmlformats.org/officeDocument/2006/relationships/slideMaster" Target="slideMasters/slideMaster8.xml"/><Relationship Id="rId14" Type="http://schemas.openxmlformats.org/officeDocument/2006/relationships/slideMaster" Target="slideMasters/slideMaster13.xml"/><Relationship Id="rId22" Type="http://schemas.openxmlformats.org/officeDocument/2006/relationships/slideMaster" Target="slideMasters/slideMaster21.xml"/><Relationship Id="rId27" Type="http://schemas.openxmlformats.org/officeDocument/2006/relationships/slide" Target="slides/slide2.xml"/><Relationship Id="rId30" Type="http://schemas.openxmlformats.org/officeDocument/2006/relationships/slide" Target="slides/slide5.xml"/><Relationship Id="rId35" Type="http://schemas.openxmlformats.org/officeDocument/2006/relationships/slide" Target="slides/slide10.xml"/><Relationship Id="rId43" Type="http://schemas.openxmlformats.org/officeDocument/2006/relationships/slide" Target="slides/slide18.xml"/><Relationship Id="rId48" Type="http://schemas.openxmlformats.org/officeDocument/2006/relationships/slide" Target="slides/slide23.xml"/><Relationship Id="rId56" Type="http://schemas.openxmlformats.org/officeDocument/2006/relationships/viewProps" Target="viewProps.xml"/><Relationship Id="rId8" Type="http://schemas.openxmlformats.org/officeDocument/2006/relationships/slideMaster" Target="slideMasters/slideMaster7.xml"/><Relationship Id="rId51" Type="http://schemas.openxmlformats.org/officeDocument/2006/relationships/slide" Target="slides/slide26.xml"/><Relationship Id="rId3" Type="http://schemas.openxmlformats.org/officeDocument/2006/relationships/slideMaster" Target="slideMasters/slideMaster2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0_1">
  <dgm:title val=""/>
  <dgm:desc val=""/>
  <dgm:catLst>
    <dgm:cat type="mainScheme" pri="10100"/>
  </dgm:catLst>
  <dgm:styleLbl name="node0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dk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dk1">
        <a:tint val="40000"/>
      </a:schemeClr>
    </dgm:fillClrLst>
    <dgm:linClrLst meth="repeat">
      <a:schemeClr val="dk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dk1">
        <a:tint val="40000"/>
      </a:schemeClr>
    </dgm:fillClrLst>
    <dgm:linClrLst meth="repeat">
      <a:schemeClr val="dk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dk1">
        <a:tint val="40000"/>
      </a:schemeClr>
    </dgm:fillClrLst>
    <dgm:linClrLst meth="repeat">
      <a:schemeClr val="dk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dk1"/>
    </dgm:fillClrLst>
    <dgm:linClrLst meth="repeat">
      <a:schemeClr val="dk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dk1"/>
    </dgm:fillClrLst>
    <dgm:linClrLst meth="repeat">
      <a:schemeClr val="dk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dk1"/>
    </dgm:fillClrLst>
    <dgm:linClrLst meth="repeat">
      <a:schemeClr val="dk1"/>
    </dgm:linClrLst>
    <dgm:effectClrLst/>
    <dgm:txLinClrLst/>
    <dgm:txFillClrLst/>
    <dgm:txEffectClrLst/>
  </dgm:styleLbl>
  <dgm:styleLbl name="parChTrans2D3">
    <dgm:fillClrLst meth="repeat">
      <a:schemeClr val="dk1"/>
    </dgm:fillClrLst>
    <dgm:linClrLst meth="repeat">
      <a:schemeClr val="dk1"/>
    </dgm:linClrLst>
    <dgm:effectClrLst/>
    <dgm:txLinClrLst/>
    <dgm:txFillClrLst/>
    <dgm:txEffectClrLst/>
  </dgm:styleLbl>
  <dgm:styleLbl name="parChTrans2D4">
    <dgm:fillClrLst meth="repeat">
      <a:schemeClr val="dk1"/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dk1"/>
    </dgm:fillClrLst>
    <dgm:linClrLst meth="repeat">
      <a:schemeClr val="dk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1"/>
    </dgm:fillClrLst>
    <dgm:linClrLst meth="repeat">
      <a:schemeClr val="dk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1"/>
    </dgm:fillClrLst>
    <dgm:linClrLst meth="repeat">
      <a:schemeClr val="dk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1"/>
    </dgm:fillClrLst>
    <dgm:linClrLst meth="repeat">
      <a:schemeClr val="dk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dk1">
        <a:alpha val="4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dk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dk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dk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1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1">
        <a:shade val="8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1">
        <a:tint val="50000"/>
        <a:alpha val="4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5321BA03-4CE1-4F41-B9EA-E8DEEE2F35D7}" type="doc">
      <dgm:prSet loTypeId="urn:microsoft.com/office/officeart/2005/8/layout/cycle4#2" loCatId="cycle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77A2640E-D3D5-45B0-99D6-FA26B7F679C4}">
      <dgm:prSet phldrT="[Text]">
        <dgm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dgm:style>
      </dgm:prSet>
      <dgm:spPr>
        <a:gradFill rotWithShape="0">
          <a:gsLst>
            <a:gs pos="0">
              <a:schemeClr val="accent2">
                <a:shade val="51000"/>
                <a:satMod val="130000"/>
                <a:alpha val="22000"/>
              </a:schemeClr>
            </a:gs>
            <a:gs pos="80000">
              <a:schemeClr val="accent2">
                <a:shade val="93000"/>
                <a:satMod val="130000"/>
              </a:schemeClr>
            </a:gs>
            <a:gs pos="100000">
              <a:schemeClr val="accent2">
                <a:shade val="94000"/>
                <a:satMod val="135000"/>
              </a:schemeClr>
            </a:gs>
          </a:gsLst>
        </a:gradFill>
      </dgm:spPr>
      <dgm:t>
        <a:bodyPr/>
        <a:lstStyle/>
        <a:p>
          <a:r>
            <a:rPr lang="en-US" b="1">
              <a:latin typeface="Berlin Sans FB" pitchFamily="34" charset="0"/>
            </a:rPr>
            <a:t>Aqidah</a:t>
          </a:r>
        </a:p>
      </dgm:t>
    </dgm:pt>
    <dgm:pt modelId="{B6F6D74D-F0DC-478F-8750-939EA7003135}" type="parTrans" cxnId="{EA470A23-66F9-4F75-8B3B-9AC3BE2E440D}">
      <dgm:prSet/>
      <dgm:spPr/>
      <dgm:t>
        <a:bodyPr/>
        <a:lstStyle/>
        <a:p>
          <a:endParaRPr lang="en-US"/>
        </a:p>
      </dgm:t>
    </dgm:pt>
    <dgm:pt modelId="{3CB1D0CE-7189-4041-823E-F7E4F2D49F6D}" type="sibTrans" cxnId="{EA470A23-66F9-4F75-8B3B-9AC3BE2E440D}">
      <dgm:prSet/>
      <dgm:spPr/>
      <dgm:t>
        <a:bodyPr/>
        <a:lstStyle/>
        <a:p>
          <a:endParaRPr lang="en-US"/>
        </a:p>
      </dgm:t>
    </dgm:pt>
    <dgm:pt modelId="{A841D999-3D94-44E1-821B-D499C8970789}">
      <dgm:prSet phldrT="[Text]">
        <dgm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dgm:style>
      </dgm:prSet>
      <dgm:spPr>
        <a:gradFill rotWithShape="0">
          <a:gsLst>
            <a:gs pos="0">
              <a:schemeClr val="accent3">
                <a:shade val="51000"/>
                <a:satMod val="130000"/>
                <a:alpha val="26000"/>
              </a:schemeClr>
            </a:gs>
            <a:gs pos="80000">
              <a:schemeClr val="accent3">
                <a:shade val="93000"/>
                <a:satMod val="130000"/>
              </a:schemeClr>
            </a:gs>
            <a:gs pos="100000">
              <a:schemeClr val="accent3">
                <a:shade val="94000"/>
                <a:satMod val="135000"/>
              </a:schemeClr>
            </a:gs>
          </a:gsLst>
        </a:gradFill>
      </dgm:spPr>
      <dgm:t>
        <a:bodyPr/>
        <a:lstStyle/>
        <a:p>
          <a:r>
            <a:rPr lang="en-US" b="1">
              <a:latin typeface="Berlin Sans FB" pitchFamily="34" charset="0"/>
            </a:rPr>
            <a:t>ibadah</a:t>
          </a:r>
        </a:p>
      </dgm:t>
    </dgm:pt>
    <dgm:pt modelId="{F8C8CDDA-67B7-49EA-B84A-5EB3684BC066}" type="parTrans" cxnId="{E0AB8D40-CDA6-4FB3-A078-F7BFECD16BC4}">
      <dgm:prSet/>
      <dgm:spPr/>
      <dgm:t>
        <a:bodyPr/>
        <a:lstStyle/>
        <a:p>
          <a:endParaRPr lang="en-US"/>
        </a:p>
      </dgm:t>
    </dgm:pt>
    <dgm:pt modelId="{ACE2288B-FE09-4BA9-AE12-050C778908ED}" type="sibTrans" cxnId="{E0AB8D40-CDA6-4FB3-A078-F7BFECD16BC4}">
      <dgm:prSet/>
      <dgm:spPr/>
      <dgm:t>
        <a:bodyPr/>
        <a:lstStyle/>
        <a:p>
          <a:endParaRPr lang="en-US"/>
        </a:p>
      </dgm:t>
    </dgm:pt>
    <dgm:pt modelId="{41494495-8023-4325-B112-D6B70427CA35}">
      <dgm:prSet phldrT="[Text]">
        <dgm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dgm:style>
      </dgm:prSet>
      <dgm:spPr>
        <a:gradFill rotWithShape="0">
          <a:gsLst>
            <a:gs pos="0">
              <a:schemeClr val="accent6">
                <a:shade val="51000"/>
                <a:satMod val="130000"/>
                <a:alpha val="41000"/>
              </a:schemeClr>
            </a:gs>
            <a:gs pos="80000">
              <a:schemeClr val="accent6">
                <a:shade val="93000"/>
                <a:satMod val="130000"/>
              </a:schemeClr>
            </a:gs>
            <a:gs pos="100000">
              <a:schemeClr val="accent6">
                <a:shade val="94000"/>
                <a:satMod val="135000"/>
              </a:schemeClr>
            </a:gs>
          </a:gsLst>
        </a:gradFill>
      </dgm:spPr>
      <dgm:t>
        <a:bodyPr/>
        <a:lstStyle/>
        <a:p>
          <a:r>
            <a:rPr lang="en-US" b="1">
              <a:latin typeface="Berlin Sans FB" pitchFamily="34" charset="0"/>
            </a:rPr>
            <a:t>Akhlak </a:t>
          </a:r>
        </a:p>
      </dgm:t>
    </dgm:pt>
    <dgm:pt modelId="{16DF3015-87B1-4C77-87DD-17718771D409}" type="parTrans" cxnId="{87C6F25E-D911-4BEA-A5FA-1BC577E2E428}">
      <dgm:prSet/>
      <dgm:spPr/>
      <dgm:t>
        <a:bodyPr/>
        <a:lstStyle/>
        <a:p>
          <a:endParaRPr lang="en-US"/>
        </a:p>
      </dgm:t>
    </dgm:pt>
    <dgm:pt modelId="{32C2D536-73DB-4344-809A-4DF38B3D6A77}" type="sibTrans" cxnId="{87C6F25E-D911-4BEA-A5FA-1BC577E2E428}">
      <dgm:prSet/>
      <dgm:spPr/>
      <dgm:t>
        <a:bodyPr/>
        <a:lstStyle/>
        <a:p>
          <a:endParaRPr lang="en-US"/>
        </a:p>
      </dgm:t>
    </dgm:pt>
    <dgm:pt modelId="{39C5A6F0-2CE1-4636-80FE-5FBBAD3A3007}">
      <dgm:prSet phldrT="[Text]">
        <dgm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dgm:style>
      </dgm:prSet>
      <dgm:spPr>
        <a:gradFill rotWithShape="0">
          <a:gsLst>
            <a:gs pos="0">
              <a:schemeClr val="accent5">
                <a:shade val="51000"/>
                <a:satMod val="130000"/>
                <a:alpha val="55000"/>
              </a:schemeClr>
            </a:gs>
            <a:gs pos="80000">
              <a:schemeClr val="accent5">
                <a:shade val="93000"/>
                <a:satMod val="130000"/>
              </a:schemeClr>
            </a:gs>
            <a:gs pos="100000">
              <a:schemeClr val="accent5">
                <a:shade val="94000"/>
                <a:satMod val="135000"/>
              </a:schemeClr>
            </a:gs>
          </a:gsLst>
        </a:gradFill>
      </dgm:spPr>
      <dgm:t>
        <a:bodyPr/>
        <a:lstStyle/>
        <a:p>
          <a:r>
            <a:rPr lang="en-US" b="1">
              <a:latin typeface="Berlin Sans FB" pitchFamily="34" charset="0"/>
            </a:rPr>
            <a:t>Mu ‘amalah</a:t>
          </a:r>
        </a:p>
      </dgm:t>
    </dgm:pt>
    <dgm:pt modelId="{6E9F88EA-D2C5-4919-9793-75C1F9B29637}" type="parTrans" cxnId="{52DA2BCE-8D7E-4384-8DF8-62BFB8CA32D4}">
      <dgm:prSet/>
      <dgm:spPr/>
      <dgm:t>
        <a:bodyPr/>
        <a:lstStyle/>
        <a:p>
          <a:endParaRPr lang="en-US"/>
        </a:p>
      </dgm:t>
    </dgm:pt>
    <dgm:pt modelId="{0156E11C-501A-4EB9-B4C6-F5B999D8F37B}" type="sibTrans" cxnId="{52DA2BCE-8D7E-4384-8DF8-62BFB8CA32D4}">
      <dgm:prSet/>
      <dgm:spPr/>
      <dgm:t>
        <a:bodyPr/>
        <a:lstStyle/>
        <a:p>
          <a:endParaRPr lang="en-US"/>
        </a:p>
      </dgm:t>
    </dgm:pt>
    <dgm:pt modelId="{1EEB250C-2034-4A1D-B590-2544822EA91D}" type="pres">
      <dgm:prSet presAssocID="{5321BA03-4CE1-4F41-B9EA-E8DEEE2F35D7}" presName="cycleMatrixDiagram" presStyleCnt="0">
        <dgm:presLayoutVars>
          <dgm:chMax val="1"/>
          <dgm:dir/>
          <dgm:animLvl val="lvl"/>
          <dgm:resizeHandles val="exact"/>
        </dgm:presLayoutVars>
      </dgm:prSet>
      <dgm:spPr/>
    </dgm:pt>
    <dgm:pt modelId="{322C4AB4-793D-430F-BA23-76590CB37207}" type="pres">
      <dgm:prSet presAssocID="{5321BA03-4CE1-4F41-B9EA-E8DEEE2F35D7}" presName="children" presStyleCnt="0"/>
      <dgm:spPr/>
    </dgm:pt>
    <dgm:pt modelId="{9C57E6B1-1B35-4861-A2E6-0B03FA2B5F7B}" type="pres">
      <dgm:prSet presAssocID="{5321BA03-4CE1-4F41-B9EA-E8DEEE2F35D7}" presName="childPlaceholder" presStyleCnt="0"/>
      <dgm:spPr/>
    </dgm:pt>
    <dgm:pt modelId="{AF5A47EF-3405-46B3-8FBB-E985BA962ED6}" type="pres">
      <dgm:prSet presAssocID="{5321BA03-4CE1-4F41-B9EA-E8DEEE2F35D7}" presName="circle" presStyleCnt="0"/>
      <dgm:spPr/>
    </dgm:pt>
    <dgm:pt modelId="{C0FE07D4-5B88-410F-933F-9A1CBCE8FEA2}" type="pres">
      <dgm:prSet presAssocID="{5321BA03-4CE1-4F41-B9EA-E8DEEE2F35D7}" presName="quadrant1" presStyleLbl="node1" presStyleIdx="0" presStyleCnt="4">
        <dgm:presLayoutVars>
          <dgm:chMax val="1"/>
          <dgm:bulletEnabled val="1"/>
        </dgm:presLayoutVars>
      </dgm:prSet>
      <dgm:spPr/>
    </dgm:pt>
    <dgm:pt modelId="{2CA308B7-D26F-452E-BF51-AE159BD59260}" type="pres">
      <dgm:prSet presAssocID="{5321BA03-4CE1-4F41-B9EA-E8DEEE2F35D7}" presName="quadrant2" presStyleLbl="node1" presStyleIdx="1" presStyleCnt="4">
        <dgm:presLayoutVars>
          <dgm:chMax val="1"/>
          <dgm:bulletEnabled val="1"/>
        </dgm:presLayoutVars>
      </dgm:prSet>
      <dgm:spPr/>
    </dgm:pt>
    <dgm:pt modelId="{99E0FFF4-42B7-4A64-B0EF-411C3790D265}" type="pres">
      <dgm:prSet presAssocID="{5321BA03-4CE1-4F41-B9EA-E8DEEE2F35D7}" presName="quadrant3" presStyleLbl="node1" presStyleIdx="2" presStyleCnt="4">
        <dgm:presLayoutVars>
          <dgm:chMax val="1"/>
          <dgm:bulletEnabled val="1"/>
        </dgm:presLayoutVars>
      </dgm:prSet>
      <dgm:spPr/>
    </dgm:pt>
    <dgm:pt modelId="{3206EE15-1A18-42C8-BD90-005ECD8B04A4}" type="pres">
      <dgm:prSet presAssocID="{5321BA03-4CE1-4F41-B9EA-E8DEEE2F35D7}" presName="quadrant4" presStyleLbl="node1" presStyleIdx="3" presStyleCnt="4">
        <dgm:presLayoutVars>
          <dgm:chMax val="1"/>
          <dgm:bulletEnabled val="1"/>
        </dgm:presLayoutVars>
      </dgm:prSet>
      <dgm:spPr/>
    </dgm:pt>
    <dgm:pt modelId="{22DEAB58-42E6-4C90-98E7-A181F2F6A62A}" type="pres">
      <dgm:prSet presAssocID="{5321BA03-4CE1-4F41-B9EA-E8DEEE2F35D7}" presName="quadrantPlaceholder" presStyleCnt="0"/>
      <dgm:spPr/>
    </dgm:pt>
    <dgm:pt modelId="{14DBA11F-2B4F-40DB-8F84-993CB6A5960E}" type="pres">
      <dgm:prSet presAssocID="{5321BA03-4CE1-4F41-B9EA-E8DEEE2F35D7}" presName="center1" presStyleLbl="fgShp" presStyleIdx="0" presStyleCnt="2" custLinFactNeighborY="-30484">
        <dgm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dgm:style>
      </dgm:prSet>
      <dgm:spPr/>
    </dgm:pt>
    <dgm:pt modelId="{11EE24E5-C1F8-4A86-9394-3DA35BDE4CED}" type="pres">
      <dgm:prSet presAssocID="{5321BA03-4CE1-4F41-B9EA-E8DEEE2F35D7}" presName="center2" presStyleLbl="fgShp" presStyleIdx="1" presStyleCnt="2" custLinFactNeighborY="30484">
        <dgm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dgm:style>
      </dgm:prSet>
      <dgm:spPr/>
    </dgm:pt>
  </dgm:ptLst>
  <dgm:cxnLst>
    <dgm:cxn modelId="{EA470A23-66F9-4F75-8B3B-9AC3BE2E440D}" srcId="{5321BA03-4CE1-4F41-B9EA-E8DEEE2F35D7}" destId="{77A2640E-D3D5-45B0-99D6-FA26B7F679C4}" srcOrd="0" destOrd="0" parTransId="{B6F6D74D-F0DC-478F-8750-939EA7003135}" sibTransId="{3CB1D0CE-7189-4041-823E-F7E4F2D49F6D}"/>
    <dgm:cxn modelId="{E0AB8D40-CDA6-4FB3-A078-F7BFECD16BC4}" srcId="{5321BA03-4CE1-4F41-B9EA-E8DEEE2F35D7}" destId="{A841D999-3D94-44E1-821B-D499C8970789}" srcOrd="1" destOrd="0" parTransId="{F8C8CDDA-67B7-49EA-B84A-5EB3684BC066}" sibTransId="{ACE2288B-FE09-4BA9-AE12-050C778908ED}"/>
    <dgm:cxn modelId="{87C6F25E-D911-4BEA-A5FA-1BC577E2E428}" srcId="{5321BA03-4CE1-4F41-B9EA-E8DEEE2F35D7}" destId="{41494495-8023-4325-B112-D6B70427CA35}" srcOrd="2" destOrd="0" parTransId="{16DF3015-87B1-4C77-87DD-17718771D409}" sibTransId="{32C2D536-73DB-4344-809A-4DF38B3D6A77}"/>
    <dgm:cxn modelId="{022EF85F-D259-40C5-9D53-3526045B970D}" type="presOf" srcId="{39C5A6F0-2CE1-4636-80FE-5FBBAD3A3007}" destId="{3206EE15-1A18-42C8-BD90-005ECD8B04A4}" srcOrd="0" destOrd="0" presId="urn:microsoft.com/office/officeart/2005/8/layout/cycle4#2"/>
    <dgm:cxn modelId="{65137AA5-CB05-4CB7-A20B-9E0ED8D7C741}" type="presOf" srcId="{5321BA03-4CE1-4F41-B9EA-E8DEEE2F35D7}" destId="{1EEB250C-2034-4A1D-B590-2544822EA91D}" srcOrd="0" destOrd="0" presId="urn:microsoft.com/office/officeart/2005/8/layout/cycle4#2"/>
    <dgm:cxn modelId="{52DA2BCE-8D7E-4384-8DF8-62BFB8CA32D4}" srcId="{5321BA03-4CE1-4F41-B9EA-E8DEEE2F35D7}" destId="{39C5A6F0-2CE1-4636-80FE-5FBBAD3A3007}" srcOrd="3" destOrd="0" parTransId="{6E9F88EA-D2C5-4919-9793-75C1F9B29637}" sibTransId="{0156E11C-501A-4EB9-B4C6-F5B999D8F37B}"/>
    <dgm:cxn modelId="{596504D3-C277-4230-9519-582DA2CAFCBC}" type="presOf" srcId="{77A2640E-D3D5-45B0-99D6-FA26B7F679C4}" destId="{C0FE07D4-5B88-410F-933F-9A1CBCE8FEA2}" srcOrd="0" destOrd="0" presId="urn:microsoft.com/office/officeart/2005/8/layout/cycle4#2"/>
    <dgm:cxn modelId="{4CF3BAD4-4497-451D-9536-853B264E3904}" type="presOf" srcId="{A841D999-3D94-44E1-821B-D499C8970789}" destId="{2CA308B7-D26F-452E-BF51-AE159BD59260}" srcOrd="0" destOrd="0" presId="urn:microsoft.com/office/officeart/2005/8/layout/cycle4#2"/>
    <dgm:cxn modelId="{AE2B9CEE-5789-417F-AA3B-64B71F219ADE}" type="presOf" srcId="{41494495-8023-4325-B112-D6B70427CA35}" destId="{99E0FFF4-42B7-4A64-B0EF-411C3790D265}" srcOrd="0" destOrd="0" presId="urn:microsoft.com/office/officeart/2005/8/layout/cycle4#2"/>
    <dgm:cxn modelId="{B58D0972-76DC-48A1-B2D9-BAA0656ED4D6}" type="presParOf" srcId="{1EEB250C-2034-4A1D-B590-2544822EA91D}" destId="{322C4AB4-793D-430F-BA23-76590CB37207}" srcOrd="0" destOrd="0" presId="urn:microsoft.com/office/officeart/2005/8/layout/cycle4#2"/>
    <dgm:cxn modelId="{26A88BDC-35A7-4771-9FAA-078868D28B5B}" type="presParOf" srcId="{322C4AB4-793D-430F-BA23-76590CB37207}" destId="{9C57E6B1-1B35-4861-A2E6-0B03FA2B5F7B}" srcOrd="0" destOrd="0" presId="urn:microsoft.com/office/officeart/2005/8/layout/cycle4#2"/>
    <dgm:cxn modelId="{0F56D433-A68A-4124-BA33-11E1C19E355E}" type="presParOf" srcId="{1EEB250C-2034-4A1D-B590-2544822EA91D}" destId="{AF5A47EF-3405-46B3-8FBB-E985BA962ED6}" srcOrd="1" destOrd="0" presId="urn:microsoft.com/office/officeart/2005/8/layout/cycle4#2"/>
    <dgm:cxn modelId="{AA80FDEC-72D6-4F4D-A78A-9C8755D90671}" type="presParOf" srcId="{AF5A47EF-3405-46B3-8FBB-E985BA962ED6}" destId="{C0FE07D4-5B88-410F-933F-9A1CBCE8FEA2}" srcOrd="0" destOrd="0" presId="urn:microsoft.com/office/officeart/2005/8/layout/cycle4#2"/>
    <dgm:cxn modelId="{0062F65E-1AAB-4AA7-8219-C05361A8D2F0}" type="presParOf" srcId="{AF5A47EF-3405-46B3-8FBB-E985BA962ED6}" destId="{2CA308B7-D26F-452E-BF51-AE159BD59260}" srcOrd="1" destOrd="0" presId="urn:microsoft.com/office/officeart/2005/8/layout/cycle4#2"/>
    <dgm:cxn modelId="{1CC9077C-64E9-4C04-9A24-54E41D1D2CF8}" type="presParOf" srcId="{AF5A47EF-3405-46B3-8FBB-E985BA962ED6}" destId="{99E0FFF4-42B7-4A64-B0EF-411C3790D265}" srcOrd="2" destOrd="0" presId="urn:microsoft.com/office/officeart/2005/8/layout/cycle4#2"/>
    <dgm:cxn modelId="{9D80D21C-40AC-48FD-A879-C2D55843B3E3}" type="presParOf" srcId="{AF5A47EF-3405-46B3-8FBB-E985BA962ED6}" destId="{3206EE15-1A18-42C8-BD90-005ECD8B04A4}" srcOrd="3" destOrd="0" presId="urn:microsoft.com/office/officeart/2005/8/layout/cycle4#2"/>
    <dgm:cxn modelId="{9A7A65CE-F915-4856-A081-1064099CE30A}" type="presParOf" srcId="{AF5A47EF-3405-46B3-8FBB-E985BA962ED6}" destId="{22DEAB58-42E6-4C90-98E7-A181F2F6A62A}" srcOrd="4" destOrd="0" presId="urn:microsoft.com/office/officeart/2005/8/layout/cycle4#2"/>
    <dgm:cxn modelId="{0B1E1E18-B7B1-4F9D-8B1C-0F8ADA39C7D3}" type="presParOf" srcId="{1EEB250C-2034-4A1D-B590-2544822EA91D}" destId="{14DBA11F-2B4F-40DB-8F84-993CB6A5960E}" srcOrd="2" destOrd="0" presId="urn:microsoft.com/office/officeart/2005/8/layout/cycle4#2"/>
    <dgm:cxn modelId="{A8A5F5AE-6C7A-4113-99CC-4B00462685EC}" type="presParOf" srcId="{1EEB250C-2034-4A1D-B590-2544822EA91D}" destId="{11EE24E5-C1F8-4A86-9394-3DA35BDE4CED}" srcOrd="3" destOrd="0" presId="urn:microsoft.com/office/officeart/2005/8/layout/cycle4#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D3985321-9C3F-4571-8D2A-4BA39868F92A}" type="doc">
      <dgm:prSet loTypeId="urn:microsoft.com/office/officeart/2005/8/layout/radial1" loCatId="relationship" qsTypeId="urn:microsoft.com/office/officeart/2005/8/quickstyle/3d3" qsCatId="3D" csTypeId="urn:microsoft.com/office/officeart/2005/8/colors/accent1_2" csCatId="accent1" phldr="1"/>
      <dgm:spPr/>
    </dgm:pt>
    <dgm:pt modelId="{7860E2EC-CBB4-4B7F-A2EE-11CF6B24970C}">
      <dgm:prSet/>
      <dgm:spPr/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GB" altLang="en-US" b="1" i="0" u="sng" strike="noStrike" cap="none" normalizeH="0" baseline="0" dirty="0" err="1">
              <a:ln/>
              <a:effectLst/>
              <a:latin typeface="Algerian" panose="04020705040A02060702" pitchFamily="82" charset="0"/>
            </a:rPr>
            <a:t>Perbuatan</a:t>
          </a:r>
          <a:r>
            <a:rPr kumimoji="0" lang="en-GB" altLang="en-US" b="1" i="0" u="sng" strike="noStrike" cap="none" normalizeH="0" baseline="0" dirty="0">
              <a:ln/>
              <a:effectLst/>
              <a:latin typeface="Algerian" panose="04020705040A02060702" pitchFamily="82" charset="0"/>
            </a:rPr>
            <a:t> </a:t>
          </a:r>
          <a:r>
            <a:rPr kumimoji="0" lang="en-GB" altLang="en-US" b="1" i="0" u="sng" strike="noStrike" cap="none" normalizeH="0" baseline="0" dirty="0" err="1">
              <a:ln/>
              <a:effectLst/>
              <a:latin typeface="Algerian" panose="04020705040A02060702" pitchFamily="82" charset="0"/>
            </a:rPr>
            <a:t>Manusia</a:t>
          </a:r>
          <a:endParaRPr kumimoji="0" lang="en-GB" altLang="en-US" b="1" i="0" u="sng" strike="noStrike" cap="none" normalizeH="0" baseline="0" dirty="0">
            <a:ln/>
            <a:effectLst/>
            <a:latin typeface="Algerian" panose="04020705040A02060702" pitchFamily="82" charset="0"/>
          </a:endParaRPr>
        </a:p>
      </dgm:t>
    </dgm:pt>
    <dgm:pt modelId="{850EC647-B182-4D8F-A56A-C3D41881F32E}" type="parTrans" cxnId="{011F74FD-A77C-4283-90D6-9615E5E74403}">
      <dgm:prSet/>
      <dgm:spPr/>
      <dgm:t>
        <a:bodyPr/>
        <a:lstStyle/>
        <a:p>
          <a:endParaRPr lang="en-US"/>
        </a:p>
      </dgm:t>
    </dgm:pt>
    <dgm:pt modelId="{C656A165-EC1D-48FB-BBF2-3C69F20AD1C1}" type="sibTrans" cxnId="{011F74FD-A77C-4283-90D6-9615E5E74403}">
      <dgm:prSet/>
      <dgm:spPr/>
      <dgm:t>
        <a:bodyPr/>
        <a:lstStyle/>
        <a:p>
          <a:endParaRPr lang="en-US"/>
        </a:p>
      </dgm:t>
    </dgm:pt>
    <dgm:pt modelId="{80AD1321-D2C5-4806-ACA7-F00117EE46A4}">
      <dgm:prSet/>
      <dgm:spPr/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altLang="en-US" b="1" i="0" u="none" strike="noStrike" cap="none" normalizeH="0" baseline="0" dirty="0" err="1">
              <a:ln/>
              <a:effectLst/>
              <a:latin typeface="Arial" charset="0"/>
            </a:rPr>
            <a:t>Akhlak</a:t>
          </a:r>
          <a:endParaRPr kumimoji="0" lang="en-GB" altLang="en-US" b="1" i="0" u="none" strike="noStrike" cap="none" normalizeH="0" baseline="0" dirty="0">
            <a:ln/>
            <a:effectLst/>
            <a:latin typeface="Arial" charset="0"/>
          </a:endParaRPr>
        </a:p>
      </dgm:t>
    </dgm:pt>
    <dgm:pt modelId="{12C1E145-62C9-4AD0-BDF7-39266E952245}" type="parTrans" cxnId="{5F7B31EF-1EEC-4E25-9540-0FE7F9DCD5B8}">
      <dgm:prSet/>
      <dgm:spPr/>
      <dgm:t>
        <a:bodyPr/>
        <a:lstStyle/>
        <a:p>
          <a:endParaRPr lang="en-US"/>
        </a:p>
      </dgm:t>
    </dgm:pt>
    <dgm:pt modelId="{712C02D7-284F-40A4-AE09-1E6A6010BB68}" type="sibTrans" cxnId="{5F7B31EF-1EEC-4E25-9540-0FE7F9DCD5B8}">
      <dgm:prSet/>
      <dgm:spPr/>
      <dgm:t>
        <a:bodyPr/>
        <a:lstStyle/>
        <a:p>
          <a:endParaRPr lang="en-US"/>
        </a:p>
      </dgm:t>
    </dgm:pt>
    <dgm:pt modelId="{C1A923BF-12EB-4CBB-A77E-1E74997FAB96}">
      <dgm:prSet/>
      <dgm:spPr/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altLang="en-US" b="1" i="0" u="none" strike="noStrike" cap="none" normalizeH="0" baseline="0" dirty="0" err="1">
              <a:ln/>
              <a:effectLst/>
              <a:latin typeface="Arial" charset="0"/>
            </a:rPr>
            <a:t>Etika</a:t>
          </a:r>
          <a:endParaRPr kumimoji="0" lang="en-GB" altLang="en-US" b="1" i="0" u="none" strike="noStrike" cap="none" normalizeH="0" baseline="0" dirty="0">
            <a:ln/>
            <a:effectLst/>
            <a:latin typeface="Arial" charset="0"/>
          </a:endParaRPr>
        </a:p>
      </dgm:t>
    </dgm:pt>
    <dgm:pt modelId="{D9CCC631-A268-4D3C-912F-2DA59C44B665}" type="parTrans" cxnId="{592E8D4C-D86D-471A-80A6-B1AB193AD2BF}">
      <dgm:prSet/>
      <dgm:spPr/>
      <dgm:t>
        <a:bodyPr/>
        <a:lstStyle/>
        <a:p>
          <a:endParaRPr lang="en-US"/>
        </a:p>
      </dgm:t>
    </dgm:pt>
    <dgm:pt modelId="{40472507-C243-4AD4-B845-D067A6588415}" type="sibTrans" cxnId="{592E8D4C-D86D-471A-80A6-B1AB193AD2BF}">
      <dgm:prSet/>
      <dgm:spPr/>
      <dgm:t>
        <a:bodyPr/>
        <a:lstStyle/>
        <a:p>
          <a:endParaRPr lang="en-US"/>
        </a:p>
      </dgm:t>
    </dgm:pt>
    <dgm:pt modelId="{FB6F8D01-5247-49DC-87D1-AB428E0BA10A}">
      <dgm:prSet/>
      <dgm:spPr/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altLang="en-US" b="1" i="0" u="none" strike="noStrike" cap="none" normalizeH="0" baseline="0" dirty="0">
              <a:ln/>
              <a:effectLst/>
              <a:latin typeface="Arial" charset="0"/>
            </a:rPr>
            <a:t>Moral</a:t>
          </a:r>
          <a:endParaRPr kumimoji="0" lang="en-GB" altLang="en-US" b="0" i="0" u="none" strike="noStrike" cap="none" normalizeH="0" baseline="0" dirty="0">
            <a:ln/>
            <a:effectLst/>
            <a:latin typeface="Arial" charset="0"/>
          </a:endParaRPr>
        </a:p>
      </dgm:t>
    </dgm:pt>
    <dgm:pt modelId="{C443CFD5-72F1-4D18-A757-059690F77CB9}" type="parTrans" cxnId="{21C49B18-631B-4980-8038-1205FE82CEF5}">
      <dgm:prSet/>
      <dgm:spPr/>
      <dgm:t>
        <a:bodyPr/>
        <a:lstStyle/>
        <a:p>
          <a:endParaRPr lang="en-US"/>
        </a:p>
      </dgm:t>
    </dgm:pt>
    <dgm:pt modelId="{C9AC58EC-3CFD-484B-A577-63710EC72695}" type="sibTrans" cxnId="{21C49B18-631B-4980-8038-1205FE82CEF5}">
      <dgm:prSet/>
      <dgm:spPr/>
      <dgm:t>
        <a:bodyPr/>
        <a:lstStyle/>
        <a:p>
          <a:endParaRPr lang="en-US"/>
        </a:p>
      </dgm:t>
    </dgm:pt>
    <dgm:pt modelId="{CC690F1C-D340-4D62-A305-3B946711BA4A}" type="pres">
      <dgm:prSet presAssocID="{D3985321-9C3F-4571-8D2A-4BA39868F92A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DA5299C9-DB6A-497F-B1DF-5BB1FFE80E5D}" type="pres">
      <dgm:prSet presAssocID="{7860E2EC-CBB4-4B7F-A2EE-11CF6B24970C}" presName="centerShape" presStyleLbl="node0" presStyleIdx="0" presStyleCnt="1" custScaleX="137637" custLinFactNeighborY="-3177"/>
      <dgm:spPr/>
    </dgm:pt>
    <dgm:pt modelId="{F63887FC-FCD3-4270-AE8C-778AD10134DF}" type="pres">
      <dgm:prSet presAssocID="{12C1E145-62C9-4AD0-BDF7-39266E952245}" presName="Name9" presStyleLbl="parChTrans1D2" presStyleIdx="0" presStyleCnt="3"/>
      <dgm:spPr/>
    </dgm:pt>
    <dgm:pt modelId="{68B8FF28-0F3A-4EDD-BEFB-24589E2D7243}" type="pres">
      <dgm:prSet presAssocID="{12C1E145-62C9-4AD0-BDF7-39266E952245}" presName="connTx" presStyleLbl="parChTrans1D2" presStyleIdx="0" presStyleCnt="3"/>
      <dgm:spPr/>
    </dgm:pt>
    <dgm:pt modelId="{C5E8AC0D-CE6E-44DA-ABD6-91A3E04F6477}" type="pres">
      <dgm:prSet presAssocID="{80AD1321-D2C5-4806-ACA7-F00117EE46A4}" presName="node" presStyleLbl="node1" presStyleIdx="0" presStyleCnt="3" custRadScaleRad="103215">
        <dgm:presLayoutVars>
          <dgm:bulletEnabled val="1"/>
        </dgm:presLayoutVars>
      </dgm:prSet>
      <dgm:spPr/>
    </dgm:pt>
    <dgm:pt modelId="{EDB3DEE6-9060-4121-8CB2-D8F5C50E7337}" type="pres">
      <dgm:prSet presAssocID="{D9CCC631-A268-4D3C-912F-2DA59C44B665}" presName="Name9" presStyleLbl="parChTrans1D2" presStyleIdx="1" presStyleCnt="3"/>
      <dgm:spPr/>
    </dgm:pt>
    <dgm:pt modelId="{8C46DFB8-818D-4EB9-B19F-99F566EF44BA}" type="pres">
      <dgm:prSet presAssocID="{D9CCC631-A268-4D3C-912F-2DA59C44B665}" presName="connTx" presStyleLbl="parChTrans1D2" presStyleIdx="1" presStyleCnt="3"/>
      <dgm:spPr/>
    </dgm:pt>
    <dgm:pt modelId="{8C897287-3910-44DD-880D-E508A43C7C74}" type="pres">
      <dgm:prSet presAssocID="{C1A923BF-12EB-4CBB-A77E-1E74997FAB96}" presName="node" presStyleLbl="node1" presStyleIdx="1" presStyleCnt="3" custRadScaleRad="111927" custRadScaleInc="-23778">
        <dgm:presLayoutVars>
          <dgm:bulletEnabled val="1"/>
        </dgm:presLayoutVars>
      </dgm:prSet>
      <dgm:spPr/>
    </dgm:pt>
    <dgm:pt modelId="{5D8BB7CF-166E-46C5-8DCF-5F36DBB5D096}" type="pres">
      <dgm:prSet presAssocID="{C443CFD5-72F1-4D18-A757-059690F77CB9}" presName="Name9" presStyleLbl="parChTrans1D2" presStyleIdx="2" presStyleCnt="3"/>
      <dgm:spPr/>
    </dgm:pt>
    <dgm:pt modelId="{D61D100A-9060-4811-B824-7FAA890086F6}" type="pres">
      <dgm:prSet presAssocID="{C443CFD5-72F1-4D18-A757-059690F77CB9}" presName="connTx" presStyleLbl="parChTrans1D2" presStyleIdx="2" presStyleCnt="3"/>
      <dgm:spPr/>
    </dgm:pt>
    <dgm:pt modelId="{9F748B84-136C-4D32-8EA5-CE990B10C076}" type="pres">
      <dgm:prSet presAssocID="{FB6F8D01-5247-49DC-87D1-AB428E0BA10A}" presName="node" presStyleLbl="node1" presStyleIdx="2" presStyleCnt="3" custRadScaleRad="110227" custRadScaleInc="26154">
        <dgm:presLayoutVars>
          <dgm:bulletEnabled val="1"/>
        </dgm:presLayoutVars>
      </dgm:prSet>
      <dgm:spPr/>
    </dgm:pt>
  </dgm:ptLst>
  <dgm:cxnLst>
    <dgm:cxn modelId="{29D08303-05EE-428B-AAA6-5FBB6AB53482}" type="presOf" srcId="{C443CFD5-72F1-4D18-A757-059690F77CB9}" destId="{5D8BB7CF-166E-46C5-8DCF-5F36DBB5D096}" srcOrd="0" destOrd="0" presId="urn:microsoft.com/office/officeart/2005/8/layout/radial1"/>
    <dgm:cxn modelId="{21C49B18-631B-4980-8038-1205FE82CEF5}" srcId="{7860E2EC-CBB4-4B7F-A2EE-11CF6B24970C}" destId="{FB6F8D01-5247-49DC-87D1-AB428E0BA10A}" srcOrd="2" destOrd="0" parTransId="{C443CFD5-72F1-4D18-A757-059690F77CB9}" sibTransId="{C9AC58EC-3CFD-484B-A577-63710EC72695}"/>
    <dgm:cxn modelId="{54E5F335-DBB4-42CB-83BD-56CC7A9A3C4C}" type="presOf" srcId="{FB6F8D01-5247-49DC-87D1-AB428E0BA10A}" destId="{9F748B84-136C-4D32-8EA5-CE990B10C076}" srcOrd="0" destOrd="0" presId="urn:microsoft.com/office/officeart/2005/8/layout/radial1"/>
    <dgm:cxn modelId="{C355803D-920B-4745-9CD4-E82116BA4131}" type="presOf" srcId="{C1A923BF-12EB-4CBB-A77E-1E74997FAB96}" destId="{8C897287-3910-44DD-880D-E508A43C7C74}" srcOrd="0" destOrd="0" presId="urn:microsoft.com/office/officeart/2005/8/layout/radial1"/>
    <dgm:cxn modelId="{A28EB464-B681-4A54-AC10-8344C18238A6}" type="presOf" srcId="{12C1E145-62C9-4AD0-BDF7-39266E952245}" destId="{68B8FF28-0F3A-4EDD-BEFB-24589E2D7243}" srcOrd="1" destOrd="0" presId="urn:microsoft.com/office/officeart/2005/8/layout/radial1"/>
    <dgm:cxn modelId="{592E8D4C-D86D-471A-80A6-B1AB193AD2BF}" srcId="{7860E2EC-CBB4-4B7F-A2EE-11CF6B24970C}" destId="{C1A923BF-12EB-4CBB-A77E-1E74997FAB96}" srcOrd="1" destOrd="0" parTransId="{D9CCC631-A268-4D3C-912F-2DA59C44B665}" sibTransId="{40472507-C243-4AD4-B845-D067A6588415}"/>
    <dgm:cxn modelId="{8DD0E475-3F37-4815-AB57-9A6D6E275DE8}" type="presOf" srcId="{D9CCC631-A268-4D3C-912F-2DA59C44B665}" destId="{8C46DFB8-818D-4EB9-B19F-99F566EF44BA}" srcOrd="1" destOrd="0" presId="urn:microsoft.com/office/officeart/2005/8/layout/radial1"/>
    <dgm:cxn modelId="{941D8A58-1D8A-426F-9C5C-E12033902474}" type="presOf" srcId="{D3985321-9C3F-4571-8D2A-4BA39868F92A}" destId="{CC690F1C-D340-4D62-A305-3B946711BA4A}" srcOrd="0" destOrd="0" presId="urn:microsoft.com/office/officeart/2005/8/layout/radial1"/>
    <dgm:cxn modelId="{87706793-EC3E-42A9-9645-776CE34D5240}" type="presOf" srcId="{12C1E145-62C9-4AD0-BDF7-39266E952245}" destId="{F63887FC-FCD3-4270-AE8C-778AD10134DF}" srcOrd="0" destOrd="0" presId="urn:microsoft.com/office/officeart/2005/8/layout/radial1"/>
    <dgm:cxn modelId="{366B2CA4-140D-4A72-BE76-82B43872E865}" type="presOf" srcId="{80AD1321-D2C5-4806-ACA7-F00117EE46A4}" destId="{C5E8AC0D-CE6E-44DA-ABD6-91A3E04F6477}" srcOrd="0" destOrd="0" presId="urn:microsoft.com/office/officeart/2005/8/layout/radial1"/>
    <dgm:cxn modelId="{1A7DE4DB-AB72-4D50-8E4C-3547CCA8909B}" type="presOf" srcId="{7860E2EC-CBB4-4B7F-A2EE-11CF6B24970C}" destId="{DA5299C9-DB6A-497F-B1DF-5BB1FFE80E5D}" srcOrd="0" destOrd="0" presId="urn:microsoft.com/office/officeart/2005/8/layout/radial1"/>
    <dgm:cxn modelId="{5F7B31EF-1EEC-4E25-9540-0FE7F9DCD5B8}" srcId="{7860E2EC-CBB4-4B7F-A2EE-11CF6B24970C}" destId="{80AD1321-D2C5-4806-ACA7-F00117EE46A4}" srcOrd="0" destOrd="0" parTransId="{12C1E145-62C9-4AD0-BDF7-39266E952245}" sibTransId="{712C02D7-284F-40A4-AE09-1E6A6010BB68}"/>
    <dgm:cxn modelId="{2C11D6F1-66D9-42FC-9262-A0997C84C597}" type="presOf" srcId="{C443CFD5-72F1-4D18-A757-059690F77CB9}" destId="{D61D100A-9060-4811-B824-7FAA890086F6}" srcOrd="1" destOrd="0" presId="urn:microsoft.com/office/officeart/2005/8/layout/radial1"/>
    <dgm:cxn modelId="{CD2BB5F2-EBD5-4E93-A43A-2FDA36D5E181}" type="presOf" srcId="{D9CCC631-A268-4D3C-912F-2DA59C44B665}" destId="{EDB3DEE6-9060-4121-8CB2-D8F5C50E7337}" srcOrd="0" destOrd="0" presId="urn:microsoft.com/office/officeart/2005/8/layout/radial1"/>
    <dgm:cxn modelId="{011F74FD-A77C-4283-90D6-9615E5E74403}" srcId="{D3985321-9C3F-4571-8D2A-4BA39868F92A}" destId="{7860E2EC-CBB4-4B7F-A2EE-11CF6B24970C}" srcOrd="0" destOrd="0" parTransId="{850EC647-B182-4D8F-A56A-C3D41881F32E}" sibTransId="{C656A165-EC1D-48FB-BBF2-3C69F20AD1C1}"/>
    <dgm:cxn modelId="{7206FDAE-E903-46A8-A9B0-FE14D0DB9AE4}" type="presParOf" srcId="{CC690F1C-D340-4D62-A305-3B946711BA4A}" destId="{DA5299C9-DB6A-497F-B1DF-5BB1FFE80E5D}" srcOrd="0" destOrd="0" presId="urn:microsoft.com/office/officeart/2005/8/layout/radial1"/>
    <dgm:cxn modelId="{8226F24F-D1AE-499E-98BC-5B6D5843FB6E}" type="presParOf" srcId="{CC690F1C-D340-4D62-A305-3B946711BA4A}" destId="{F63887FC-FCD3-4270-AE8C-778AD10134DF}" srcOrd="1" destOrd="0" presId="urn:microsoft.com/office/officeart/2005/8/layout/radial1"/>
    <dgm:cxn modelId="{DABE50B5-DFF1-493C-BD6F-17503AFB3555}" type="presParOf" srcId="{F63887FC-FCD3-4270-AE8C-778AD10134DF}" destId="{68B8FF28-0F3A-4EDD-BEFB-24589E2D7243}" srcOrd="0" destOrd="0" presId="urn:microsoft.com/office/officeart/2005/8/layout/radial1"/>
    <dgm:cxn modelId="{F4635F33-57FD-45DB-B6A7-B5617152581C}" type="presParOf" srcId="{CC690F1C-D340-4D62-A305-3B946711BA4A}" destId="{C5E8AC0D-CE6E-44DA-ABD6-91A3E04F6477}" srcOrd="2" destOrd="0" presId="urn:microsoft.com/office/officeart/2005/8/layout/radial1"/>
    <dgm:cxn modelId="{ED946228-AC7D-4046-B666-5C826A3E9D49}" type="presParOf" srcId="{CC690F1C-D340-4D62-A305-3B946711BA4A}" destId="{EDB3DEE6-9060-4121-8CB2-D8F5C50E7337}" srcOrd="3" destOrd="0" presId="urn:microsoft.com/office/officeart/2005/8/layout/radial1"/>
    <dgm:cxn modelId="{AA16758B-9300-40D1-B9B6-C4D4EC59D890}" type="presParOf" srcId="{EDB3DEE6-9060-4121-8CB2-D8F5C50E7337}" destId="{8C46DFB8-818D-4EB9-B19F-99F566EF44BA}" srcOrd="0" destOrd="0" presId="urn:microsoft.com/office/officeart/2005/8/layout/radial1"/>
    <dgm:cxn modelId="{6A98AD32-88AD-4F59-A8F3-480B226B60A1}" type="presParOf" srcId="{CC690F1C-D340-4D62-A305-3B946711BA4A}" destId="{8C897287-3910-44DD-880D-E508A43C7C74}" srcOrd="4" destOrd="0" presId="urn:microsoft.com/office/officeart/2005/8/layout/radial1"/>
    <dgm:cxn modelId="{DFB780DC-8883-421B-8D14-74943F3DAF0D}" type="presParOf" srcId="{CC690F1C-D340-4D62-A305-3B946711BA4A}" destId="{5D8BB7CF-166E-46C5-8DCF-5F36DBB5D096}" srcOrd="5" destOrd="0" presId="urn:microsoft.com/office/officeart/2005/8/layout/radial1"/>
    <dgm:cxn modelId="{3897C385-C1AB-4D7C-9C68-4B0744E08DE6}" type="presParOf" srcId="{5D8BB7CF-166E-46C5-8DCF-5F36DBB5D096}" destId="{D61D100A-9060-4811-B824-7FAA890086F6}" srcOrd="0" destOrd="0" presId="urn:microsoft.com/office/officeart/2005/8/layout/radial1"/>
    <dgm:cxn modelId="{5A473287-7C3D-4AB3-BE30-BF002AB3BAF2}" type="presParOf" srcId="{CC690F1C-D340-4D62-A305-3B946711BA4A}" destId="{9F748B84-136C-4D32-8EA5-CE990B10C076}" srcOrd="6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555F6FA-8951-44B6-B4FF-746D8B7F0EBD}" type="doc">
      <dgm:prSet loTypeId="urn:microsoft.com/office/officeart/2005/8/layout/radial4" loCatId="relationship" qsTypeId="urn:microsoft.com/office/officeart/2005/8/quickstyle/3d1" qsCatId="3D" csTypeId="urn:microsoft.com/office/officeart/2005/8/colors/colorful5" csCatId="colorful" phldr="1"/>
      <dgm:spPr/>
      <dgm:t>
        <a:bodyPr/>
        <a:lstStyle/>
        <a:p>
          <a:endParaRPr lang="id-ID"/>
        </a:p>
      </dgm:t>
    </dgm:pt>
    <dgm:pt modelId="{E9947238-87F1-4930-B9E9-04E533356180}">
      <dgm:prSet phldrT="[Text]" custT="1"/>
      <dgm:spPr/>
      <dgm:t>
        <a:bodyPr/>
        <a:lstStyle/>
        <a:p>
          <a:r>
            <a:rPr lang="id-ID" sz="2800" dirty="0"/>
            <a:t>Perbuatan</a:t>
          </a:r>
        </a:p>
      </dgm:t>
    </dgm:pt>
    <dgm:pt modelId="{58F7E7C9-2EC2-45A4-A4B9-F617D2042C1E}" type="parTrans" cxnId="{2350758E-800E-44F3-A5D3-B3A993A59754}">
      <dgm:prSet/>
      <dgm:spPr/>
      <dgm:t>
        <a:bodyPr/>
        <a:lstStyle/>
        <a:p>
          <a:endParaRPr lang="id-ID"/>
        </a:p>
      </dgm:t>
    </dgm:pt>
    <dgm:pt modelId="{CA8A77A4-2CEC-44D5-9CD9-06E866156287}" type="sibTrans" cxnId="{2350758E-800E-44F3-A5D3-B3A993A59754}">
      <dgm:prSet/>
      <dgm:spPr/>
      <dgm:t>
        <a:bodyPr/>
        <a:lstStyle/>
        <a:p>
          <a:endParaRPr lang="id-ID"/>
        </a:p>
      </dgm:t>
    </dgm:pt>
    <dgm:pt modelId="{F8EB7076-ACC2-466B-926D-BBC11848F493}">
      <dgm:prSet phldrT="[Text]"/>
      <dgm:spPr/>
      <dgm:t>
        <a:bodyPr/>
        <a:lstStyle/>
        <a:p>
          <a:r>
            <a:rPr lang="id-ID" dirty="0"/>
            <a:t>Nilai</a:t>
          </a:r>
          <a:r>
            <a:rPr lang="en-US" dirty="0"/>
            <a:t> &gt;&gt; </a:t>
          </a:r>
          <a:r>
            <a:rPr lang="id-ID" dirty="0"/>
            <a:t>Etika</a:t>
          </a:r>
        </a:p>
      </dgm:t>
    </dgm:pt>
    <dgm:pt modelId="{DB1397FD-DE21-47CB-A924-D661A6AAC822}" type="parTrans" cxnId="{5774F0EF-56D3-4605-90D7-C78525220F70}">
      <dgm:prSet/>
      <dgm:spPr/>
      <dgm:t>
        <a:bodyPr/>
        <a:lstStyle/>
        <a:p>
          <a:endParaRPr lang="id-ID"/>
        </a:p>
      </dgm:t>
    </dgm:pt>
    <dgm:pt modelId="{B9B80A2C-89E3-4D39-83EC-2890B4F25C8F}" type="sibTrans" cxnId="{5774F0EF-56D3-4605-90D7-C78525220F70}">
      <dgm:prSet/>
      <dgm:spPr/>
      <dgm:t>
        <a:bodyPr/>
        <a:lstStyle/>
        <a:p>
          <a:endParaRPr lang="id-ID"/>
        </a:p>
      </dgm:t>
    </dgm:pt>
    <dgm:pt modelId="{36BF6FC2-22B8-41AC-80D2-4D8A6F9D92A5}" type="pres">
      <dgm:prSet presAssocID="{6555F6FA-8951-44B6-B4FF-746D8B7F0EBD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CBCF87EA-F249-42FE-8F5E-52003D957893}" type="pres">
      <dgm:prSet presAssocID="{E9947238-87F1-4930-B9E9-04E533356180}" presName="centerShape" presStyleLbl="node0" presStyleIdx="0" presStyleCnt="1" custScaleX="129982" custScaleY="78283"/>
      <dgm:spPr/>
    </dgm:pt>
    <dgm:pt modelId="{999EAEDF-6E14-4DA9-9C87-2FFD2505CB8D}" type="pres">
      <dgm:prSet presAssocID="{DB1397FD-DE21-47CB-A924-D661A6AAC822}" presName="parTrans" presStyleLbl="bgSibTrans2D1" presStyleIdx="0" presStyleCnt="1"/>
      <dgm:spPr/>
    </dgm:pt>
    <dgm:pt modelId="{436DB060-CBDB-4872-A88C-EAA8DF3F639B}" type="pres">
      <dgm:prSet presAssocID="{F8EB7076-ACC2-466B-926D-BBC11848F493}" presName="node" presStyleLbl="node1" presStyleIdx="0" presStyleCnt="1" custScaleX="143967" custScaleY="69963">
        <dgm:presLayoutVars>
          <dgm:bulletEnabled val="1"/>
        </dgm:presLayoutVars>
      </dgm:prSet>
      <dgm:spPr/>
    </dgm:pt>
  </dgm:ptLst>
  <dgm:cxnLst>
    <dgm:cxn modelId="{24663212-23BE-48BB-B8C5-4BF82ECCA126}" type="presOf" srcId="{DB1397FD-DE21-47CB-A924-D661A6AAC822}" destId="{999EAEDF-6E14-4DA9-9C87-2FFD2505CB8D}" srcOrd="0" destOrd="0" presId="urn:microsoft.com/office/officeart/2005/8/layout/radial4"/>
    <dgm:cxn modelId="{728EA47B-F93B-4746-A105-F0D8F21ECAF0}" type="presOf" srcId="{E9947238-87F1-4930-B9E9-04E533356180}" destId="{CBCF87EA-F249-42FE-8F5E-52003D957893}" srcOrd="0" destOrd="0" presId="urn:microsoft.com/office/officeart/2005/8/layout/radial4"/>
    <dgm:cxn modelId="{2350758E-800E-44F3-A5D3-B3A993A59754}" srcId="{6555F6FA-8951-44B6-B4FF-746D8B7F0EBD}" destId="{E9947238-87F1-4930-B9E9-04E533356180}" srcOrd="0" destOrd="0" parTransId="{58F7E7C9-2EC2-45A4-A4B9-F617D2042C1E}" sibTransId="{CA8A77A4-2CEC-44D5-9CD9-06E866156287}"/>
    <dgm:cxn modelId="{077C22A0-87AE-4C47-979D-0F8603276E91}" type="presOf" srcId="{6555F6FA-8951-44B6-B4FF-746D8B7F0EBD}" destId="{36BF6FC2-22B8-41AC-80D2-4D8A6F9D92A5}" srcOrd="0" destOrd="0" presId="urn:microsoft.com/office/officeart/2005/8/layout/radial4"/>
    <dgm:cxn modelId="{97C340DA-B7B9-4CCE-A5B4-57E170C7D67A}" type="presOf" srcId="{F8EB7076-ACC2-466B-926D-BBC11848F493}" destId="{436DB060-CBDB-4872-A88C-EAA8DF3F639B}" srcOrd="0" destOrd="0" presId="urn:microsoft.com/office/officeart/2005/8/layout/radial4"/>
    <dgm:cxn modelId="{5774F0EF-56D3-4605-90D7-C78525220F70}" srcId="{E9947238-87F1-4930-B9E9-04E533356180}" destId="{F8EB7076-ACC2-466B-926D-BBC11848F493}" srcOrd="0" destOrd="0" parTransId="{DB1397FD-DE21-47CB-A924-D661A6AAC822}" sibTransId="{B9B80A2C-89E3-4D39-83EC-2890B4F25C8F}"/>
    <dgm:cxn modelId="{F5151B30-DE03-4F2C-B0C9-058D8B1C32E1}" type="presParOf" srcId="{36BF6FC2-22B8-41AC-80D2-4D8A6F9D92A5}" destId="{CBCF87EA-F249-42FE-8F5E-52003D957893}" srcOrd="0" destOrd="0" presId="urn:microsoft.com/office/officeart/2005/8/layout/radial4"/>
    <dgm:cxn modelId="{789F0909-4AD6-4C3C-B967-627B208A1DCF}" type="presParOf" srcId="{36BF6FC2-22B8-41AC-80D2-4D8A6F9D92A5}" destId="{999EAEDF-6E14-4DA9-9C87-2FFD2505CB8D}" srcOrd="1" destOrd="0" presId="urn:microsoft.com/office/officeart/2005/8/layout/radial4"/>
    <dgm:cxn modelId="{E3DAE1B9-AE3B-4A0A-9387-695C63EB7CD7}" type="presParOf" srcId="{36BF6FC2-22B8-41AC-80D2-4D8A6F9D92A5}" destId="{436DB060-CBDB-4872-A88C-EAA8DF3F639B}" srcOrd="2" destOrd="0" presId="urn:microsoft.com/office/officeart/2005/8/layout/radial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242298D3-2A1E-4B38-8581-DD2B62485F96}" type="doc">
      <dgm:prSet loTypeId="urn:microsoft.com/office/officeart/2005/8/layout/cycle1" loCatId="cycle" qsTypeId="urn:microsoft.com/office/officeart/2005/8/quickstyle/simple2" qsCatId="simple" csTypeId="urn:microsoft.com/office/officeart/2005/8/colors/accent0_1" csCatId="mainScheme" phldr="1"/>
      <dgm:spPr/>
      <dgm:t>
        <a:bodyPr/>
        <a:lstStyle/>
        <a:p>
          <a:endParaRPr lang="id-ID"/>
        </a:p>
      </dgm:t>
    </dgm:pt>
    <dgm:pt modelId="{F9F297B2-FEBA-4D9C-90D4-C40B71FF70EA}">
      <dgm:prSet phldrT="[Text]"/>
      <dgm:spPr/>
      <dgm:t>
        <a:bodyPr/>
        <a:lstStyle/>
        <a:p>
          <a:r>
            <a:rPr lang="id-ID" dirty="0">
              <a:solidFill>
                <a:srgbClr val="FF0000"/>
              </a:solidFill>
            </a:rPr>
            <a:t> </a:t>
          </a:r>
        </a:p>
      </dgm:t>
    </dgm:pt>
    <dgm:pt modelId="{872DD77E-3AA2-4E49-8712-17E8C41330D5}" type="parTrans" cxnId="{0F439F63-6F92-4363-B98F-0BD7C9C34F06}">
      <dgm:prSet/>
      <dgm:spPr/>
      <dgm:t>
        <a:bodyPr/>
        <a:lstStyle/>
        <a:p>
          <a:endParaRPr lang="id-ID">
            <a:solidFill>
              <a:srgbClr val="FF0000"/>
            </a:solidFill>
          </a:endParaRPr>
        </a:p>
      </dgm:t>
    </dgm:pt>
    <dgm:pt modelId="{A0466811-04B0-4D42-A427-C3E4EEC8931F}" type="sibTrans" cxnId="{0F439F63-6F92-4363-B98F-0BD7C9C34F06}">
      <dgm:prSet/>
      <dgm:spPr>
        <a:solidFill>
          <a:srgbClr val="FFFF00"/>
        </a:solidFill>
      </dgm:spPr>
      <dgm:t>
        <a:bodyPr/>
        <a:lstStyle/>
        <a:p>
          <a:endParaRPr lang="id-ID">
            <a:solidFill>
              <a:srgbClr val="FF0000"/>
            </a:solidFill>
          </a:endParaRPr>
        </a:p>
      </dgm:t>
    </dgm:pt>
    <dgm:pt modelId="{159C4B31-9292-4811-AE10-1679A9205B82}">
      <dgm:prSet phldrT="[Text]"/>
      <dgm:spPr/>
      <dgm:t>
        <a:bodyPr/>
        <a:lstStyle/>
        <a:p>
          <a:r>
            <a:rPr lang="id-ID" dirty="0">
              <a:solidFill>
                <a:srgbClr val="FF0000"/>
              </a:solidFill>
            </a:rPr>
            <a:t> </a:t>
          </a:r>
        </a:p>
      </dgm:t>
    </dgm:pt>
    <dgm:pt modelId="{6908C52D-BFE3-4622-B18B-73056B798B61}" type="parTrans" cxnId="{4EA3FE22-622B-45AD-8604-C01D701DEC56}">
      <dgm:prSet/>
      <dgm:spPr/>
      <dgm:t>
        <a:bodyPr/>
        <a:lstStyle/>
        <a:p>
          <a:endParaRPr lang="id-ID">
            <a:solidFill>
              <a:srgbClr val="FF0000"/>
            </a:solidFill>
          </a:endParaRPr>
        </a:p>
      </dgm:t>
    </dgm:pt>
    <dgm:pt modelId="{60777F2C-D61A-44A7-8FA0-536AA984AEA8}" type="sibTrans" cxnId="{4EA3FE22-622B-45AD-8604-C01D701DEC56}">
      <dgm:prSet/>
      <dgm:spPr>
        <a:solidFill>
          <a:srgbClr val="FFFF00"/>
        </a:solidFill>
      </dgm:spPr>
      <dgm:t>
        <a:bodyPr/>
        <a:lstStyle/>
        <a:p>
          <a:endParaRPr lang="id-ID">
            <a:solidFill>
              <a:srgbClr val="FF0000"/>
            </a:solidFill>
          </a:endParaRPr>
        </a:p>
      </dgm:t>
    </dgm:pt>
    <dgm:pt modelId="{8B1025EE-F299-43C5-9D4A-B9195397F6AE}">
      <dgm:prSet phldrT="[Text]"/>
      <dgm:spPr/>
      <dgm:t>
        <a:bodyPr/>
        <a:lstStyle/>
        <a:p>
          <a:r>
            <a:rPr lang="id-ID" dirty="0">
              <a:solidFill>
                <a:srgbClr val="FF0000"/>
              </a:solidFill>
            </a:rPr>
            <a:t> </a:t>
          </a:r>
        </a:p>
      </dgm:t>
    </dgm:pt>
    <dgm:pt modelId="{0CB3BE1E-A5D7-4DE8-B833-AC25595DE578}" type="parTrans" cxnId="{C75D0E5F-387A-4344-8A72-E0889B3096C2}">
      <dgm:prSet/>
      <dgm:spPr/>
      <dgm:t>
        <a:bodyPr/>
        <a:lstStyle/>
        <a:p>
          <a:endParaRPr lang="id-ID">
            <a:solidFill>
              <a:srgbClr val="FF0000"/>
            </a:solidFill>
          </a:endParaRPr>
        </a:p>
      </dgm:t>
    </dgm:pt>
    <dgm:pt modelId="{5008FA91-B798-480B-9923-594D1B1CCDFA}" type="sibTrans" cxnId="{C75D0E5F-387A-4344-8A72-E0889B3096C2}">
      <dgm:prSet/>
      <dgm:spPr>
        <a:solidFill>
          <a:srgbClr val="FFFF00"/>
        </a:solidFill>
      </dgm:spPr>
      <dgm:t>
        <a:bodyPr/>
        <a:lstStyle/>
        <a:p>
          <a:endParaRPr lang="id-ID">
            <a:solidFill>
              <a:srgbClr val="FF0000"/>
            </a:solidFill>
          </a:endParaRPr>
        </a:p>
      </dgm:t>
    </dgm:pt>
    <dgm:pt modelId="{3BE28E35-B262-4084-945D-73D212DD4973}" type="pres">
      <dgm:prSet presAssocID="{242298D3-2A1E-4B38-8581-DD2B62485F96}" presName="cycle" presStyleCnt="0">
        <dgm:presLayoutVars>
          <dgm:dir/>
          <dgm:resizeHandles val="exact"/>
        </dgm:presLayoutVars>
      </dgm:prSet>
      <dgm:spPr/>
    </dgm:pt>
    <dgm:pt modelId="{7B502197-9F6F-49DA-857B-AAABFAB31887}" type="pres">
      <dgm:prSet presAssocID="{F9F297B2-FEBA-4D9C-90D4-C40B71FF70EA}" presName="dummy" presStyleCnt="0"/>
      <dgm:spPr/>
    </dgm:pt>
    <dgm:pt modelId="{DEE8433E-721E-4BA2-96B9-59A1A4B1F1CB}" type="pres">
      <dgm:prSet presAssocID="{F9F297B2-FEBA-4D9C-90D4-C40B71FF70EA}" presName="node" presStyleLbl="revTx" presStyleIdx="0" presStyleCnt="3">
        <dgm:presLayoutVars>
          <dgm:bulletEnabled val="1"/>
        </dgm:presLayoutVars>
      </dgm:prSet>
      <dgm:spPr/>
    </dgm:pt>
    <dgm:pt modelId="{0B051234-AB31-41F9-8D0E-AFE74294FB1D}" type="pres">
      <dgm:prSet presAssocID="{A0466811-04B0-4D42-A427-C3E4EEC8931F}" presName="sibTrans" presStyleLbl="node1" presStyleIdx="0" presStyleCnt="3" custLinFactNeighborX="32792" custLinFactNeighborY="-11017"/>
      <dgm:spPr/>
    </dgm:pt>
    <dgm:pt modelId="{33BF08B4-D024-46BE-AAEB-650A904485A7}" type="pres">
      <dgm:prSet presAssocID="{159C4B31-9292-4811-AE10-1679A9205B82}" presName="dummy" presStyleCnt="0"/>
      <dgm:spPr/>
    </dgm:pt>
    <dgm:pt modelId="{23869F45-12E0-4EB9-865A-AA4FAF59203A}" type="pres">
      <dgm:prSet presAssocID="{159C4B31-9292-4811-AE10-1679A9205B82}" presName="node" presStyleLbl="revTx" presStyleIdx="1" presStyleCnt="3">
        <dgm:presLayoutVars>
          <dgm:bulletEnabled val="1"/>
        </dgm:presLayoutVars>
      </dgm:prSet>
      <dgm:spPr/>
    </dgm:pt>
    <dgm:pt modelId="{2154D5A6-8F97-4B0E-B909-2471AF116BE5}" type="pres">
      <dgm:prSet presAssocID="{60777F2C-D61A-44A7-8FA0-536AA984AEA8}" presName="sibTrans" presStyleLbl="node1" presStyleIdx="1" presStyleCnt="3" custLinFactNeighborX="-9455" custLinFactNeighborY="-6142"/>
      <dgm:spPr/>
    </dgm:pt>
    <dgm:pt modelId="{554D1E83-948C-46AA-976F-A65A9BB872E1}" type="pres">
      <dgm:prSet presAssocID="{8B1025EE-F299-43C5-9D4A-B9195397F6AE}" presName="dummy" presStyleCnt="0"/>
      <dgm:spPr/>
    </dgm:pt>
    <dgm:pt modelId="{AEA0892A-83E6-4192-8ABC-6500A126E20E}" type="pres">
      <dgm:prSet presAssocID="{8B1025EE-F299-43C5-9D4A-B9195397F6AE}" presName="node" presStyleLbl="revTx" presStyleIdx="2" presStyleCnt="3">
        <dgm:presLayoutVars>
          <dgm:bulletEnabled val="1"/>
        </dgm:presLayoutVars>
      </dgm:prSet>
      <dgm:spPr/>
    </dgm:pt>
    <dgm:pt modelId="{01568940-2AC8-456B-B1CA-6F7D9AA226F1}" type="pres">
      <dgm:prSet presAssocID="{5008FA91-B798-480B-9923-594D1B1CCDFA}" presName="sibTrans" presStyleLbl="node1" presStyleIdx="2" presStyleCnt="3" custLinFactNeighborX="9480" custLinFactNeighborY="-13530"/>
      <dgm:spPr/>
    </dgm:pt>
  </dgm:ptLst>
  <dgm:cxnLst>
    <dgm:cxn modelId="{A4C81C1E-3114-42F8-98C5-D228F9E16157}" type="presOf" srcId="{242298D3-2A1E-4B38-8581-DD2B62485F96}" destId="{3BE28E35-B262-4084-945D-73D212DD4973}" srcOrd="0" destOrd="0" presId="urn:microsoft.com/office/officeart/2005/8/layout/cycle1"/>
    <dgm:cxn modelId="{4EA3FE22-622B-45AD-8604-C01D701DEC56}" srcId="{242298D3-2A1E-4B38-8581-DD2B62485F96}" destId="{159C4B31-9292-4811-AE10-1679A9205B82}" srcOrd="1" destOrd="0" parTransId="{6908C52D-BFE3-4622-B18B-73056B798B61}" sibTransId="{60777F2C-D61A-44A7-8FA0-536AA984AEA8}"/>
    <dgm:cxn modelId="{5FB4922B-FD79-4654-9867-C9784D8BE033}" type="presOf" srcId="{F9F297B2-FEBA-4D9C-90D4-C40B71FF70EA}" destId="{DEE8433E-721E-4BA2-96B9-59A1A4B1F1CB}" srcOrd="0" destOrd="0" presId="urn:microsoft.com/office/officeart/2005/8/layout/cycle1"/>
    <dgm:cxn modelId="{C75D0E5F-387A-4344-8A72-E0889B3096C2}" srcId="{242298D3-2A1E-4B38-8581-DD2B62485F96}" destId="{8B1025EE-F299-43C5-9D4A-B9195397F6AE}" srcOrd="2" destOrd="0" parTransId="{0CB3BE1E-A5D7-4DE8-B833-AC25595DE578}" sibTransId="{5008FA91-B798-480B-9923-594D1B1CCDFA}"/>
    <dgm:cxn modelId="{0F439F63-6F92-4363-B98F-0BD7C9C34F06}" srcId="{242298D3-2A1E-4B38-8581-DD2B62485F96}" destId="{F9F297B2-FEBA-4D9C-90D4-C40B71FF70EA}" srcOrd="0" destOrd="0" parTransId="{872DD77E-3AA2-4E49-8712-17E8C41330D5}" sibTransId="{A0466811-04B0-4D42-A427-C3E4EEC8931F}"/>
    <dgm:cxn modelId="{9A3164AB-EA50-4C4B-9DEA-33311047A44E}" type="presOf" srcId="{60777F2C-D61A-44A7-8FA0-536AA984AEA8}" destId="{2154D5A6-8F97-4B0E-B909-2471AF116BE5}" srcOrd="0" destOrd="0" presId="urn:microsoft.com/office/officeart/2005/8/layout/cycle1"/>
    <dgm:cxn modelId="{02586BB3-D457-4CC0-8B00-2F3570898DFC}" type="presOf" srcId="{5008FA91-B798-480B-9923-594D1B1CCDFA}" destId="{01568940-2AC8-456B-B1CA-6F7D9AA226F1}" srcOrd="0" destOrd="0" presId="urn:microsoft.com/office/officeart/2005/8/layout/cycle1"/>
    <dgm:cxn modelId="{3EF1D7E3-5B9D-4FB6-86D8-B6D446D1DA23}" type="presOf" srcId="{159C4B31-9292-4811-AE10-1679A9205B82}" destId="{23869F45-12E0-4EB9-865A-AA4FAF59203A}" srcOrd="0" destOrd="0" presId="urn:microsoft.com/office/officeart/2005/8/layout/cycle1"/>
    <dgm:cxn modelId="{F5D665F2-3378-44FD-A427-72BE882EAF78}" type="presOf" srcId="{8B1025EE-F299-43C5-9D4A-B9195397F6AE}" destId="{AEA0892A-83E6-4192-8ABC-6500A126E20E}" srcOrd="0" destOrd="0" presId="urn:microsoft.com/office/officeart/2005/8/layout/cycle1"/>
    <dgm:cxn modelId="{5F0553F3-B411-4FA8-9769-372CCDF8741F}" type="presOf" srcId="{A0466811-04B0-4D42-A427-C3E4EEC8931F}" destId="{0B051234-AB31-41F9-8D0E-AFE74294FB1D}" srcOrd="0" destOrd="0" presId="urn:microsoft.com/office/officeart/2005/8/layout/cycle1"/>
    <dgm:cxn modelId="{ED1C4909-998E-4388-A79C-3AC1028ABAA2}" type="presParOf" srcId="{3BE28E35-B262-4084-945D-73D212DD4973}" destId="{7B502197-9F6F-49DA-857B-AAABFAB31887}" srcOrd="0" destOrd="0" presId="urn:microsoft.com/office/officeart/2005/8/layout/cycle1"/>
    <dgm:cxn modelId="{F3392C80-1F28-4568-ABE8-1659276DCFC2}" type="presParOf" srcId="{3BE28E35-B262-4084-945D-73D212DD4973}" destId="{DEE8433E-721E-4BA2-96B9-59A1A4B1F1CB}" srcOrd="1" destOrd="0" presId="urn:microsoft.com/office/officeart/2005/8/layout/cycle1"/>
    <dgm:cxn modelId="{48B2D9CC-7245-4FC0-B016-B4262C41A638}" type="presParOf" srcId="{3BE28E35-B262-4084-945D-73D212DD4973}" destId="{0B051234-AB31-41F9-8D0E-AFE74294FB1D}" srcOrd="2" destOrd="0" presId="urn:microsoft.com/office/officeart/2005/8/layout/cycle1"/>
    <dgm:cxn modelId="{26F31C47-ECF4-48E7-B6EB-8ECD39934EB2}" type="presParOf" srcId="{3BE28E35-B262-4084-945D-73D212DD4973}" destId="{33BF08B4-D024-46BE-AAEB-650A904485A7}" srcOrd="3" destOrd="0" presId="urn:microsoft.com/office/officeart/2005/8/layout/cycle1"/>
    <dgm:cxn modelId="{93EDEE52-98B8-4094-8A5F-7F40D35845DE}" type="presParOf" srcId="{3BE28E35-B262-4084-945D-73D212DD4973}" destId="{23869F45-12E0-4EB9-865A-AA4FAF59203A}" srcOrd="4" destOrd="0" presId="urn:microsoft.com/office/officeart/2005/8/layout/cycle1"/>
    <dgm:cxn modelId="{EE539318-11F4-47E3-A56C-D0D20630E8F7}" type="presParOf" srcId="{3BE28E35-B262-4084-945D-73D212DD4973}" destId="{2154D5A6-8F97-4B0E-B909-2471AF116BE5}" srcOrd="5" destOrd="0" presId="urn:microsoft.com/office/officeart/2005/8/layout/cycle1"/>
    <dgm:cxn modelId="{C975CF49-1C0E-443F-AD38-12E6AA06BB27}" type="presParOf" srcId="{3BE28E35-B262-4084-945D-73D212DD4973}" destId="{554D1E83-948C-46AA-976F-A65A9BB872E1}" srcOrd="6" destOrd="0" presId="urn:microsoft.com/office/officeart/2005/8/layout/cycle1"/>
    <dgm:cxn modelId="{F13BA0C9-953C-4B13-A621-B9067372F516}" type="presParOf" srcId="{3BE28E35-B262-4084-945D-73D212DD4973}" destId="{AEA0892A-83E6-4192-8ABC-6500A126E20E}" srcOrd="7" destOrd="0" presId="urn:microsoft.com/office/officeart/2005/8/layout/cycle1"/>
    <dgm:cxn modelId="{7C944BC6-9399-4C53-AC10-0266D0E55610}" type="presParOf" srcId="{3BE28E35-B262-4084-945D-73D212DD4973}" destId="{01568940-2AC8-456B-B1CA-6F7D9AA226F1}" srcOrd="8" destOrd="0" presId="urn:microsoft.com/office/officeart/2005/8/layout/cycle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D9D89ECC-165A-4995-9AF5-FDF8783AFC3D}" type="doc">
      <dgm:prSet loTypeId="urn:microsoft.com/office/officeart/2005/8/layout/radial5" loCatId="relationship" qsTypeId="urn:microsoft.com/office/officeart/2005/8/quickstyle/3d1" qsCatId="3D" csTypeId="urn:microsoft.com/office/officeart/2005/8/colors/accent1_2" csCatId="accent1" phldr="1"/>
      <dgm:spPr/>
    </dgm:pt>
    <dgm:pt modelId="{D9787750-14FD-42F9-898B-DB437ADFA16E}">
      <dgm:prSet/>
      <dgm:spPr/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b="1" i="0" u="none" strike="noStrike" cap="none" normalizeH="0" baseline="0">
              <a:ln/>
              <a:effectLst/>
              <a:latin typeface="Arial" charset="0"/>
            </a:rPr>
            <a:t>Perilaku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b="1" i="0" u="none" strike="noStrike" cap="none" normalizeH="0" baseline="0">
              <a:ln/>
              <a:effectLst/>
              <a:latin typeface="Arial" charset="0"/>
            </a:rPr>
            <a:t>Mns</a:t>
          </a:r>
          <a:endParaRPr kumimoji="0" lang="en-GB" altLang="en-US" b="1" i="0" u="none" strike="noStrike" cap="none" normalizeH="0" baseline="0">
            <a:ln/>
            <a:effectLst/>
            <a:latin typeface="Arial" charset="0"/>
          </a:endParaRPr>
        </a:p>
      </dgm:t>
    </dgm:pt>
    <dgm:pt modelId="{FB97D703-8578-40EB-B5D4-5D1ED8EF63D3}" type="parTrans" cxnId="{493ADEE0-7E0D-48D0-82BE-79206E2A960A}">
      <dgm:prSet/>
      <dgm:spPr/>
      <dgm:t>
        <a:bodyPr/>
        <a:lstStyle/>
        <a:p>
          <a:endParaRPr lang="en-US"/>
        </a:p>
      </dgm:t>
    </dgm:pt>
    <dgm:pt modelId="{42EB62F8-A0AE-4C5B-8522-1E4367B9D0D0}" type="sibTrans" cxnId="{493ADEE0-7E0D-48D0-82BE-79206E2A960A}">
      <dgm:prSet/>
      <dgm:spPr/>
      <dgm:t>
        <a:bodyPr/>
        <a:lstStyle/>
        <a:p>
          <a:endParaRPr lang="en-US"/>
        </a:p>
      </dgm:t>
    </dgm:pt>
    <dgm:pt modelId="{60089BD4-E3C2-4B86-8BC0-608AECB5A76B}">
      <dgm:prSet custT="1"/>
      <dgm:spPr/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cap="none" normalizeH="0" baseline="0" dirty="0">
              <a:ln/>
              <a:effectLst/>
              <a:latin typeface="Arial" charset="0"/>
            </a:rPr>
            <a:t>Etika: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cap="none" normalizeH="0" baseline="0" dirty="0">
              <a:ln/>
              <a:effectLst/>
              <a:latin typeface="Arial" charset="0"/>
            </a:rPr>
            <a:t>Kajian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cap="none" normalizeH="0" baseline="0" dirty="0">
              <a:ln/>
              <a:effectLst/>
              <a:latin typeface="Arial" charset="0"/>
            </a:rPr>
            <a:t>Teoritis</a:t>
          </a:r>
          <a:r>
            <a:rPr kumimoji="0" lang="en-US" altLang="en-US" sz="2200" b="1" i="0" u="none" strike="noStrike" cap="none" normalizeH="0" baseline="0" dirty="0">
              <a:ln/>
              <a:effectLst/>
              <a:latin typeface="Arial" charset="0"/>
            </a:rPr>
            <a:t>, Akal</a:t>
          </a:r>
          <a:endParaRPr kumimoji="0" lang="en-GB" altLang="en-US" sz="2200" b="1" i="0" u="none" strike="noStrike" cap="none" normalizeH="0" baseline="0" dirty="0">
            <a:ln/>
            <a:effectLst/>
            <a:latin typeface="Arial" charset="0"/>
          </a:endParaRPr>
        </a:p>
      </dgm:t>
    </dgm:pt>
    <dgm:pt modelId="{21B11F10-0D3E-483C-AE3A-2F4FA65192D2}" type="parTrans" cxnId="{EE14196D-7869-46DF-9DA0-D162A7F7378E}">
      <dgm:prSet/>
      <dgm:spPr/>
      <dgm:t>
        <a:bodyPr/>
        <a:lstStyle/>
        <a:p>
          <a:endParaRPr lang="en-US"/>
        </a:p>
      </dgm:t>
    </dgm:pt>
    <dgm:pt modelId="{76A32CA1-E41C-41F8-BACB-C44777AC8227}" type="sibTrans" cxnId="{EE14196D-7869-46DF-9DA0-D162A7F7378E}">
      <dgm:prSet/>
      <dgm:spPr/>
      <dgm:t>
        <a:bodyPr/>
        <a:lstStyle/>
        <a:p>
          <a:endParaRPr lang="en-US"/>
        </a:p>
      </dgm:t>
    </dgm:pt>
    <dgm:pt modelId="{9583CFDA-67CD-4CDC-A2A3-AB3A7BBCE659}">
      <dgm:prSet custT="1"/>
      <dgm:spPr/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altLang="en-US" sz="2200" b="1" i="0" u="none" strike="noStrike" cap="none" normalizeH="0" baseline="0" dirty="0">
              <a:ln/>
              <a:effectLst/>
              <a:latin typeface="Arial" charset="0"/>
            </a:rPr>
            <a:t>Moral</a:t>
          </a:r>
          <a:r>
            <a:rPr kumimoji="0" lang="id-ID" altLang="en-US" sz="2200" b="1" i="0" u="none" strike="noStrike" cap="none" normalizeH="0" baseline="0" dirty="0">
              <a:ln/>
              <a:effectLst/>
              <a:latin typeface="Arial" charset="0"/>
            </a:rPr>
            <a:t>: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cap="none" normalizeH="0" baseline="0" dirty="0">
              <a:ln/>
              <a:effectLst/>
              <a:latin typeface="Arial" charset="0"/>
            </a:rPr>
            <a:t>Norma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cap="none" normalizeH="0" baseline="0" dirty="0">
              <a:ln/>
              <a:effectLst/>
              <a:latin typeface="Arial" charset="0"/>
            </a:rPr>
            <a:t>Lokal/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cap="none" normalizeH="0" baseline="0" dirty="0">
              <a:ln/>
              <a:effectLst/>
              <a:latin typeface="Arial" charset="0"/>
            </a:rPr>
            <a:t>temporal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endParaRPr kumimoji="0" lang="en-GB" altLang="en-US" sz="2200" b="0" i="0" u="none" strike="noStrike" cap="none" normalizeH="0" baseline="0" dirty="0">
            <a:ln/>
            <a:effectLst/>
            <a:latin typeface="Arial" charset="0"/>
          </a:endParaRPr>
        </a:p>
      </dgm:t>
    </dgm:pt>
    <dgm:pt modelId="{E3A612DC-93AD-4625-A0A5-C8B0DE7CDBFB}" type="parTrans" cxnId="{175AF85D-CB2A-4012-8D27-E0DBA612D1B6}">
      <dgm:prSet/>
      <dgm:spPr/>
      <dgm:t>
        <a:bodyPr/>
        <a:lstStyle/>
        <a:p>
          <a:endParaRPr lang="en-US"/>
        </a:p>
      </dgm:t>
    </dgm:pt>
    <dgm:pt modelId="{B97C5242-E17D-4A89-92A6-5693D68A1788}" type="sibTrans" cxnId="{175AF85D-CB2A-4012-8D27-E0DBA612D1B6}">
      <dgm:prSet/>
      <dgm:spPr/>
      <dgm:t>
        <a:bodyPr/>
        <a:lstStyle/>
        <a:p>
          <a:endParaRPr lang="en-US"/>
        </a:p>
      </dgm:t>
    </dgm:pt>
    <dgm:pt modelId="{14818BA8-AA03-467E-B760-0270D3229087}">
      <dgm:prSet custT="1"/>
      <dgm:spPr/>
      <dgm:t>
        <a:bodyPr/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sng" strike="noStrike" cap="none" normalizeH="0" baseline="0" dirty="0">
              <a:ln/>
              <a:effectLst/>
              <a:latin typeface="Arial" charset="0"/>
            </a:rPr>
            <a:t>Akhlaq: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cap="none" normalizeH="0" baseline="0" dirty="0">
              <a:ln/>
              <a:effectLst/>
              <a:latin typeface="Arial" charset="0"/>
            </a:rPr>
            <a:t>Al-Qur’an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altLang="en-US" sz="2200" b="1" i="0" u="none" strike="noStrike" cap="none" normalizeH="0" baseline="0" dirty="0">
              <a:ln/>
              <a:effectLst/>
              <a:latin typeface="Arial" charset="0"/>
            </a:rPr>
            <a:t>&amp;</a:t>
          </a:r>
          <a:r>
            <a:rPr kumimoji="0" lang="id-ID" altLang="en-US" sz="2200" b="1" i="0" u="none" strike="noStrike" cap="none" normalizeH="0" baseline="0" dirty="0">
              <a:ln/>
              <a:effectLst/>
              <a:latin typeface="Arial" charset="0"/>
            </a:rPr>
            <a:t>Sunnah</a:t>
          </a:r>
          <a:r>
            <a:rPr kumimoji="0" lang="en-US" altLang="en-US" sz="2200" b="1" i="0" u="none" strike="noStrike" cap="none" normalizeH="0" baseline="0" dirty="0">
              <a:ln/>
              <a:effectLst/>
              <a:latin typeface="Arial" charset="0"/>
            </a:rPr>
            <a:t> &gt; universal</a:t>
          </a:r>
          <a:endParaRPr kumimoji="0" lang="en-GB" altLang="en-US" sz="2200" b="1" i="0" u="none" strike="noStrike" cap="none" normalizeH="0" baseline="0" dirty="0">
            <a:ln/>
            <a:effectLst/>
            <a:latin typeface="Arial" charset="0"/>
          </a:endParaRPr>
        </a:p>
      </dgm:t>
    </dgm:pt>
    <dgm:pt modelId="{9AF71B35-F9B3-4349-8B0B-4AB3B831BC24}" type="parTrans" cxnId="{70A6E924-A3B2-4B6B-BC5D-EDB1C8AC1380}">
      <dgm:prSet/>
      <dgm:spPr/>
      <dgm:t>
        <a:bodyPr/>
        <a:lstStyle/>
        <a:p>
          <a:endParaRPr lang="en-US"/>
        </a:p>
      </dgm:t>
    </dgm:pt>
    <dgm:pt modelId="{00C4F568-62BC-4F70-848B-BD618F725F9D}" type="sibTrans" cxnId="{70A6E924-A3B2-4B6B-BC5D-EDB1C8AC1380}">
      <dgm:prSet/>
      <dgm:spPr/>
      <dgm:t>
        <a:bodyPr/>
        <a:lstStyle/>
        <a:p>
          <a:endParaRPr lang="en-US"/>
        </a:p>
      </dgm:t>
    </dgm:pt>
    <dgm:pt modelId="{76A9A0B5-8B6F-49FB-B6E4-1C86CD2B5BD1}" type="pres">
      <dgm:prSet presAssocID="{D9D89ECC-165A-4995-9AF5-FDF8783AFC3D}" presName="Name0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BBE9475A-AA85-437F-AD70-1F06C69F38B8}" type="pres">
      <dgm:prSet presAssocID="{D9787750-14FD-42F9-898B-DB437ADFA16E}" presName="centerShape" presStyleLbl="node0" presStyleIdx="0" presStyleCnt="1"/>
      <dgm:spPr/>
    </dgm:pt>
    <dgm:pt modelId="{EF073463-C4E4-4083-95DD-A5EF25E693FD}" type="pres">
      <dgm:prSet presAssocID="{21B11F10-0D3E-483C-AE3A-2F4FA65192D2}" presName="parTrans" presStyleLbl="sibTrans2D1" presStyleIdx="0" presStyleCnt="3"/>
      <dgm:spPr/>
    </dgm:pt>
    <dgm:pt modelId="{69ECC6B4-E611-404A-B3A8-B309FE5B0C48}" type="pres">
      <dgm:prSet presAssocID="{21B11F10-0D3E-483C-AE3A-2F4FA65192D2}" presName="connectorText" presStyleLbl="sibTrans2D1" presStyleIdx="0" presStyleCnt="3"/>
      <dgm:spPr/>
    </dgm:pt>
    <dgm:pt modelId="{B2357330-7426-4C53-8457-77EE67D43D2B}" type="pres">
      <dgm:prSet presAssocID="{60089BD4-E3C2-4B86-8BC0-608AECB5A76B}" presName="node" presStyleLbl="node1" presStyleIdx="0" presStyleCnt="3" custScaleX="139196">
        <dgm:presLayoutVars>
          <dgm:bulletEnabled val="1"/>
        </dgm:presLayoutVars>
      </dgm:prSet>
      <dgm:spPr/>
    </dgm:pt>
    <dgm:pt modelId="{E2D7EBD0-E12F-4813-AE99-A9C95B7D68AC}" type="pres">
      <dgm:prSet presAssocID="{E3A612DC-93AD-4625-A0A5-C8B0DE7CDBFB}" presName="parTrans" presStyleLbl="sibTrans2D1" presStyleIdx="1" presStyleCnt="3"/>
      <dgm:spPr/>
    </dgm:pt>
    <dgm:pt modelId="{055DF723-A801-4AD0-9115-7275A20FCE4D}" type="pres">
      <dgm:prSet presAssocID="{E3A612DC-93AD-4625-A0A5-C8B0DE7CDBFB}" presName="connectorText" presStyleLbl="sibTrans2D1" presStyleIdx="1" presStyleCnt="3"/>
      <dgm:spPr/>
    </dgm:pt>
    <dgm:pt modelId="{647919B7-087E-49AF-BB10-CF171E2E4226}" type="pres">
      <dgm:prSet presAssocID="{9583CFDA-67CD-4CDC-A2A3-AB3A7BBCE659}" presName="node" presStyleLbl="node1" presStyleIdx="1" presStyleCnt="3" custScaleX="135424" custRadScaleRad="109275" custRadScaleInc="-21437">
        <dgm:presLayoutVars>
          <dgm:bulletEnabled val="1"/>
        </dgm:presLayoutVars>
      </dgm:prSet>
      <dgm:spPr/>
    </dgm:pt>
    <dgm:pt modelId="{64BD95A4-7F86-4DCF-A7D8-157F91A41600}" type="pres">
      <dgm:prSet presAssocID="{9AF71B35-F9B3-4349-8B0B-4AB3B831BC24}" presName="parTrans" presStyleLbl="sibTrans2D1" presStyleIdx="2" presStyleCnt="3"/>
      <dgm:spPr/>
    </dgm:pt>
    <dgm:pt modelId="{76D25D5D-E21D-4769-A601-4958541CF385}" type="pres">
      <dgm:prSet presAssocID="{9AF71B35-F9B3-4349-8B0B-4AB3B831BC24}" presName="connectorText" presStyleLbl="sibTrans2D1" presStyleIdx="2" presStyleCnt="3"/>
      <dgm:spPr/>
    </dgm:pt>
    <dgm:pt modelId="{B071A1D2-1A79-4F58-9F8A-AC154D08FDD3}" type="pres">
      <dgm:prSet presAssocID="{14818BA8-AA03-467E-B760-0270D3229087}" presName="node" presStyleLbl="node1" presStyleIdx="2" presStyleCnt="3" custScaleX="126022" custRadScaleRad="105030" custRadScaleInc="20244">
        <dgm:presLayoutVars>
          <dgm:bulletEnabled val="1"/>
        </dgm:presLayoutVars>
      </dgm:prSet>
      <dgm:spPr/>
    </dgm:pt>
  </dgm:ptLst>
  <dgm:cxnLst>
    <dgm:cxn modelId="{70A6E924-A3B2-4B6B-BC5D-EDB1C8AC1380}" srcId="{D9787750-14FD-42F9-898B-DB437ADFA16E}" destId="{14818BA8-AA03-467E-B760-0270D3229087}" srcOrd="2" destOrd="0" parTransId="{9AF71B35-F9B3-4349-8B0B-4AB3B831BC24}" sibTransId="{00C4F568-62BC-4F70-848B-BD618F725F9D}"/>
    <dgm:cxn modelId="{706C4F27-023F-4AF3-902D-89F7D5A213B1}" type="presOf" srcId="{9AF71B35-F9B3-4349-8B0B-4AB3B831BC24}" destId="{76D25D5D-E21D-4769-A601-4958541CF385}" srcOrd="1" destOrd="0" presId="urn:microsoft.com/office/officeart/2005/8/layout/radial5"/>
    <dgm:cxn modelId="{175AF85D-CB2A-4012-8D27-E0DBA612D1B6}" srcId="{D9787750-14FD-42F9-898B-DB437ADFA16E}" destId="{9583CFDA-67CD-4CDC-A2A3-AB3A7BBCE659}" srcOrd="1" destOrd="0" parTransId="{E3A612DC-93AD-4625-A0A5-C8B0DE7CDBFB}" sibTransId="{B97C5242-E17D-4A89-92A6-5693D68A1788}"/>
    <dgm:cxn modelId="{EE14196D-7869-46DF-9DA0-D162A7F7378E}" srcId="{D9787750-14FD-42F9-898B-DB437ADFA16E}" destId="{60089BD4-E3C2-4B86-8BC0-608AECB5A76B}" srcOrd="0" destOrd="0" parTransId="{21B11F10-0D3E-483C-AE3A-2F4FA65192D2}" sibTransId="{76A32CA1-E41C-41F8-BACB-C44777AC8227}"/>
    <dgm:cxn modelId="{8252B24E-1646-4686-9A67-3EA176D643C4}" type="presOf" srcId="{E3A612DC-93AD-4625-A0A5-C8B0DE7CDBFB}" destId="{055DF723-A801-4AD0-9115-7275A20FCE4D}" srcOrd="1" destOrd="0" presId="urn:microsoft.com/office/officeart/2005/8/layout/radial5"/>
    <dgm:cxn modelId="{2D11F053-18A9-4595-86F1-5033F006FD2F}" type="presOf" srcId="{21B11F10-0D3E-483C-AE3A-2F4FA65192D2}" destId="{69ECC6B4-E611-404A-B3A8-B309FE5B0C48}" srcOrd="1" destOrd="0" presId="urn:microsoft.com/office/officeart/2005/8/layout/radial5"/>
    <dgm:cxn modelId="{E705CBA4-2725-43B7-9EC1-881BA9DB4633}" type="presOf" srcId="{9AF71B35-F9B3-4349-8B0B-4AB3B831BC24}" destId="{64BD95A4-7F86-4DCF-A7D8-157F91A41600}" srcOrd="0" destOrd="0" presId="urn:microsoft.com/office/officeart/2005/8/layout/radial5"/>
    <dgm:cxn modelId="{C8BE70C9-3593-435B-B5B0-71772227907C}" type="presOf" srcId="{D9D89ECC-165A-4995-9AF5-FDF8783AFC3D}" destId="{76A9A0B5-8B6F-49FB-B6E4-1C86CD2B5BD1}" srcOrd="0" destOrd="0" presId="urn:microsoft.com/office/officeart/2005/8/layout/radial5"/>
    <dgm:cxn modelId="{72B134D4-7BDD-4E8D-834D-6BAADD502643}" type="presOf" srcId="{D9787750-14FD-42F9-898B-DB437ADFA16E}" destId="{BBE9475A-AA85-437F-AD70-1F06C69F38B8}" srcOrd="0" destOrd="0" presId="urn:microsoft.com/office/officeart/2005/8/layout/radial5"/>
    <dgm:cxn modelId="{088605D5-C10A-4F45-AFF5-7353751708F5}" type="presOf" srcId="{9583CFDA-67CD-4CDC-A2A3-AB3A7BBCE659}" destId="{647919B7-087E-49AF-BB10-CF171E2E4226}" srcOrd="0" destOrd="0" presId="urn:microsoft.com/office/officeart/2005/8/layout/radial5"/>
    <dgm:cxn modelId="{493ADEE0-7E0D-48D0-82BE-79206E2A960A}" srcId="{D9D89ECC-165A-4995-9AF5-FDF8783AFC3D}" destId="{D9787750-14FD-42F9-898B-DB437ADFA16E}" srcOrd="0" destOrd="0" parTransId="{FB97D703-8578-40EB-B5D4-5D1ED8EF63D3}" sibTransId="{42EB62F8-A0AE-4C5B-8522-1E4367B9D0D0}"/>
    <dgm:cxn modelId="{634EA9E3-625A-4A68-8AC1-F6091C25AD5A}" type="presOf" srcId="{E3A612DC-93AD-4625-A0A5-C8B0DE7CDBFB}" destId="{E2D7EBD0-E12F-4813-AE99-A9C95B7D68AC}" srcOrd="0" destOrd="0" presId="urn:microsoft.com/office/officeart/2005/8/layout/radial5"/>
    <dgm:cxn modelId="{7CF2ADE7-C63A-4816-886C-40C8107C8572}" type="presOf" srcId="{14818BA8-AA03-467E-B760-0270D3229087}" destId="{B071A1D2-1A79-4F58-9F8A-AC154D08FDD3}" srcOrd="0" destOrd="0" presId="urn:microsoft.com/office/officeart/2005/8/layout/radial5"/>
    <dgm:cxn modelId="{F902C5F4-A269-47F2-9359-96995DFCCE5A}" type="presOf" srcId="{21B11F10-0D3E-483C-AE3A-2F4FA65192D2}" destId="{EF073463-C4E4-4083-95DD-A5EF25E693FD}" srcOrd="0" destOrd="0" presId="urn:microsoft.com/office/officeart/2005/8/layout/radial5"/>
    <dgm:cxn modelId="{D33DDEFA-57E2-4F6E-B6C7-DA2D0BD20B6E}" type="presOf" srcId="{60089BD4-E3C2-4B86-8BC0-608AECB5A76B}" destId="{B2357330-7426-4C53-8457-77EE67D43D2B}" srcOrd="0" destOrd="0" presId="urn:microsoft.com/office/officeart/2005/8/layout/radial5"/>
    <dgm:cxn modelId="{1AAB3A71-4BC1-4FF8-9EDF-DDC878FF6DAF}" type="presParOf" srcId="{76A9A0B5-8B6F-49FB-B6E4-1C86CD2B5BD1}" destId="{BBE9475A-AA85-437F-AD70-1F06C69F38B8}" srcOrd="0" destOrd="0" presId="urn:microsoft.com/office/officeart/2005/8/layout/radial5"/>
    <dgm:cxn modelId="{F057402E-4A5A-4C40-80D3-4A39DA9A4F23}" type="presParOf" srcId="{76A9A0B5-8B6F-49FB-B6E4-1C86CD2B5BD1}" destId="{EF073463-C4E4-4083-95DD-A5EF25E693FD}" srcOrd="1" destOrd="0" presId="urn:microsoft.com/office/officeart/2005/8/layout/radial5"/>
    <dgm:cxn modelId="{2FFD25E5-900A-419C-8D93-B6AD93C2EEBA}" type="presParOf" srcId="{EF073463-C4E4-4083-95DD-A5EF25E693FD}" destId="{69ECC6B4-E611-404A-B3A8-B309FE5B0C48}" srcOrd="0" destOrd="0" presId="urn:microsoft.com/office/officeart/2005/8/layout/radial5"/>
    <dgm:cxn modelId="{6161850B-834B-4AF6-98DF-1823D542C1B0}" type="presParOf" srcId="{76A9A0B5-8B6F-49FB-B6E4-1C86CD2B5BD1}" destId="{B2357330-7426-4C53-8457-77EE67D43D2B}" srcOrd="2" destOrd="0" presId="urn:microsoft.com/office/officeart/2005/8/layout/radial5"/>
    <dgm:cxn modelId="{A591707C-B664-4240-B60F-1ACE437DC7C4}" type="presParOf" srcId="{76A9A0B5-8B6F-49FB-B6E4-1C86CD2B5BD1}" destId="{E2D7EBD0-E12F-4813-AE99-A9C95B7D68AC}" srcOrd="3" destOrd="0" presId="urn:microsoft.com/office/officeart/2005/8/layout/radial5"/>
    <dgm:cxn modelId="{25256BD3-596F-4913-B487-86594AD7A5FB}" type="presParOf" srcId="{E2D7EBD0-E12F-4813-AE99-A9C95B7D68AC}" destId="{055DF723-A801-4AD0-9115-7275A20FCE4D}" srcOrd="0" destOrd="0" presId="urn:microsoft.com/office/officeart/2005/8/layout/radial5"/>
    <dgm:cxn modelId="{802931F9-D07B-447D-9F3B-173044A67B3D}" type="presParOf" srcId="{76A9A0B5-8B6F-49FB-B6E4-1C86CD2B5BD1}" destId="{647919B7-087E-49AF-BB10-CF171E2E4226}" srcOrd="4" destOrd="0" presId="urn:microsoft.com/office/officeart/2005/8/layout/radial5"/>
    <dgm:cxn modelId="{7EE55517-20AF-4CA7-A165-DBDD52BA4BE2}" type="presParOf" srcId="{76A9A0B5-8B6F-49FB-B6E4-1C86CD2B5BD1}" destId="{64BD95A4-7F86-4DCF-A7D8-157F91A41600}" srcOrd="5" destOrd="0" presId="urn:microsoft.com/office/officeart/2005/8/layout/radial5"/>
    <dgm:cxn modelId="{6AB5916A-5106-4830-8A30-C1F7287EEC08}" type="presParOf" srcId="{64BD95A4-7F86-4DCF-A7D8-157F91A41600}" destId="{76D25D5D-E21D-4769-A601-4958541CF385}" srcOrd="0" destOrd="0" presId="urn:microsoft.com/office/officeart/2005/8/layout/radial5"/>
    <dgm:cxn modelId="{94F50FAC-AABB-4727-B489-8D49995A8FEE}" type="presParOf" srcId="{76A9A0B5-8B6F-49FB-B6E4-1C86CD2B5BD1}" destId="{B071A1D2-1A79-4F58-9F8A-AC154D08FDD3}" srcOrd="6" destOrd="0" presId="urn:microsoft.com/office/officeart/2005/8/layout/radial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0546AF4B-ED89-4007-BAFF-822ED5CB9C59}" type="doc">
      <dgm:prSet loTypeId="urn:microsoft.com/office/officeart/2005/8/layout/hierarchy1" loCatId="hierarchy" qsTypeId="urn:microsoft.com/office/officeart/2005/8/quickstyle/3d2" qsCatId="3D" csTypeId="urn:microsoft.com/office/officeart/2005/8/colors/colorful5" csCatId="colorful" phldr="1"/>
      <dgm:spPr/>
      <dgm:t>
        <a:bodyPr/>
        <a:lstStyle/>
        <a:p>
          <a:endParaRPr lang="id-ID"/>
        </a:p>
      </dgm:t>
    </dgm:pt>
    <dgm:pt modelId="{93BB24C4-9B49-4EBF-95C9-22DEE15A3543}">
      <dgm:prSet phldrT="[Text]" custT="1"/>
      <dgm:spPr/>
      <dgm:t>
        <a:bodyPr/>
        <a:lstStyle/>
        <a:p>
          <a:r>
            <a:rPr lang="id-ID" sz="2000" b="1" dirty="0"/>
            <a:t>Akhlaq</a:t>
          </a:r>
        </a:p>
      </dgm:t>
    </dgm:pt>
    <dgm:pt modelId="{8418F543-6B74-4D55-98D6-75488BA30EDB}" type="parTrans" cxnId="{78FAC45F-AAE9-4654-8906-F689E70D7764}">
      <dgm:prSet/>
      <dgm:spPr/>
      <dgm:t>
        <a:bodyPr/>
        <a:lstStyle/>
        <a:p>
          <a:endParaRPr lang="id-ID"/>
        </a:p>
      </dgm:t>
    </dgm:pt>
    <dgm:pt modelId="{719C552F-450D-491C-9AA9-3B2406C15098}" type="sibTrans" cxnId="{78FAC45F-AAE9-4654-8906-F689E70D7764}">
      <dgm:prSet/>
      <dgm:spPr/>
      <dgm:t>
        <a:bodyPr/>
        <a:lstStyle/>
        <a:p>
          <a:endParaRPr lang="id-ID"/>
        </a:p>
      </dgm:t>
    </dgm:pt>
    <dgm:pt modelId="{EE2CC290-B366-46B0-B856-BF826EA68D93}">
      <dgm:prSet phldrT="[Text]" custT="1"/>
      <dgm:spPr/>
      <dgm:t>
        <a:bodyPr/>
        <a:lstStyle/>
        <a:p>
          <a:r>
            <a:rPr lang="id-ID" sz="2000" b="1" dirty="0"/>
            <a:t>Manusia</a:t>
          </a:r>
        </a:p>
      </dgm:t>
    </dgm:pt>
    <dgm:pt modelId="{68F89F03-0D34-4E49-9E4C-E7CFEA3DCCE8}" type="parTrans" cxnId="{9CE1EE31-936E-4764-B61F-2368655264F8}">
      <dgm:prSet/>
      <dgm:spPr/>
      <dgm:t>
        <a:bodyPr/>
        <a:lstStyle/>
        <a:p>
          <a:endParaRPr lang="id-ID" sz="2000"/>
        </a:p>
      </dgm:t>
    </dgm:pt>
    <dgm:pt modelId="{D717B888-4D5B-4ED0-9E38-85B8AF7F2710}" type="sibTrans" cxnId="{9CE1EE31-936E-4764-B61F-2368655264F8}">
      <dgm:prSet/>
      <dgm:spPr/>
      <dgm:t>
        <a:bodyPr/>
        <a:lstStyle/>
        <a:p>
          <a:endParaRPr lang="id-ID"/>
        </a:p>
      </dgm:t>
    </dgm:pt>
    <dgm:pt modelId="{52382376-4C92-486D-8C2D-85251E33407A}">
      <dgm:prSet phldrT="[Text]" custT="1"/>
      <dgm:spPr/>
      <dgm:t>
        <a:bodyPr/>
        <a:lstStyle/>
        <a:p>
          <a:r>
            <a:rPr lang="id-ID" sz="2000" dirty="0"/>
            <a:t>Diri Sendiri</a:t>
          </a:r>
        </a:p>
      </dgm:t>
    </dgm:pt>
    <dgm:pt modelId="{F81306DF-4557-49F5-B1FC-35347E3D81E5}" type="parTrans" cxnId="{AFAFC2C8-FE7F-49EC-B67E-520D92B30A9F}">
      <dgm:prSet/>
      <dgm:spPr/>
      <dgm:t>
        <a:bodyPr/>
        <a:lstStyle/>
        <a:p>
          <a:endParaRPr lang="id-ID" sz="2000"/>
        </a:p>
      </dgm:t>
    </dgm:pt>
    <dgm:pt modelId="{A1574FAD-425D-4A2A-9AF8-C244C0417BF9}" type="sibTrans" cxnId="{AFAFC2C8-FE7F-49EC-B67E-520D92B30A9F}">
      <dgm:prSet/>
      <dgm:spPr/>
      <dgm:t>
        <a:bodyPr/>
        <a:lstStyle/>
        <a:p>
          <a:endParaRPr lang="id-ID"/>
        </a:p>
      </dgm:t>
    </dgm:pt>
    <dgm:pt modelId="{1CE0A2BF-FE09-473A-8DB3-975FC039DA69}">
      <dgm:prSet phldrT="[Text]" custT="1"/>
      <dgm:spPr/>
      <dgm:t>
        <a:bodyPr/>
        <a:lstStyle/>
        <a:p>
          <a:r>
            <a:rPr lang="id-ID" sz="2000" dirty="0"/>
            <a:t>Orang Tua</a:t>
          </a:r>
        </a:p>
      </dgm:t>
    </dgm:pt>
    <dgm:pt modelId="{A7FD2BBF-DFF8-4F23-9275-9AA458DEB19E}" type="parTrans" cxnId="{7BF9E209-142C-4328-AB39-40E1B6CFD9E5}">
      <dgm:prSet/>
      <dgm:spPr/>
      <dgm:t>
        <a:bodyPr/>
        <a:lstStyle/>
        <a:p>
          <a:endParaRPr lang="id-ID" sz="2000"/>
        </a:p>
      </dgm:t>
    </dgm:pt>
    <dgm:pt modelId="{52EC9B11-9791-48E9-95C0-534642AB4893}" type="sibTrans" cxnId="{7BF9E209-142C-4328-AB39-40E1B6CFD9E5}">
      <dgm:prSet/>
      <dgm:spPr/>
      <dgm:t>
        <a:bodyPr/>
        <a:lstStyle/>
        <a:p>
          <a:endParaRPr lang="id-ID"/>
        </a:p>
      </dgm:t>
    </dgm:pt>
    <dgm:pt modelId="{F0037045-5F46-4742-9130-FD484A4F58FF}">
      <dgm:prSet phldrT="[Text]" custT="1"/>
      <dgm:spPr/>
      <dgm:t>
        <a:bodyPr/>
        <a:lstStyle/>
        <a:p>
          <a:r>
            <a:rPr lang="id-ID" sz="2000" b="1" dirty="0"/>
            <a:t>Alam</a:t>
          </a:r>
        </a:p>
      </dgm:t>
    </dgm:pt>
    <dgm:pt modelId="{09C48ED5-0C9A-4A6E-BADC-9A04A19DBE22}" type="parTrans" cxnId="{B9A6DDA1-CB51-4EAF-B7D4-F710FBD4BA57}">
      <dgm:prSet/>
      <dgm:spPr/>
      <dgm:t>
        <a:bodyPr/>
        <a:lstStyle/>
        <a:p>
          <a:endParaRPr lang="id-ID" sz="2000"/>
        </a:p>
      </dgm:t>
    </dgm:pt>
    <dgm:pt modelId="{10B062C0-70C6-4DAE-A1D9-CB1813D11893}" type="sibTrans" cxnId="{B9A6DDA1-CB51-4EAF-B7D4-F710FBD4BA57}">
      <dgm:prSet/>
      <dgm:spPr/>
      <dgm:t>
        <a:bodyPr/>
        <a:lstStyle/>
        <a:p>
          <a:endParaRPr lang="id-ID"/>
        </a:p>
      </dgm:t>
    </dgm:pt>
    <dgm:pt modelId="{5948CE91-798A-47E8-ABFC-02AE5A7FF0AF}">
      <dgm:prSet phldrT="[Text]" custT="1"/>
      <dgm:spPr/>
      <dgm:t>
        <a:bodyPr/>
        <a:lstStyle/>
        <a:p>
          <a:r>
            <a:rPr lang="id-ID" sz="2000" dirty="0"/>
            <a:t>Flora </a:t>
          </a:r>
        </a:p>
      </dgm:t>
    </dgm:pt>
    <dgm:pt modelId="{6B97970B-7901-4F22-855F-B43C55214FA5}" type="parTrans" cxnId="{033C9778-6530-490F-976C-416CE70D9E5E}">
      <dgm:prSet/>
      <dgm:spPr/>
      <dgm:t>
        <a:bodyPr/>
        <a:lstStyle/>
        <a:p>
          <a:endParaRPr lang="id-ID" sz="2000"/>
        </a:p>
      </dgm:t>
    </dgm:pt>
    <dgm:pt modelId="{493B508A-C1B4-4316-8B0B-BAD41A4FF44B}" type="sibTrans" cxnId="{033C9778-6530-490F-976C-416CE70D9E5E}">
      <dgm:prSet/>
      <dgm:spPr/>
      <dgm:t>
        <a:bodyPr/>
        <a:lstStyle/>
        <a:p>
          <a:endParaRPr lang="id-ID"/>
        </a:p>
      </dgm:t>
    </dgm:pt>
    <dgm:pt modelId="{8681BE9E-C8CA-420B-99F7-64A1F6DA7318}">
      <dgm:prSet phldrT="[Text]" custT="1"/>
      <dgm:spPr/>
      <dgm:t>
        <a:bodyPr/>
        <a:lstStyle/>
        <a:p>
          <a:r>
            <a:rPr lang="id-ID" sz="2000" dirty="0"/>
            <a:t>Orang Lain</a:t>
          </a:r>
        </a:p>
      </dgm:t>
    </dgm:pt>
    <dgm:pt modelId="{169BA9A0-C8DC-4A0E-B65F-DE2BC2ACFC23}" type="parTrans" cxnId="{65A2F334-8B76-495C-85EA-3C78B034244C}">
      <dgm:prSet/>
      <dgm:spPr/>
      <dgm:t>
        <a:bodyPr/>
        <a:lstStyle/>
        <a:p>
          <a:endParaRPr lang="id-ID" sz="2000"/>
        </a:p>
      </dgm:t>
    </dgm:pt>
    <dgm:pt modelId="{81D4A908-FE52-426A-ABB9-60BE226B10BB}" type="sibTrans" cxnId="{65A2F334-8B76-495C-85EA-3C78B034244C}">
      <dgm:prSet/>
      <dgm:spPr/>
      <dgm:t>
        <a:bodyPr/>
        <a:lstStyle/>
        <a:p>
          <a:endParaRPr lang="id-ID"/>
        </a:p>
      </dgm:t>
    </dgm:pt>
    <dgm:pt modelId="{FA237DD6-C535-44EF-9E66-6CF984555BA4}">
      <dgm:prSet phldrT="[Text]" custT="1"/>
      <dgm:spPr/>
      <dgm:t>
        <a:bodyPr/>
        <a:lstStyle/>
        <a:p>
          <a:r>
            <a:rPr lang="id-ID" sz="2000" b="1" dirty="0"/>
            <a:t>Allah</a:t>
          </a:r>
        </a:p>
      </dgm:t>
    </dgm:pt>
    <dgm:pt modelId="{EA97C1CC-2CBB-4698-B2D4-7F60377B7220}" type="parTrans" cxnId="{9FC5A9AF-EF78-499F-941A-1351DF441779}">
      <dgm:prSet/>
      <dgm:spPr/>
      <dgm:t>
        <a:bodyPr/>
        <a:lstStyle/>
        <a:p>
          <a:endParaRPr lang="id-ID" sz="2000"/>
        </a:p>
      </dgm:t>
    </dgm:pt>
    <dgm:pt modelId="{3FDBE7D4-5AB0-4942-A7EF-1661599F8AC1}" type="sibTrans" cxnId="{9FC5A9AF-EF78-499F-941A-1351DF441779}">
      <dgm:prSet/>
      <dgm:spPr/>
      <dgm:t>
        <a:bodyPr/>
        <a:lstStyle/>
        <a:p>
          <a:endParaRPr lang="id-ID"/>
        </a:p>
      </dgm:t>
    </dgm:pt>
    <dgm:pt modelId="{BB65FA67-6A4B-4ED9-9459-302384F450DD}">
      <dgm:prSet phldrT="[Text]" custT="1"/>
      <dgm:spPr/>
      <dgm:t>
        <a:bodyPr/>
        <a:lstStyle/>
        <a:p>
          <a:r>
            <a:rPr lang="id-ID" sz="2000" dirty="0"/>
            <a:t>Fauna</a:t>
          </a:r>
        </a:p>
      </dgm:t>
    </dgm:pt>
    <dgm:pt modelId="{9E8CB26F-748B-4255-AE6D-829F827850B4}" type="parTrans" cxnId="{D5622CA6-2F93-438B-BF6C-B87F6493D4D9}">
      <dgm:prSet/>
      <dgm:spPr/>
      <dgm:t>
        <a:bodyPr/>
        <a:lstStyle/>
        <a:p>
          <a:endParaRPr lang="id-ID" sz="2000"/>
        </a:p>
      </dgm:t>
    </dgm:pt>
    <dgm:pt modelId="{370E89B6-4F87-4CD3-BE58-E783AABFEFC9}" type="sibTrans" cxnId="{D5622CA6-2F93-438B-BF6C-B87F6493D4D9}">
      <dgm:prSet/>
      <dgm:spPr/>
      <dgm:t>
        <a:bodyPr/>
        <a:lstStyle/>
        <a:p>
          <a:endParaRPr lang="id-ID"/>
        </a:p>
      </dgm:t>
    </dgm:pt>
    <dgm:pt modelId="{66576B38-9DA8-4684-B748-3570ECA47681}">
      <dgm:prSet phldrT="[Text]" custT="1"/>
      <dgm:spPr/>
      <dgm:t>
        <a:bodyPr/>
        <a:lstStyle/>
        <a:p>
          <a:r>
            <a:rPr lang="id-ID" sz="2000" dirty="0"/>
            <a:t>Tauhid Jauhi Syirik</a:t>
          </a:r>
        </a:p>
      </dgm:t>
    </dgm:pt>
    <dgm:pt modelId="{201FD362-7560-4C90-8E74-A4C1BEC73E59}" type="parTrans" cxnId="{13E5870A-9075-42FF-9E02-34D7BBC7C22B}">
      <dgm:prSet/>
      <dgm:spPr/>
      <dgm:t>
        <a:bodyPr/>
        <a:lstStyle/>
        <a:p>
          <a:endParaRPr lang="id-ID"/>
        </a:p>
      </dgm:t>
    </dgm:pt>
    <dgm:pt modelId="{C5C840C1-9056-48BF-AD48-A094CBC5A880}" type="sibTrans" cxnId="{13E5870A-9075-42FF-9E02-34D7BBC7C22B}">
      <dgm:prSet/>
      <dgm:spPr/>
      <dgm:t>
        <a:bodyPr/>
        <a:lstStyle/>
        <a:p>
          <a:endParaRPr lang="id-ID"/>
        </a:p>
      </dgm:t>
    </dgm:pt>
    <dgm:pt modelId="{74E93CA4-AFE7-4E47-8166-35CEC698D3ED}">
      <dgm:prSet phldrT="[Text]" custT="1"/>
      <dgm:spPr/>
      <dgm:t>
        <a:bodyPr/>
        <a:lstStyle/>
        <a:p>
          <a:r>
            <a:rPr lang="id-ID" sz="2000" dirty="0"/>
            <a:t>Baik Sangka</a:t>
          </a:r>
        </a:p>
      </dgm:t>
    </dgm:pt>
    <dgm:pt modelId="{0FC09CEA-ECDF-4239-80CF-058331A1431E}" type="parTrans" cxnId="{38944363-3BB2-426D-A142-E218EB9FFF5F}">
      <dgm:prSet/>
      <dgm:spPr/>
      <dgm:t>
        <a:bodyPr/>
        <a:lstStyle/>
        <a:p>
          <a:endParaRPr lang="id-ID"/>
        </a:p>
      </dgm:t>
    </dgm:pt>
    <dgm:pt modelId="{50B040D3-0D3B-4A7E-A0DD-7322D101346F}" type="sibTrans" cxnId="{38944363-3BB2-426D-A142-E218EB9FFF5F}">
      <dgm:prSet/>
      <dgm:spPr/>
      <dgm:t>
        <a:bodyPr/>
        <a:lstStyle/>
        <a:p>
          <a:endParaRPr lang="id-ID"/>
        </a:p>
      </dgm:t>
    </dgm:pt>
    <dgm:pt modelId="{02EB6D78-77C4-49FF-8C17-8A2B6E8FC74A}" type="pres">
      <dgm:prSet presAssocID="{0546AF4B-ED89-4007-BAFF-822ED5CB9C59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B0EE43A2-29E6-41A5-AF43-7D75A3F0DECF}" type="pres">
      <dgm:prSet presAssocID="{93BB24C4-9B49-4EBF-95C9-22DEE15A3543}" presName="hierRoot1" presStyleCnt="0"/>
      <dgm:spPr/>
    </dgm:pt>
    <dgm:pt modelId="{6BEF19EE-3F4B-4226-A3D8-2C98516D0EC5}" type="pres">
      <dgm:prSet presAssocID="{93BB24C4-9B49-4EBF-95C9-22DEE15A3543}" presName="composite" presStyleCnt="0"/>
      <dgm:spPr/>
    </dgm:pt>
    <dgm:pt modelId="{38FE3A47-BA23-4E59-9799-F249332CDDEF}" type="pres">
      <dgm:prSet presAssocID="{93BB24C4-9B49-4EBF-95C9-22DEE15A3543}" presName="background" presStyleLbl="node0" presStyleIdx="0" presStyleCnt="3"/>
      <dgm:spPr/>
    </dgm:pt>
    <dgm:pt modelId="{21243CBC-7743-4C4A-A4A1-9142FB57E9DF}" type="pres">
      <dgm:prSet presAssocID="{93BB24C4-9B49-4EBF-95C9-22DEE15A3543}" presName="text" presStyleLbl="fgAcc0" presStyleIdx="0" presStyleCnt="3" custLinFactNeighborY="-74806">
        <dgm:presLayoutVars>
          <dgm:chPref val="3"/>
        </dgm:presLayoutVars>
      </dgm:prSet>
      <dgm:spPr/>
    </dgm:pt>
    <dgm:pt modelId="{34EBCF9F-19C3-4617-92E8-BF079683B10E}" type="pres">
      <dgm:prSet presAssocID="{93BB24C4-9B49-4EBF-95C9-22DEE15A3543}" presName="hierChild2" presStyleCnt="0"/>
      <dgm:spPr/>
    </dgm:pt>
    <dgm:pt modelId="{8E35D605-7B09-48A3-AEC9-8F00F7DB430D}" type="pres">
      <dgm:prSet presAssocID="{68F89F03-0D34-4E49-9E4C-E7CFEA3DCCE8}" presName="Name10" presStyleLbl="parChTrans1D2" presStyleIdx="0" presStyleCnt="3"/>
      <dgm:spPr/>
    </dgm:pt>
    <dgm:pt modelId="{BE3E5097-7E6C-4574-BFCF-960D5B64F27E}" type="pres">
      <dgm:prSet presAssocID="{EE2CC290-B366-46B0-B856-BF826EA68D93}" presName="hierRoot2" presStyleCnt="0"/>
      <dgm:spPr/>
    </dgm:pt>
    <dgm:pt modelId="{D84D58F3-CB6A-4AA9-AD61-77313DF921A4}" type="pres">
      <dgm:prSet presAssocID="{EE2CC290-B366-46B0-B856-BF826EA68D93}" presName="composite2" presStyleCnt="0"/>
      <dgm:spPr/>
    </dgm:pt>
    <dgm:pt modelId="{CA28DD22-1F59-46B8-92EC-3BFF4AC54E44}" type="pres">
      <dgm:prSet presAssocID="{EE2CC290-B366-46B0-B856-BF826EA68D93}" presName="background2" presStyleLbl="node2" presStyleIdx="0" presStyleCnt="3"/>
      <dgm:spPr/>
    </dgm:pt>
    <dgm:pt modelId="{A38CB6DE-5F5E-4995-8EA1-97F437C37E60}" type="pres">
      <dgm:prSet presAssocID="{EE2CC290-B366-46B0-B856-BF826EA68D93}" presName="text2" presStyleLbl="fgAcc2" presStyleIdx="0" presStyleCnt="3" custScaleX="141870" custLinFactNeighborY="-74806">
        <dgm:presLayoutVars>
          <dgm:chPref val="3"/>
        </dgm:presLayoutVars>
      </dgm:prSet>
      <dgm:spPr/>
    </dgm:pt>
    <dgm:pt modelId="{A48D119E-4F71-46FA-B08C-4CDE7D2D5E74}" type="pres">
      <dgm:prSet presAssocID="{EE2CC290-B366-46B0-B856-BF826EA68D93}" presName="hierChild3" presStyleCnt="0"/>
      <dgm:spPr/>
    </dgm:pt>
    <dgm:pt modelId="{0271BBBA-AF14-4F69-A534-335A507A94A1}" type="pres">
      <dgm:prSet presAssocID="{F81306DF-4557-49F5-B1FC-35347E3D81E5}" presName="Name17" presStyleLbl="parChTrans1D3" presStyleIdx="0" presStyleCnt="5"/>
      <dgm:spPr/>
    </dgm:pt>
    <dgm:pt modelId="{2E284D48-2A35-4DD7-9F44-953DAD04E1F4}" type="pres">
      <dgm:prSet presAssocID="{52382376-4C92-486D-8C2D-85251E33407A}" presName="hierRoot3" presStyleCnt="0"/>
      <dgm:spPr/>
    </dgm:pt>
    <dgm:pt modelId="{A5344D34-4021-49E0-93F6-F800D6237C0A}" type="pres">
      <dgm:prSet presAssocID="{52382376-4C92-486D-8C2D-85251E33407A}" presName="composite3" presStyleCnt="0"/>
      <dgm:spPr/>
    </dgm:pt>
    <dgm:pt modelId="{A1709DE1-8318-49DC-899C-5AAB8CA235DD}" type="pres">
      <dgm:prSet presAssocID="{52382376-4C92-486D-8C2D-85251E33407A}" presName="background3" presStyleLbl="node3" presStyleIdx="0" presStyleCnt="5"/>
      <dgm:spPr/>
    </dgm:pt>
    <dgm:pt modelId="{C637E937-E218-4EB8-9DD9-04DF3D5CF0C4}" type="pres">
      <dgm:prSet presAssocID="{52382376-4C92-486D-8C2D-85251E33407A}" presName="text3" presStyleLbl="fgAcc3" presStyleIdx="0" presStyleCnt="5" custLinFactNeighborY="-74806">
        <dgm:presLayoutVars>
          <dgm:chPref val="3"/>
        </dgm:presLayoutVars>
      </dgm:prSet>
      <dgm:spPr/>
    </dgm:pt>
    <dgm:pt modelId="{13A5271E-CBC8-462A-847F-C4B17B3DB3EE}" type="pres">
      <dgm:prSet presAssocID="{52382376-4C92-486D-8C2D-85251E33407A}" presName="hierChild4" presStyleCnt="0"/>
      <dgm:spPr/>
    </dgm:pt>
    <dgm:pt modelId="{0F15CC8E-E62D-418E-8112-A97D324BE894}" type="pres">
      <dgm:prSet presAssocID="{A7FD2BBF-DFF8-4F23-9275-9AA458DEB19E}" presName="Name17" presStyleLbl="parChTrans1D3" presStyleIdx="1" presStyleCnt="5"/>
      <dgm:spPr/>
    </dgm:pt>
    <dgm:pt modelId="{92C8DD27-B613-4C34-8381-26CB30ACFEA0}" type="pres">
      <dgm:prSet presAssocID="{1CE0A2BF-FE09-473A-8DB3-975FC039DA69}" presName="hierRoot3" presStyleCnt="0"/>
      <dgm:spPr/>
    </dgm:pt>
    <dgm:pt modelId="{09F5E469-4F2A-4F33-BFD4-FE8F13D26447}" type="pres">
      <dgm:prSet presAssocID="{1CE0A2BF-FE09-473A-8DB3-975FC039DA69}" presName="composite3" presStyleCnt="0"/>
      <dgm:spPr/>
    </dgm:pt>
    <dgm:pt modelId="{551B26B0-C751-4CAB-B2C9-0C2EBC07962D}" type="pres">
      <dgm:prSet presAssocID="{1CE0A2BF-FE09-473A-8DB3-975FC039DA69}" presName="background3" presStyleLbl="node3" presStyleIdx="1" presStyleCnt="5"/>
      <dgm:spPr/>
    </dgm:pt>
    <dgm:pt modelId="{88895A84-8EEC-4680-A264-9ECC8F7CD9FB}" type="pres">
      <dgm:prSet presAssocID="{1CE0A2BF-FE09-473A-8DB3-975FC039DA69}" presName="text3" presStyleLbl="fgAcc3" presStyleIdx="1" presStyleCnt="5" custLinFactNeighborY="-74806">
        <dgm:presLayoutVars>
          <dgm:chPref val="3"/>
        </dgm:presLayoutVars>
      </dgm:prSet>
      <dgm:spPr/>
    </dgm:pt>
    <dgm:pt modelId="{A6606E39-C552-4F92-968E-3E5100D10A0B}" type="pres">
      <dgm:prSet presAssocID="{1CE0A2BF-FE09-473A-8DB3-975FC039DA69}" presName="hierChild4" presStyleCnt="0"/>
      <dgm:spPr/>
    </dgm:pt>
    <dgm:pt modelId="{F0E8ADF7-7689-4C21-A119-8EF226F1F2B9}" type="pres">
      <dgm:prSet presAssocID="{169BA9A0-C8DC-4A0E-B65F-DE2BC2ACFC23}" presName="Name17" presStyleLbl="parChTrans1D3" presStyleIdx="2" presStyleCnt="5"/>
      <dgm:spPr/>
    </dgm:pt>
    <dgm:pt modelId="{9CDC6EF6-EFCC-4819-AEE3-861BBDA27714}" type="pres">
      <dgm:prSet presAssocID="{8681BE9E-C8CA-420B-99F7-64A1F6DA7318}" presName="hierRoot3" presStyleCnt="0"/>
      <dgm:spPr/>
    </dgm:pt>
    <dgm:pt modelId="{2441C5D1-8389-4993-BF91-7669FB680436}" type="pres">
      <dgm:prSet presAssocID="{8681BE9E-C8CA-420B-99F7-64A1F6DA7318}" presName="composite3" presStyleCnt="0"/>
      <dgm:spPr/>
    </dgm:pt>
    <dgm:pt modelId="{070B7005-FA43-4FF1-80A5-D34F9B56F28A}" type="pres">
      <dgm:prSet presAssocID="{8681BE9E-C8CA-420B-99F7-64A1F6DA7318}" presName="background3" presStyleLbl="node3" presStyleIdx="2" presStyleCnt="5"/>
      <dgm:spPr/>
    </dgm:pt>
    <dgm:pt modelId="{4153BBD8-9F96-4043-A2CB-A1E8F90E1C67}" type="pres">
      <dgm:prSet presAssocID="{8681BE9E-C8CA-420B-99F7-64A1F6DA7318}" presName="text3" presStyleLbl="fgAcc3" presStyleIdx="2" presStyleCnt="5" custLinFactNeighborY="-74806">
        <dgm:presLayoutVars>
          <dgm:chPref val="3"/>
        </dgm:presLayoutVars>
      </dgm:prSet>
      <dgm:spPr/>
    </dgm:pt>
    <dgm:pt modelId="{919DDA1D-3EB8-4208-852C-DE431803B2BE}" type="pres">
      <dgm:prSet presAssocID="{8681BE9E-C8CA-420B-99F7-64A1F6DA7318}" presName="hierChild4" presStyleCnt="0"/>
      <dgm:spPr/>
    </dgm:pt>
    <dgm:pt modelId="{47E449C2-D396-42E3-B703-AD16EA18716B}" type="pres">
      <dgm:prSet presAssocID="{09C48ED5-0C9A-4A6E-BADC-9A04A19DBE22}" presName="Name10" presStyleLbl="parChTrans1D2" presStyleIdx="1" presStyleCnt="3"/>
      <dgm:spPr/>
    </dgm:pt>
    <dgm:pt modelId="{68F72B13-600F-414F-8A39-B5B7425C4635}" type="pres">
      <dgm:prSet presAssocID="{F0037045-5F46-4742-9130-FD484A4F58FF}" presName="hierRoot2" presStyleCnt="0"/>
      <dgm:spPr/>
    </dgm:pt>
    <dgm:pt modelId="{1FD8E101-C6DA-47B5-8332-AF739E62C7B8}" type="pres">
      <dgm:prSet presAssocID="{F0037045-5F46-4742-9130-FD484A4F58FF}" presName="composite2" presStyleCnt="0"/>
      <dgm:spPr/>
    </dgm:pt>
    <dgm:pt modelId="{DEB9873F-D563-44CD-B1B0-8779EB613E05}" type="pres">
      <dgm:prSet presAssocID="{F0037045-5F46-4742-9130-FD484A4F58FF}" presName="background2" presStyleLbl="node2" presStyleIdx="1" presStyleCnt="3"/>
      <dgm:spPr/>
    </dgm:pt>
    <dgm:pt modelId="{8729D38B-923D-4532-A252-00A56D20BCD0}" type="pres">
      <dgm:prSet presAssocID="{F0037045-5F46-4742-9130-FD484A4F58FF}" presName="text2" presStyleLbl="fgAcc2" presStyleIdx="1" presStyleCnt="3" custLinFactNeighborY="-74806">
        <dgm:presLayoutVars>
          <dgm:chPref val="3"/>
        </dgm:presLayoutVars>
      </dgm:prSet>
      <dgm:spPr/>
    </dgm:pt>
    <dgm:pt modelId="{D0E71245-CDD9-4715-B3A1-F88B7735EECB}" type="pres">
      <dgm:prSet presAssocID="{F0037045-5F46-4742-9130-FD484A4F58FF}" presName="hierChild3" presStyleCnt="0"/>
      <dgm:spPr/>
    </dgm:pt>
    <dgm:pt modelId="{ED1260F2-5F78-42FC-8FE1-288F04D5BE2F}" type="pres">
      <dgm:prSet presAssocID="{6B97970B-7901-4F22-855F-B43C55214FA5}" presName="Name17" presStyleLbl="parChTrans1D3" presStyleIdx="3" presStyleCnt="5"/>
      <dgm:spPr/>
    </dgm:pt>
    <dgm:pt modelId="{F8324C8F-F038-49CE-B491-9429BF5D7069}" type="pres">
      <dgm:prSet presAssocID="{5948CE91-798A-47E8-ABFC-02AE5A7FF0AF}" presName="hierRoot3" presStyleCnt="0"/>
      <dgm:spPr/>
    </dgm:pt>
    <dgm:pt modelId="{6DA1C658-5F50-4C58-ACAB-30347014A07A}" type="pres">
      <dgm:prSet presAssocID="{5948CE91-798A-47E8-ABFC-02AE5A7FF0AF}" presName="composite3" presStyleCnt="0"/>
      <dgm:spPr/>
    </dgm:pt>
    <dgm:pt modelId="{C9389569-1500-4733-BDBF-26175698BC3A}" type="pres">
      <dgm:prSet presAssocID="{5948CE91-798A-47E8-ABFC-02AE5A7FF0AF}" presName="background3" presStyleLbl="node3" presStyleIdx="3" presStyleCnt="5"/>
      <dgm:spPr/>
    </dgm:pt>
    <dgm:pt modelId="{52A11068-84D9-4EDC-9B0F-826412BB9130}" type="pres">
      <dgm:prSet presAssocID="{5948CE91-798A-47E8-ABFC-02AE5A7FF0AF}" presName="text3" presStyleLbl="fgAcc3" presStyleIdx="3" presStyleCnt="5" custLinFactNeighborY="-74806">
        <dgm:presLayoutVars>
          <dgm:chPref val="3"/>
        </dgm:presLayoutVars>
      </dgm:prSet>
      <dgm:spPr/>
    </dgm:pt>
    <dgm:pt modelId="{CCDF2CBD-AE25-49F8-97FA-E041127B1588}" type="pres">
      <dgm:prSet presAssocID="{5948CE91-798A-47E8-ABFC-02AE5A7FF0AF}" presName="hierChild4" presStyleCnt="0"/>
      <dgm:spPr/>
    </dgm:pt>
    <dgm:pt modelId="{CA8C39A3-68BA-47EC-90F9-ACF85A1AC1AB}" type="pres">
      <dgm:prSet presAssocID="{9E8CB26F-748B-4255-AE6D-829F827850B4}" presName="Name17" presStyleLbl="parChTrans1D3" presStyleIdx="4" presStyleCnt="5"/>
      <dgm:spPr/>
    </dgm:pt>
    <dgm:pt modelId="{FA054EE4-3582-4CDE-A837-42FBD5F184FA}" type="pres">
      <dgm:prSet presAssocID="{BB65FA67-6A4B-4ED9-9459-302384F450DD}" presName="hierRoot3" presStyleCnt="0"/>
      <dgm:spPr/>
    </dgm:pt>
    <dgm:pt modelId="{0EA1C2CB-3F55-46DA-A39B-3D7078A0AF05}" type="pres">
      <dgm:prSet presAssocID="{BB65FA67-6A4B-4ED9-9459-302384F450DD}" presName="composite3" presStyleCnt="0"/>
      <dgm:spPr/>
    </dgm:pt>
    <dgm:pt modelId="{27300831-B6FF-41D2-AACB-688136D78291}" type="pres">
      <dgm:prSet presAssocID="{BB65FA67-6A4B-4ED9-9459-302384F450DD}" presName="background3" presStyleLbl="node3" presStyleIdx="4" presStyleCnt="5"/>
      <dgm:spPr/>
    </dgm:pt>
    <dgm:pt modelId="{A92BFC52-1943-478D-9005-C81B8A908962}" type="pres">
      <dgm:prSet presAssocID="{BB65FA67-6A4B-4ED9-9459-302384F450DD}" presName="text3" presStyleLbl="fgAcc3" presStyleIdx="4" presStyleCnt="5" custLinFactNeighborY="-74806">
        <dgm:presLayoutVars>
          <dgm:chPref val="3"/>
        </dgm:presLayoutVars>
      </dgm:prSet>
      <dgm:spPr/>
    </dgm:pt>
    <dgm:pt modelId="{4164A473-75AB-4F6C-8956-6440A029B71E}" type="pres">
      <dgm:prSet presAssocID="{BB65FA67-6A4B-4ED9-9459-302384F450DD}" presName="hierChild4" presStyleCnt="0"/>
      <dgm:spPr/>
    </dgm:pt>
    <dgm:pt modelId="{146D1F78-BA98-4D81-8D2B-810C4382B40D}" type="pres">
      <dgm:prSet presAssocID="{EA97C1CC-2CBB-4698-B2D4-7F60377B7220}" presName="Name10" presStyleLbl="parChTrans1D2" presStyleIdx="2" presStyleCnt="3"/>
      <dgm:spPr/>
    </dgm:pt>
    <dgm:pt modelId="{27CCCB2E-8B87-4DAF-9A03-BE17ED0E35B4}" type="pres">
      <dgm:prSet presAssocID="{FA237DD6-C535-44EF-9E66-6CF984555BA4}" presName="hierRoot2" presStyleCnt="0"/>
      <dgm:spPr/>
    </dgm:pt>
    <dgm:pt modelId="{7B299A9F-CC05-4B30-8D42-2FBC2EA365F9}" type="pres">
      <dgm:prSet presAssocID="{FA237DD6-C535-44EF-9E66-6CF984555BA4}" presName="composite2" presStyleCnt="0"/>
      <dgm:spPr/>
    </dgm:pt>
    <dgm:pt modelId="{A06C8E85-8624-4D88-93F4-FE59677DF80E}" type="pres">
      <dgm:prSet presAssocID="{FA237DD6-C535-44EF-9E66-6CF984555BA4}" presName="background2" presStyleLbl="node2" presStyleIdx="2" presStyleCnt="3"/>
      <dgm:spPr/>
    </dgm:pt>
    <dgm:pt modelId="{BD1F9EFC-CC11-4A0F-B496-4D1DE8D9896D}" type="pres">
      <dgm:prSet presAssocID="{FA237DD6-C535-44EF-9E66-6CF984555BA4}" presName="text2" presStyleLbl="fgAcc2" presStyleIdx="2" presStyleCnt="3" custLinFactNeighborY="-74806">
        <dgm:presLayoutVars>
          <dgm:chPref val="3"/>
        </dgm:presLayoutVars>
      </dgm:prSet>
      <dgm:spPr/>
    </dgm:pt>
    <dgm:pt modelId="{E2F09C9D-82B9-4A40-83F1-0A85492A2512}" type="pres">
      <dgm:prSet presAssocID="{FA237DD6-C535-44EF-9E66-6CF984555BA4}" presName="hierChild3" presStyleCnt="0"/>
      <dgm:spPr/>
    </dgm:pt>
    <dgm:pt modelId="{504C72C2-4A74-4129-A1C2-7EA7A09FFD2C}" type="pres">
      <dgm:prSet presAssocID="{66576B38-9DA8-4684-B748-3570ECA47681}" presName="hierRoot1" presStyleCnt="0"/>
      <dgm:spPr/>
    </dgm:pt>
    <dgm:pt modelId="{E3A236B3-90D8-47CF-91D8-8B43384DA01B}" type="pres">
      <dgm:prSet presAssocID="{66576B38-9DA8-4684-B748-3570ECA47681}" presName="composite" presStyleCnt="0"/>
      <dgm:spPr/>
    </dgm:pt>
    <dgm:pt modelId="{03940D63-79EE-45B4-9D9D-B71BE713E622}" type="pres">
      <dgm:prSet presAssocID="{66576B38-9DA8-4684-B748-3570ECA47681}" presName="background" presStyleLbl="node0" presStyleIdx="1" presStyleCnt="3"/>
      <dgm:spPr/>
    </dgm:pt>
    <dgm:pt modelId="{D0A6684D-D827-4C1B-97BC-C6B3F6E4DEFB}" type="pres">
      <dgm:prSet presAssocID="{66576B38-9DA8-4684-B748-3570ECA47681}" presName="text" presStyleLbl="fgAcc0" presStyleIdx="1" presStyleCnt="3" custScaleX="117381" custLinFactX="5035" custLinFactY="174271" custLinFactNeighborX="100000" custLinFactNeighborY="200000">
        <dgm:presLayoutVars>
          <dgm:chPref val="3"/>
        </dgm:presLayoutVars>
      </dgm:prSet>
      <dgm:spPr/>
    </dgm:pt>
    <dgm:pt modelId="{3815348D-461F-4C78-9C91-116C1E18159F}" type="pres">
      <dgm:prSet presAssocID="{66576B38-9DA8-4684-B748-3570ECA47681}" presName="hierChild2" presStyleCnt="0"/>
      <dgm:spPr/>
    </dgm:pt>
    <dgm:pt modelId="{F8BEB587-0EB4-443B-B1DD-BFDFC67C49BD}" type="pres">
      <dgm:prSet presAssocID="{74E93CA4-AFE7-4E47-8166-35CEC698D3ED}" presName="hierRoot1" presStyleCnt="0"/>
      <dgm:spPr/>
    </dgm:pt>
    <dgm:pt modelId="{065B3C71-598A-4068-A69F-017C4ADCB8B3}" type="pres">
      <dgm:prSet presAssocID="{74E93CA4-AFE7-4E47-8166-35CEC698D3ED}" presName="composite" presStyleCnt="0"/>
      <dgm:spPr/>
    </dgm:pt>
    <dgm:pt modelId="{F4C451AC-D43B-4B0B-9AE3-EDC124C2EA24}" type="pres">
      <dgm:prSet presAssocID="{74E93CA4-AFE7-4E47-8166-35CEC698D3ED}" presName="background" presStyleLbl="node0" presStyleIdx="2" presStyleCnt="3"/>
      <dgm:spPr/>
    </dgm:pt>
    <dgm:pt modelId="{71B6C59F-7C9F-473D-BB43-B5856C1B8511}" type="pres">
      <dgm:prSet presAssocID="{74E93CA4-AFE7-4E47-8166-35CEC698D3ED}" presName="text" presStyleLbl="fgAcc0" presStyleIdx="2" presStyleCnt="3" custLinFactX="-87069" custLinFactY="182631" custLinFactNeighborX="-100000" custLinFactNeighborY="200000">
        <dgm:presLayoutVars>
          <dgm:chPref val="3"/>
        </dgm:presLayoutVars>
      </dgm:prSet>
      <dgm:spPr/>
    </dgm:pt>
    <dgm:pt modelId="{E04ADE48-3EF2-4970-8227-C4D9332D96E6}" type="pres">
      <dgm:prSet presAssocID="{74E93CA4-AFE7-4E47-8166-35CEC698D3ED}" presName="hierChild2" presStyleCnt="0"/>
      <dgm:spPr/>
    </dgm:pt>
  </dgm:ptLst>
  <dgm:cxnLst>
    <dgm:cxn modelId="{7BF9E209-142C-4328-AB39-40E1B6CFD9E5}" srcId="{EE2CC290-B366-46B0-B856-BF826EA68D93}" destId="{1CE0A2BF-FE09-473A-8DB3-975FC039DA69}" srcOrd="1" destOrd="0" parTransId="{A7FD2BBF-DFF8-4F23-9275-9AA458DEB19E}" sibTransId="{52EC9B11-9791-48E9-95C0-534642AB4893}"/>
    <dgm:cxn modelId="{13E5870A-9075-42FF-9E02-34D7BBC7C22B}" srcId="{0546AF4B-ED89-4007-BAFF-822ED5CB9C59}" destId="{66576B38-9DA8-4684-B748-3570ECA47681}" srcOrd="1" destOrd="0" parTransId="{201FD362-7560-4C90-8E74-A4C1BEC73E59}" sibTransId="{C5C840C1-9056-48BF-AD48-A094CBC5A880}"/>
    <dgm:cxn modelId="{6E101124-7F6E-43FB-8F60-6D022DCBEA35}" type="presOf" srcId="{5948CE91-798A-47E8-ABFC-02AE5A7FF0AF}" destId="{52A11068-84D9-4EDC-9B0F-826412BB9130}" srcOrd="0" destOrd="0" presId="urn:microsoft.com/office/officeart/2005/8/layout/hierarchy1"/>
    <dgm:cxn modelId="{96F06F24-7E75-469F-A800-1EF91514E6B3}" type="presOf" srcId="{68F89F03-0D34-4E49-9E4C-E7CFEA3DCCE8}" destId="{8E35D605-7B09-48A3-AEC9-8F00F7DB430D}" srcOrd="0" destOrd="0" presId="urn:microsoft.com/office/officeart/2005/8/layout/hierarchy1"/>
    <dgm:cxn modelId="{9CE1EE31-936E-4764-B61F-2368655264F8}" srcId="{93BB24C4-9B49-4EBF-95C9-22DEE15A3543}" destId="{EE2CC290-B366-46B0-B856-BF826EA68D93}" srcOrd="0" destOrd="0" parTransId="{68F89F03-0D34-4E49-9E4C-E7CFEA3DCCE8}" sibTransId="{D717B888-4D5B-4ED0-9E38-85B8AF7F2710}"/>
    <dgm:cxn modelId="{65A2F334-8B76-495C-85EA-3C78B034244C}" srcId="{EE2CC290-B366-46B0-B856-BF826EA68D93}" destId="{8681BE9E-C8CA-420B-99F7-64A1F6DA7318}" srcOrd="2" destOrd="0" parTransId="{169BA9A0-C8DC-4A0E-B65F-DE2BC2ACFC23}" sibTransId="{81D4A908-FE52-426A-ABB9-60BE226B10BB}"/>
    <dgm:cxn modelId="{42444C5D-7890-4F18-932B-7D9E4D4CAB37}" type="presOf" srcId="{169BA9A0-C8DC-4A0E-B65F-DE2BC2ACFC23}" destId="{F0E8ADF7-7689-4C21-A119-8EF226F1F2B9}" srcOrd="0" destOrd="0" presId="urn:microsoft.com/office/officeart/2005/8/layout/hierarchy1"/>
    <dgm:cxn modelId="{78FAC45F-AAE9-4654-8906-F689E70D7764}" srcId="{0546AF4B-ED89-4007-BAFF-822ED5CB9C59}" destId="{93BB24C4-9B49-4EBF-95C9-22DEE15A3543}" srcOrd="0" destOrd="0" parTransId="{8418F543-6B74-4D55-98D6-75488BA30EDB}" sibTransId="{719C552F-450D-491C-9AA9-3B2406C15098}"/>
    <dgm:cxn modelId="{38944363-3BB2-426D-A142-E218EB9FFF5F}" srcId="{0546AF4B-ED89-4007-BAFF-822ED5CB9C59}" destId="{74E93CA4-AFE7-4E47-8166-35CEC698D3ED}" srcOrd="2" destOrd="0" parTransId="{0FC09CEA-ECDF-4239-80CF-058331A1431E}" sibTransId="{50B040D3-0D3B-4A7E-A0DD-7322D101346F}"/>
    <dgm:cxn modelId="{6E68E166-BF40-495B-9F29-495C30C85824}" type="presOf" srcId="{0546AF4B-ED89-4007-BAFF-822ED5CB9C59}" destId="{02EB6D78-77C4-49FF-8C17-8A2B6E8FC74A}" srcOrd="0" destOrd="0" presId="urn:microsoft.com/office/officeart/2005/8/layout/hierarchy1"/>
    <dgm:cxn modelId="{D6AA2867-AA93-48D8-A2CF-8C645C511879}" type="presOf" srcId="{EE2CC290-B366-46B0-B856-BF826EA68D93}" destId="{A38CB6DE-5F5E-4995-8EA1-97F437C37E60}" srcOrd="0" destOrd="0" presId="urn:microsoft.com/office/officeart/2005/8/layout/hierarchy1"/>
    <dgm:cxn modelId="{048D536F-159D-4028-B2C8-CB4335CB831F}" type="presOf" srcId="{9E8CB26F-748B-4255-AE6D-829F827850B4}" destId="{CA8C39A3-68BA-47EC-90F9-ACF85A1AC1AB}" srcOrd="0" destOrd="0" presId="urn:microsoft.com/office/officeart/2005/8/layout/hierarchy1"/>
    <dgm:cxn modelId="{66ED5755-B70A-47EC-B4A3-08E77799E44C}" type="presOf" srcId="{52382376-4C92-486D-8C2D-85251E33407A}" destId="{C637E937-E218-4EB8-9DD9-04DF3D5CF0C4}" srcOrd="0" destOrd="0" presId="urn:microsoft.com/office/officeart/2005/8/layout/hierarchy1"/>
    <dgm:cxn modelId="{CD8D9856-DA9E-4FFB-B998-6E088F8AFC57}" type="presOf" srcId="{FA237DD6-C535-44EF-9E66-6CF984555BA4}" destId="{BD1F9EFC-CC11-4A0F-B496-4D1DE8D9896D}" srcOrd="0" destOrd="0" presId="urn:microsoft.com/office/officeart/2005/8/layout/hierarchy1"/>
    <dgm:cxn modelId="{3AE19657-E714-4E62-8436-773AEFEC7CA5}" type="presOf" srcId="{F0037045-5F46-4742-9130-FD484A4F58FF}" destId="{8729D38B-923D-4532-A252-00A56D20BCD0}" srcOrd="0" destOrd="0" presId="urn:microsoft.com/office/officeart/2005/8/layout/hierarchy1"/>
    <dgm:cxn modelId="{033C9778-6530-490F-976C-416CE70D9E5E}" srcId="{F0037045-5F46-4742-9130-FD484A4F58FF}" destId="{5948CE91-798A-47E8-ABFC-02AE5A7FF0AF}" srcOrd="0" destOrd="0" parTransId="{6B97970B-7901-4F22-855F-B43C55214FA5}" sibTransId="{493B508A-C1B4-4316-8B0B-BAD41A4FF44B}"/>
    <dgm:cxn modelId="{45C99F79-9A44-4AA4-88EE-C3D4E70D4D46}" type="presOf" srcId="{A7FD2BBF-DFF8-4F23-9275-9AA458DEB19E}" destId="{0F15CC8E-E62D-418E-8112-A97D324BE894}" srcOrd="0" destOrd="0" presId="urn:microsoft.com/office/officeart/2005/8/layout/hierarchy1"/>
    <dgm:cxn modelId="{65EC177D-18DD-4D13-AB69-728C94A5A258}" type="presOf" srcId="{1CE0A2BF-FE09-473A-8DB3-975FC039DA69}" destId="{88895A84-8EEC-4680-A264-9ECC8F7CD9FB}" srcOrd="0" destOrd="0" presId="urn:microsoft.com/office/officeart/2005/8/layout/hierarchy1"/>
    <dgm:cxn modelId="{CDDFD980-8559-4394-9646-824A100AC4D0}" type="presOf" srcId="{6B97970B-7901-4F22-855F-B43C55214FA5}" destId="{ED1260F2-5F78-42FC-8FE1-288F04D5BE2F}" srcOrd="0" destOrd="0" presId="urn:microsoft.com/office/officeart/2005/8/layout/hierarchy1"/>
    <dgm:cxn modelId="{3DA0D583-7F54-48A6-830F-3A86E567254A}" type="presOf" srcId="{BB65FA67-6A4B-4ED9-9459-302384F450DD}" destId="{A92BFC52-1943-478D-9005-C81B8A908962}" srcOrd="0" destOrd="0" presId="urn:microsoft.com/office/officeart/2005/8/layout/hierarchy1"/>
    <dgm:cxn modelId="{1CDE6B90-B0CB-451B-BA31-5D3948B8D55E}" type="presOf" srcId="{74E93CA4-AFE7-4E47-8166-35CEC698D3ED}" destId="{71B6C59F-7C9F-473D-BB43-B5856C1B8511}" srcOrd="0" destOrd="0" presId="urn:microsoft.com/office/officeart/2005/8/layout/hierarchy1"/>
    <dgm:cxn modelId="{B9A6DDA1-CB51-4EAF-B7D4-F710FBD4BA57}" srcId="{93BB24C4-9B49-4EBF-95C9-22DEE15A3543}" destId="{F0037045-5F46-4742-9130-FD484A4F58FF}" srcOrd="1" destOrd="0" parTransId="{09C48ED5-0C9A-4A6E-BADC-9A04A19DBE22}" sibTransId="{10B062C0-70C6-4DAE-A1D9-CB1813D11893}"/>
    <dgm:cxn modelId="{D5622CA6-2F93-438B-BF6C-B87F6493D4D9}" srcId="{F0037045-5F46-4742-9130-FD484A4F58FF}" destId="{BB65FA67-6A4B-4ED9-9459-302384F450DD}" srcOrd="1" destOrd="0" parTransId="{9E8CB26F-748B-4255-AE6D-829F827850B4}" sibTransId="{370E89B6-4F87-4CD3-BE58-E783AABFEFC9}"/>
    <dgm:cxn modelId="{9FC5A9AF-EF78-499F-941A-1351DF441779}" srcId="{93BB24C4-9B49-4EBF-95C9-22DEE15A3543}" destId="{FA237DD6-C535-44EF-9E66-6CF984555BA4}" srcOrd="2" destOrd="0" parTransId="{EA97C1CC-2CBB-4698-B2D4-7F60377B7220}" sibTransId="{3FDBE7D4-5AB0-4942-A7EF-1661599F8AC1}"/>
    <dgm:cxn modelId="{77D154BE-9B07-40A7-AE3E-27822B15FDA2}" type="presOf" srcId="{F81306DF-4557-49F5-B1FC-35347E3D81E5}" destId="{0271BBBA-AF14-4F69-A534-335A507A94A1}" srcOrd="0" destOrd="0" presId="urn:microsoft.com/office/officeart/2005/8/layout/hierarchy1"/>
    <dgm:cxn modelId="{AFAFC2C8-FE7F-49EC-B67E-520D92B30A9F}" srcId="{EE2CC290-B366-46B0-B856-BF826EA68D93}" destId="{52382376-4C92-486D-8C2D-85251E33407A}" srcOrd="0" destOrd="0" parTransId="{F81306DF-4557-49F5-B1FC-35347E3D81E5}" sibTransId="{A1574FAD-425D-4A2A-9AF8-C244C0417BF9}"/>
    <dgm:cxn modelId="{A4F496D6-1F96-48E3-92B6-96386F780D59}" type="presOf" srcId="{8681BE9E-C8CA-420B-99F7-64A1F6DA7318}" destId="{4153BBD8-9F96-4043-A2CB-A1E8F90E1C67}" srcOrd="0" destOrd="0" presId="urn:microsoft.com/office/officeart/2005/8/layout/hierarchy1"/>
    <dgm:cxn modelId="{8D67E3DC-ADC9-4A98-A322-22391463F53C}" type="presOf" srcId="{66576B38-9DA8-4684-B748-3570ECA47681}" destId="{D0A6684D-D827-4C1B-97BC-C6B3F6E4DEFB}" srcOrd="0" destOrd="0" presId="urn:microsoft.com/office/officeart/2005/8/layout/hierarchy1"/>
    <dgm:cxn modelId="{C76D18E5-C472-4B48-9FFA-EE3D19559EEC}" type="presOf" srcId="{EA97C1CC-2CBB-4698-B2D4-7F60377B7220}" destId="{146D1F78-BA98-4D81-8D2B-810C4382B40D}" srcOrd="0" destOrd="0" presId="urn:microsoft.com/office/officeart/2005/8/layout/hierarchy1"/>
    <dgm:cxn modelId="{EB5452EB-FCCE-45A7-92FC-F80F7A68AE7D}" type="presOf" srcId="{09C48ED5-0C9A-4A6E-BADC-9A04A19DBE22}" destId="{47E449C2-D396-42E3-B703-AD16EA18716B}" srcOrd="0" destOrd="0" presId="urn:microsoft.com/office/officeart/2005/8/layout/hierarchy1"/>
    <dgm:cxn modelId="{A28390F5-5CEE-47EE-86CB-C1660A92DE8C}" type="presOf" srcId="{93BB24C4-9B49-4EBF-95C9-22DEE15A3543}" destId="{21243CBC-7743-4C4A-A4A1-9142FB57E9DF}" srcOrd="0" destOrd="0" presId="urn:microsoft.com/office/officeart/2005/8/layout/hierarchy1"/>
    <dgm:cxn modelId="{C731E8E2-5F29-413A-A3D4-932F8CF83D6C}" type="presParOf" srcId="{02EB6D78-77C4-49FF-8C17-8A2B6E8FC74A}" destId="{B0EE43A2-29E6-41A5-AF43-7D75A3F0DECF}" srcOrd="0" destOrd="0" presId="urn:microsoft.com/office/officeart/2005/8/layout/hierarchy1"/>
    <dgm:cxn modelId="{B9090423-99E8-4F3A-9802-EE28E7FD8CC9}" type="presParOf" srcId="{B0EE43A2-29E6-41A5-AF43-7D75A3F0DECF}" destId="{6BEF19EE-3F4B-4226-A3D8-2C98516D0EC5}" srcOrd="0" destOrd="0" presId="urn:microsoft.com/office/officeart/2005/8/layout/hierarchy1"/>
    <dgm:cxn modelId="{60049CC9-63F5-4FC4-A668-0FB5CFF6219E}" type="presParOf" srcId="{6BEF19EE-3F4B-4226-A3D8-2C98516D0EC5}" destId="{38FE3A47-BA23-4E59-9799-F249332CDDEF}" srcOrd="0" destOrd="0" presId="urn:microsoft.com/office/officeart/2005/8/layout/hierarchy1"/>
    <dgm:cxn modelId="{00B09BB3-1F00-4F17-9A60-A508288D0138}" type="presParOf" srcId="{6BEF19EE-3F4B-4226-A3D8-2C98516D0EC5}" destId="{21243CBC-7743-4C4A-A4A1-9142FB57E9DF}" srcOrd="1" destOrd="0" presId="urn:microsoft.com/office/officeart/2005/8/layout/hierarchy1"/>
    <dgm:cxn modelId="{7110343D-2A3C-4D7D-867A-F46373C729B6}" type="presParOf" srcId="{B0EE43A2-29E6-41A5-AF43-7D75A3F0DECF}" destId="{34EBCF9F-19C3-4617-92E8-BF079683B10E}" srcOrd="1" destOrd="0" presId="urn:microsoft.com/office/officeart/2005/8/layout/hierarchy1"/>
    <dgm:cxn modelId="{FE9A3DCB-CB00-47E6-953A-6C1EDCA44DA1}" type="presParOf" srcId="{34EBCF9F-19C3-4617-92E8-BF079683B10E}" destId="{8E35D605-7B09-48A3-AEC9-8F00F7DB430D}" srcOrd="0" destOrd="0" presId="urn:microsoft.com/office/officeart/2005/8/layout/hierarchy1"/>
    <dgm:cxn modelId="{361B8E3D-AF63-4710-B738-2361F2E747D4}" type="presParOf" srcId="{34EBCF9F-19C3-4617-92E8-BF079683B10E}" destId="{BE3E5097-7E6C-4574-BFCF-960D5B64F27E}" srcOrd="1" destOrd="0" presId="urn:microsoft.com/office/officeart/2005/8/layout/hierarchy1"/>
    <dgm:cxn modelId="{70729DCE-D5A9-4E14-AFCE-AFA75EE29473}" type="presParOf" srcId="{BE3E5097-7E6C-4574-BFCF-960D5B64F27E}" destId="{D84D58F3-CB6A-4AA9-AD61-77313DF921A4}" srcOrd="0" destOrd="0" presId="urn:microsoft.com/office/officeart/2005/8/layout/hierarchy1"/>
    <dgm:cxn modelId="{D31E3FB9-76E5-43A9-B8CA-C9B56099B835}" type="presParOf" srcId="{D84D58F3-CB6A-4AA9-AD61-77313DF921A4}" destId="{CA28DD22-1F59-46B8-92EC-3BFF4AC54E44}" srcOrd="0" destOrd="0" presId="urn:microsoft.com/office/officeart/2005/8/layout/hierarchy1"/>
    <dgm:cxn modelId="{FECB8B02-9F79-4BA8-88EA-8552DC253C2B}" type="presParOf" srcId="{D84D58F3-CB6A-4AA9-AD61-77313DF921A4}" destId="{A38CB6DE-5F5E-4995-8EA1-97F437C37E60}" srcOrd="1" destOrd="0" presId="urn:microsoft.com/office/officeart/2005/8/layout/hierarchy1"/>
    <dgm:cxn modelId="{85A9071E-ED10-42A0-AE02-38E7CCE98EB9}" type="presParOf" srcId="{BE3E5097-7E6C-4574-BFCF-960D5B64F27E}" destId="{A48D119E-4F71-46FA-B08C-4CDE7D2D5E74}" srcOrd="1" destOrd="0" presId="urn:microsoft.com/office/officeart/2005/8/layout/hierarchy1"/>
    <dgm:cxn modelId="{21E0F08B-7F51-474A-924D-04BD275EF6EC}" type="presParOf" srcId="{A48D119E-4F71-46FA-B08C-4CDE7D2D5E74}" destId="{0271BBBA-AF14-4F69-A534-335A507A94A1}" srcOrd="0" destOrd="0" presId="urn:microsoft.com/office/officeart/2005/8/layout/hierarchy1"/>
    <dgm:cxn modelId="{759E07A6-25F2-4FED-BEEB-813D7AD7408D}" type="presParOf" srcId="{A48D119E-4F71-46FA-B08C-4CDE7D2D5E74}" destId="{2E284D48-2A35-4DD7-9F44-953DAD04E1F4}" srcOrd="1" destOrd="0" presId="urn:microsoft.com/office/officeart/2005/8/layout/hierarchy1"/>
    <dgm:cxn modelId="{3B7DB40F-EA3A-432A-9D25-3B012638174A}" type="presParOf" srcId="{2E284D48-2A35-4DD7-9F44-953DAD04E1F4}" destId="{A5344D34-4021-49E0-93F6-F800D6237C0A}" srcOrd="0" destOrd="0" presId="urn:microsoft.com/office/officeart/2005/8/layout/hierarchy1"/>
    <dgm:cxn modelId="{6F929EA9-0F43-4D3C-89F7-ACF3730C4477}" type="presParOf" srcId="{A5344D34-4021-49E0-93F6-F800D6237C0A}" destId="{A1709DE1-8318-49DC-899C-5AAB8CA235DD}" srcOrd="0" destOrd="0" presId="urn:microsoft.com/office/officeart/2005/8/layout/hierarchy1"/>
    <dgm:cxn modelId="{A50A57B5-FC11-415E-9DCD-0F7FFDAEC8A9}" type="presParOf" srcId="{A5344D34-4021-49E0-93F6-F800D6237C0A}" destId="{C637E937-E218-4EB8-9DD9-04DF3D5CF0C4}" srcOrd="1" destOrd="0" presId="urn:microsoft.com/office/officeart/2005/8/layout/hierarchy1"/>
    <dgm:cxn modelId="{53B83B25-896F-4B32-907E-9331B5100EF2}" type="presParOf" srcId="{2E284D48-2A35-4DD7-9F44-953DAD04E1F4}" destId="{13A5271E-CBC8-462A-847F-C4B17B3DB3EE}" srcOrd="1" destOrd="0" presId="urn:microsoft.com/office/officeart/2005/8/layout/hierarchy1"/>
    <dgm:cxn modelId="{44F83EA1-F813-44E9-9E5B-17A49C4C4E33}" type="presParOf" srcId="{A48D119E-4F71-46FA-B08C-4CDE7D2D5E74}" destId="{0F15CC8E-E62D-418E-8112-A97D324BE894}" srcOrd="2" destOrd="0" presId="urn:microsoft.com/office/officeart/2005/8/layout/hierarchy1"/>
    <dgm:cxn modelId="{62ACA125-46CC-48E8-B22E-DC54204D9F7F}" type="presParOf" srcId="{A48D119E-4F71-46FA-B08C-4CDE7D2D5E74}" destId="{92C8DD27-B613-4C34-8381-26CB30ACFEA0}" srcOrd="3" destOrd="0" presId="urn:microsoft.com/office/officeart/2005/8/layout/hierarchy1"/>
    <dgm:cxn modelId="{8031F4DB-40F3-4C82-83B6-71E1656F4893}" type="presParOf" srcId="{92C8DD27-B613-4C34-8381-26CB30ACFEA0}" destId="{09F5E469-4F2A-4F33-BFD4-FE8F13D26447}" srcOrd="0" destOrd="0" presId="urn:microsoft.com/office/officeart/2005/8/layout/hierarchy1"/>
    <dgm:cxn modelId="{11AEC334-B0D8-4197-81A7-E2A852180D09}" type="presParOf" srcId="{09F5E469-4F2A-4F33-BFD4-FE8F13D26447}" destId="{551B26B0-C751-4CAB-B2C9-0C2EBC07962D}" srcOrd="0" destOrd="0" presId="urn:microsoft.com/office/officeart/2005/8/layout/hierarchy1"/>
    <dgm:cxn modelId="{B66196A8-FC02-4D9F-B6F5-9F05AAB22C9B}" type="presParOf" srcId="{09F5E469-4F2A-4F33-BFD4-FE8F13D26447}" destId="{88895A84-8EEC-4680-A264-9ECC8F7CD9FB}" srcOrd="1" destOrd="0" presId="urn:microsoft.com/office/officeart/2005/8/layout/hierarchy1"/>
    <dgm:cxn modelId="{6B606021-94EF-4F0E-BE97-587E5DB27F05}" type="presParOf" srcId="{92C8DD27-B613-4C34-8381-26CB30ACFEA0}" destId="{A6606E39-C552-4F92-968E-3E5100D10A0B}" srcOrd="1" destOrd="0" presId="urn:microsoft.com/office/officeart/2005/8/layout/hierarchy1"/>
    <dgm:cxn modelId="{CBA8F647-9CB1-4DE4-A967-C23A26AB0FC8}" type="presParOf" srcId="{A48D119E-4F71-46FA-B08C-4CDE7D2D5E74}" destId="{F0E8ADF7-7689-4C21-A119-8EF226F1F2B9}" srcOrd="4" destOrd="0" presId="urn:microsoft.com/office/officeart/2005/8/layout/hierarchy1"/>
    <dgm:cxn modelId="{9E2D097C-3282-4469-A1F3-F1D11619D83E}" type="presParOf" srcId="{A48D119E-4F71-46FA-B08C-4CDE7D2D5E74}" destId="{9CDC6EF6-EFCC-4819-AEE3-861BBDA27714}" srcOrd="5" destOrd="0" presId="urn:microsoft.com/office/officeart/2005/8/layout/hierarchy1"/>
    <dgm:cxn modelId="{1912CAAC-A963-49D2-8A25-85EF40E56940}" type="presParOf" srcId="{9CDC6EF6-EFCC-4819-AEE3-861BBDA27714}" destId="{2441C5D1-8389-4993-BF91-7669FB680436}" srcOrd="0" destOrd="0" presId="urn:microsoft.com/office/officeart/2005/8/layout/hierarchy1"/>
    <dgm:cxn modelId="{7570FDA7-0EA8-4B27-8887-EBB9D05E6BBD}" type="presParOf" srcId="{2441C5D1-8389-4993-BF91-7669FB680436}" destId="{070B7005-FA43-4FF1-80A5-D34F9B56F28A}" srcOrd="0" destOrd="0" presId="urn:microsoft.com/office/officeart/2005/8/layout/hierarchy1"/>
    <dgm:cxn modelId="{CE4D1E38-F7E7-4CD2-8E64-7C80444679D4}" type="presParOf" srcId="{2441C5D1-8389-4993-BF91-7669FB680436}" destId="{4153BBD8-9F96-4043-A2CB-A1E8F90E1C67}" srcOrd="1" destOrd="0" presId="urn:microsoft.com/office/officeart/2005/8/layout/hierarchy1"/>
    <dgm:cxn modelId="{31833D85-908E-477C-8877-82D064C5F214}" type="presParOf" srcId="{9CDC6EF6-EFCC-4819-AEE3-861BBDA27714}" destId="{919DDA1D-3EB8-4208-852C-DE431803B2BE}" srcOrd="1" destOrd="0" presId="urn:microsoft.com/office/officeart/2005/8/layout/hierarchy1"/>
    <dgm:cxn modelId="{7E281FAC-56FD-4338-826B-070138AA7549}" type="presParOf" srcId="{34EBCF9F-19C3-4617-92E8-BF079683B10E}" destId="{47E449C2-D396-42E3-B703-AD16EA18716B}" srcOrd="2" destOrd="0" presId="urn:microsoft.com/office/officeart/2005/8/layout/hierarchy1"/>
    <dgm:cxn modelId="{8DA39AC3-4D9F-4BBB-8129-7EDFAB8116A8}" type="presParOf" srcId="{34EBCF9F-19C3-4617-92E8-BF079683B10E}" destId="{68F72B13-600F-414F-8A39-B5B7425C4635}" srcOrd="3" destOrd="0" presId="urn:microsoft.com/office/officeart/2005/8/layout/hierarchy1"/>
    <dgm:cxn modelId="{0C1C7FA5-1C2F-4687-AD58-7900C7ADD79F}" type="presParOf" srcId="{68F72B13-600F-414F-8A39-B5B7425C4635}" destId="{1FD8E101-C6DA-47B5-8332-AF739E62C7B8}" srcOrd="0" destOrd="0" presId="urn:microsoft.com/office/officeart/2005/8/layout/hierarchy1"/>
    <dgm:cxn modelId="{2C1D82AC-FDAE-4057-92C4-9BD9D94EFDB6}" type="presParOf" srcId="{1FD8E101-C6DA-47B5-8332-AF739E62C7B8}" destId="{DEB9873F-D563-44CD-B1B0-8779EB613E05}" srcOrd="0" destOrd="0" presId="urn:microsoft.com/office/officeart/2005/8/layout/hierarchy1"/>
    <dgm:cxn modelId="{B10B0AB9-C42F-4B37-9A02-F29FC8DB59C8}" type="presParOf" srcId="{1FD8E101-C6DA-47B5-8332-AF739E62C7B8}" destId="{8729D38B-923D-4532-A252-00A56D20BCD0}" srcOrd="1" destOrd="0" presId="urn:microsoft.com/office/officeart/2005/8/layout/hierarchy1"/>
    <dgm:cxn modelId="{D5737D8A-137E-4F07-B573-01329135AFA5}" type="presParOf" srcId="{68F72B13-600F-414F-8A39-B5B7425C4635}" destId="{D0E71245-CDD9-4715-B3A1-F88B7735EECB}" srcOrd="1" destOrd="0" presId="urn:microsoft.com/office/officeart/2005/8/layout/hierarchy1"/>
    <dgm:cxn modelId="{DFF49A8B-441B-4BF8-8954-980F4A2ABC40}" type="presParOf" srcId="{D0E71245-CDD9-4715-B3A1-F88B7735EECB}" destId="{ED1260F2-5F78-42FC-8FE1-288F04D5BE2F}" srcOrd="0" destOrd="0" presId="urn:microsoft.com/office/officeart/2005/8/layout/hierarchy1"/>
    <dgm:cxn modelId="{2D4F34BA-9D69-4290-A6BA-A386524E3903}" type="presParOf" srcId="{D0E71245-CDD9-4715-B3A1-F88B7735EECB}" destId="{F8324C8F-F038-49CE-B491-9429BF5D7069}" srcOrd="1" destOrd="0" presId="urn:microsoft.com/office/officeart/2005/8/layout/hierarchy1"/>
    <dgm:cxn modelId="{923EF7F2-C495-4645-8296-04ACDBE58913}" type="presParOf" srcId="{F8324C8F-F038-49CE-B491-9429BF5D7069}" destId="{6DA1C658-5F50-4C58-ACAB-30347014A07A}" srcOrd="0" destOrd="0" presId="urn:microsoft.com/office/officeart/2005/8/layout/hierarchy1"/>
    <dgm:cxn modelId="{99163CC2-A2A6-44F8-AE61-3527BF91DED8}" type="presParOf" srcId="{6DA1C658-5F50-4C58-ACAB-30347014A07A}" destId="{C9389569-1500-4733-BDBF-26175698BC3A}" srcOrd="0" destOrd="0" presId="urn:microsoft.com/office/officeart/2005/8/layout/hierarchy1"/>
    <dgm:cxn modelId="{DBD42BF0-A02C-4A74-96BB-4BB58F0B35D3}" type="presParOf" srcId="{6DA1C658-5F50-4C58-ACAB-30347014A07A}" destId="{52A11068-84D9-4EDC-9B0F-826412BB9130}" srcOrd="1" destOrd="0" presId="urn:microsoft.com/office/officeart/2005/8/layout/hierarchy1"/>
    <dgm:cxn modelId="{E436F277-7A17-4AEF-81E8-CE024E97437B}" type="presParOf" srcId="{F8324C8F-F038-49CE-B491-9429BF5D7069}" destId="{CCDF2CBD-AE25-49F8-97FA-E041127B1588}" srcOrd="1" destOrd="0" presId="urn:microsoft.com/office/officeart/2005/8/layout/hierarchy1"/>
    <dgm:cxn modelId="{931E5CEB-2ACB-4898-8D34-251BB03ABC9C}" type="presParOf" srcId="{D0E71245-CDD9-4715-B3A1-F88B7735EECB}" destId="{CA8C39A3-68BA-47EC-90F9-ACF85A1AC1AB}" srcOrd="2" destOrd="0" presId="urn:microsoft.com/office/officeart/2005/8/layout/hierarchy1"/>
    <dgm:cxn modelId="{912B1F34-8762-4EF3-B1E7-D4EC8518F8F9}" type="presParOf" srcId="{D0E71245-CDD9-4715-B3A1-F88B7735EECB}" destId="{FA054EE4-3582-4CDE-A837-42FBD5F184FA}" srcOrd="3" destOrd="0" presId="urn:microsoft.com/office/officeart/2005/8/layout/hierarchy1"/>
    <dgm:cxn modelId="{556CF10D-FBB4-4E93-8DEB-B0F3575DBE00}" type="presParOf" srcId="{FA054EE4-3582-4CDE-A837-42FBD5F184FA}" destId="{0EA1C2CB-3F55-46DA-A39B-3D7078A0AF05}" srcOrd="0" destOrd="0" presId="urn:microsoft.com/office/officeart/2005/8/layout/hierarchy1"/>
    <dgm:cxn modelId="{232AB57B-04EA-4F79-8788-F71AD18DDDAF}" type="presParOf" srcId="{0EA1C2CB-3F55-46DA-A39B-3D7078A0AF05}" destId="{27300831-B6FF-41D2-AACB-688136D78291}" srcOrd="0" destOrd="0" presId="urn:microsoft.com/office/officeart/2005/8/layout/hierarchy1"/>
    <dgm:cxn modelId="{9B369FD0-5B50-4F5E-B931-684348055C99}" type="presParOf" srcId="{0EA1C2CB-3F55-46DA-A39B-3D7078A0AF05}" destId="{A92BFC52-1943-478D-9005-C81B8A908962}" srcOrd="1" destOrd="0" presId="urn:microsoft.com/office/officeart/2005/8/layout/hierarchy1"/>
    <dgm:cxn modelId="{7FCE469B-65FE-4458-BD67-5023E4485D63}" type="presParOf" srcId="{FA054EE4-3582-4CDE-A837-42FBD5F184FA}" destId="{4164A473-75AB-4F6C-8956-6440A029B71E}" srcOrd="1" destOrd="0" presId="urn:microsoft.com/office/officeart/2005/8/layout/hierarchy1"/>
    <dgm:cxn modelId="{1FF1E9D6-DB41-4355-8DE6-58D67BE2BF5C}" type="presParOf" srcId="{34EBCF9F-19C3-4617-92E8-BF079683B10E}" destId="{146D1F78-BA98-4D81-8D2B-810C4382B40D}" srcOrd="4" destOrd="0" presId="urn:microsoft.com/office/officeart/2005/8/layout/hierarchy1"/>
    <dgm:cxn modelId="{AE0BE378-2D22-4D98-9873-C0897EC58A85}" type="presParOf" srcId="{34EBCF9F-19C3-4617-92E8-BF079683B10E}" destId="{27CCCB2E-8B87-4DAF-9A03-BE17ED0E35B4}" srcOrd="5" destOrd="0" presId="urn:microsoft.com/office/officeart/2005/8/layout/hierarchy1"/>
    <dgm:cxn modelId="{1C3768E9-87D2-41D5-97DC-49BBFAC0E87F}" type="presParOf" srcId="{27CCCB2E-8B87-4DAF-9A03-BE17ED0E35B4}" destId="{7B299A9F-CC05-4B30-8D42-2FBC2EA365F9}" srcOrd="0" destOrd="0" presId="urn:microsoft.com/office/officeart/2005/8/layout/hierarchy1"/>
    <dgm:cxn modelId="{7A5BFA57-4419-4743-8FC1-C26B9215C1A8}" type="presParOf" srcId="{7B299A9F-CC05-4B30-8D42-2FBC2EA365F9}" destId="{A06C8E85-8624-4D88-93F4-FE59677DF80E}" srcOrd="0" destOrd="0" presId="urn:microsoft.com/office/officeart/2005/8/layout/hierarchy1"/>
    <dgm:cxn modelId="{6A7FCD37-5CCD-4C59-8CDD-BFE957580451}" type="presParOf" srcId="{7B299A9F-CC05-4B30-8D42-2FBC2EA365F9}" destId="{BD1F9EFC-CC11-4A0F-B496-4D1DE8D9896D}" srcOrd="1" destOrd="0" presId="urn:microsoft.com/office/officeart/2005/8/layout/hierarchy1"/>
    <dgm:cxn modelId="{D894DA19-30F2-429D-B923-7AFD60FA6AC4}" type="presParOf" srcId="{27CCCB2E-8B87-4DAF-9A03-BE17ED0E35B4}" destId="{E2F09C9D-82B9-4A40-83F1-0A85492A2512}" srcOrd="1" destOrd="0" presId="urn:microsoft.com/office/officeart/2005/8/layout/hierarchy1"/>
    <dgm:cxn modelId="{4F31707B-7088-49A7-BE58-844A0214E9AA}" type="presParOf" srcId="{02EB6D78-77C4-49FF-8C17-8A2B6E8FC74A}" destId="{504C72C2-4A74-4129-A1C2-7EA7A09FFD2C}" srcOrd="1" destOrd="0" presId="urn:microsoft.com/office/officeart/2005/8/layout/hierarchy1"/>
    <dgm:cxn modelId="{96C905B2-A505-4819-A7BF-D69A26A56C56}" type="presParOf" srcId="{504C72C2-4A74-4129-A1C2-7EA7A09FFD2C}" destId="{E3A236B3-90D8-47CF-91D8-8B43384DA01B}" srcOrd="0" destOrd="0" presId="urn:microsoft.com/office/officeart/2005/8/layout/hierarchy1"/>
    <dgm:cxn modelId="{43B9FAF9-46E3-459F-9B7C-ABF750ACEED8}" type="presParOf" srcId="{E3A236B3-90D8-47CF-91D8-8B43384DA01B}" destId="{03940D63-79EE-45B4-9D9D-B71BE713E622}" srcOrd="0" destOrd="0" presId="urn:microsoft.com/office/officeart/2005/8/layout/hierarchy1"/>
    <dgm:cxn modelId="{731F1F8C-227C-44EC-A8BE-39278CC7A5E9}" type="presParOf" srcId="{E3A236B3-90D8-47CF-91D8-8B43384DA01B}" destId="{D0A6684D-D827-4C1B-97BC-C6B3F6E4DEFB}" srcOrd="1" destOrd="0" presId="urn:microsoft.com/office/officeart/2005/8/layout/hierarchy1"/>
    <dgm:cxn modelId="{EB34396A-2D4B-4B45-99CD-86980A6042D6}" type="presParOf" srcId="{504C72C2-4A74-4129-A1C2-7EA7A09FFD2C}" destId="{3815348D-461F-4C78-9C91-116C1E18159F}" srcOrd="1" destOrd="0" presId="urn:microsoft.com/office/officeart/2005/8/layout/hierarchy1"/>
    <dgm:cxn modelId="{D7880905-10F0-4074-83C7-62931E723C4B}" type="presParOf" srcId="{02EB6D78-77C4-49FF-8C17-8A2B6E8FC74A}" destId="{F8BEB587-0EB4-443B-B1DD-BFDFC67C49BD}" srcOrd="2" destOrd="0" presId="urn:microsoft.com/office/officeart/2005/8/layout/hierarchy1"/>
    <dgm:cxn modelId="{F842CFD7-2456-4ED0-B0A7-EEAEE66BF84F}" type="presParOf" srcId="{F8BEB587-0EB4-443B-B1DD-BFDFC67C49BD}" destId="{065B3C71-598A-4068-A69F-017C4ADCB8B3}" srcOrd="0" destOrd="0" presId="urn:microsoft.com/office/officeart/2005/8/layout/hierarchy1"/>
    <dgm:cxn modelId="{16332F20-B766-42A1-B4EB-B227C1352344}" type="presParOf" srcId="{065B3C71-598A-4068-A69F-017C4ADCB8B3}" destId="{F4C451AC-D43B-4B0B-9AE3-EDC124C2EA24}" srcOrd="0" destOrd="0" presId="urn:microsoft.com/office/officeart/2005/8/layout/hierarchy1"/>
    <dgm:cxn modelId="{CCA1214C-3BF8-42A7-8CB8-C1F77253D053}" type="presParOf" srcId="{065B3C71-598A-4068-A69F-017C4ADCB8B3}" destId="{71B6C59F-7C9F-473D-BB43-B5856C1B8511}" srcOrd="1" destOrd="0" presId="urn:microsoft.com/office/officeart/2005/8/layout/hierarchy1"/>
    <dgm:cxn modelId="{773F9CFB-1546-4275-8837-D96893117291}" type="presParOf" srcId="{F8BEB587-0EB4-443B-B1DD-BFDFC67C49BD}" destId="{E04ADE48-3EF2-4970-8227-C4D9332D96E6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0FE07D4-5B88-410F-933F-9A1CBCE8FEA2}">
      <dsp:nvSpPr>
        <dsp:cNvPr id="0" name=""/>
        <dsp:cNvSpPr/>
      </dsp:nvSpPr>
      <dsp:spPr>
        <a:xfrm>
          <a:off x="1339443" y="234543"/>
          <a:ext cx="1781708" cy="1781708"/>
        </a:xfrm>
        <a:prstGeom prst="pieWedge">
          <a:avLst/>
        </a:prstGeom>
        <a:gradFill rotWithShape="0">
          <a:gsLst>
            <a:gs pos="0">
              <a:schemeClr val="accent2">
                <a:shade val="51000"/>
                <a:satMod val="130000"/>
                <a:alpha val="22000"/>
              </a:schemeClr>
            </a:gs>
            <a:gs pos="80000">
              <a:schemeClr val="accent2">
                <a:shade val="93000"/>
                <a:satMod val="130000"/>
              </a:schemeClr>
            </a:gs>
            <a:gs pos="100000">
              <a:schemeClr val="accent2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2"/>
        </a:lnRef>
        <a:fillRef idx="3">
          <a:schemeClr val="accent2"/>
        </a:fillRef>
        <a:effectRef idx="3">
          <a:schemeClr val="accent2"/>
        </a:effectRef>
        <a:fontRef idx="minor">
          <a:schemeClr val="lt1"/>
        </a:fontRef>
      </dsp:style>
      <dsp:txBody>
        <a:bodyPr spcFirstLastPara="0" vert="horz" wrap="square" lIns="135128" tIns="135128" rIns="135128" bIns="135128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1" kern="1200">
              <a:latin typeface="Berlin Sans FB" pitchFamily="34" charset="0"/>
            </a:rPr>
            <a:t>Aqidah</a:t>
          </a:r>
        </a:p>
      </dsp:txBody>
      <dsp:txXfrm>
        <a:off x="1861293" y="756393"/>
        <a:ext cx="1259858" cy="1259858"/>
      </dsp:txXfrm>
    </dsp:sp>
    <dsp:sp modelId="{2CA308B7-D26F-452E-BF51-AE159BD59260}">
      <dsp:nvSpPr>
        <dsp:cNvPr id="0" name=""/>
        <dsp:cNvSpPr/>
      </dsp:nvSpPr>
      <dsp:spPr>
        <a:xfrm rot="5400000">
          <a:off x="3203448" y="234543"/>
          <a:ext cx="1781708" cy="1781708"/>
        </a:xfrm>
        <a:prstGeom prst="pieWedge">
          <a:avLst/>
        </a:prstGeom>
        <a:gradFill rotWithShape="0">
          <a:gsLst>
            <a:gs pos="0">
              <a:schemeClr val="accent3">
                <a:shade val="51000"/>
                <a:satMod val="130000"/>
                <a:alpha val="26000"/>
              </a:schemeClr>
            </a:gs>
            <a:gs pos="80000">
              <a:schemeClr val="accent3">
                <a:shade val="93000"/>
                <a:satMod val="130000"/>
              </a:schemeClr>
            </a:gs>
            <a:gs pos="100000">
              <a:schemeClr val="accent3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3"/>
        </a:lnRef>
        <a:fillRef idx="3">
          <a:schemeClr val="accent3"/>
        </a:fillRef>
        <a:effectRef idx="3">
          <a:schemeClr val="accent3"/>
        </a:effectRef>
        <a:fontRef idx="minor">
          <a:schemeClr val="lt1"/>
        </a:fontRef>
      </dsp:style>
      <dsp:txBody>
        <a:bodyPr spcFirstLastPara="0" vert="horz" wrap="square" lIns="135128" tIns="135128" rIns="135128" bIns="135128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1" kern="1200">
              <a:latin typeface="Berlin Sans FB" pitchFamily="34" charset="0"/>
            </a:rPr>
            <a:t>ibadah</a:t>
          </a:r>
        </a:p>
      </dsp:txBody>
      <dsp:txXfrm rot="-5400000">
        <a:off x="3203448" y="756393"/>
        <a:ext cx="1259858" cy="1259858"/>
      </dsp:txXfrm>
    </dsp:sp>
    <dsp:sp modelId="{99E0FFF4-42B7-4A64-B0EF-411C3790D265}">
      <dsp:nvSpPr>
        <dsp:cNvPr id="0" name=""/>
        <dsp:cNvSpPr/>
      </dsp:nvSpPr>
      <dsp:spPr>
        <a:xfrm rot="10800000">
          <a:off x="3203448" y="2098548"/>
          <a:ext cx="1781708" cy="1781708"/>
        </a:xfrm>
        <a:prstGeom prst="pieWedge">
          <a:avLst/>
        </a:prstGeom>
        <a:gradFill rotWithShape="0">
          <a:gsLst>
            <a:gs pos="0">
              <a:schemeClr val="accent6">
                <a:shade val="51000"/>
                <a:satMod val="130000"/>
                <a:alpha val="41000"/>
              </a:schemeClr>
            </a:gs>
            <a:gs pos="80000">
              <a:schemeClr val="accent6">
                <a:shade val="93000"/>
                <a:satMod val="130000"/>
              </a:schemeClr>
            </a:gs>
            <a:gs pos="100000">
              <a:schemeClr val="accent6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6"/>
        </a:lnRef>
        <a:fillRef idx="3">
          <a:schemeClr val="accent6"/>
        </a:fillRef>
        <a:effectRef idx="3">
          <a:schemeClr val="accent6"/>
        </a:effectRef>
        <a:fontRef idx="minor">
          <a:schemeClr val="lt1"/>
        </a:fontRef>
      </dsp:style>
      <dsp:txBody>
        <a:bodyPr spcFirstLastPara="0" vert="horz" wrap="square" lIns="135128" tIns="135128" rIns="135128" bIns="135128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1" kern="1200">
              <a:latin typeface="Berlin Sans FB" pitchFamily="34" charset="0"/>
            </a:rPr>
            <a:t>Akhlak </a:t>
          </a:r>
        </a:p>
      </dsp:txBody>
      <dsp:txXfrm rot="10800000">
        <a:off x="3203448" y="2098548"/>
        <a:ext cx="1259858" cy="1259858"/>
      </dsp:txXfrm>
    </dsp:sp>
    <dsp:sp modelId="{3206EE15-1A18-42C8-BD90-005ECD8B04A4}">
      <dsp:nvSpPr>
        <dsp:cNvPr id="0" name=""/>
        <dsp:cNvSpPr/>
      </dsp:nvSpPr>
      <dsp:spPr>
        <a:xfrm rot="16200000">
          <a:off x="1339443" y="2098548"/>
          <a:ext cx="1781708" cy="1781708"/>
        </a:xfrm>
        <a:prstGeom prst="pieWedge">
          <a:avLst/>
        </a:prstGeom>
        <a:gradFill rotWithShape="0">
          <a:gsLst>
            <a:gs pos="0">
              <a:schemeClr val="accent5">
                <a:shade val="51000"/>
                <a:satMod val="130000"/>
                <a:alpha val="55000"/>
              </a:schemeClr>
            </a:gs>
            <a:gs pos="80000">
              <a:schemeClr val="accent5">
                <a:shade val="93000"/>
                <a:satMod val="130000"/>
              </a:schemeClr>
            </a:gs>
            <a:gs pos="100000">
              <a:schemeClr val="accent5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5"/>
        </a:lnRef>
        <a:fillRef idx="3">
          <a:schemeClr val="accent5"/>
        </a:fillRef>
        <a:effectRef idx="3">
          <a:schemeClr val="accent5"/>
        </a:effectRef>
        <a:fontRef idx="minor">
          <a:schemeClr val="lt1"/>
        </a:fontRef>
      </dsp:style>
      <dsp:txBody>
        <a:bodyPr spcFirstLastPara="0" vert="horz" wrap="square" lIns="135128" tIns="135128" rIns="135128" bIns="135128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1" kern="1200">
              <a:latin typeface="Berlin Sans FB" pitchFamily="34" charset="0"/>
            </a:rPr>
            <a:t>Mu ‘amalah</a:t>
          </a:r>
        </a:p>
      </dsp:txBody>
      <dsp:txXfrm rot="5400000">
        <a:off x="1861293" y="2098548"/>
        <a:ext cx="1259858" cy="1259858"/>
      </dsp:txXfrm>
    </dsp:sp>
    <dsp:sp modelId="{14DBA11F-2B4F-40DB-8F84-993CB6A5960E}">
      <dsp:nvSpPr>
        <dsp:cNvPr id="0" name=""/>
        <dsp:cNvSpPr/>
      </dsp:nvSpPr>
      <dsp:spPr>
        <a:xfrm>
          <a:off x="2854718" y="1524001"/>
          <a:ext cx="615162" cy="534924"/>
        </a:xfrm>
        <a:prstGeom prst="circularArrow">
          <a:avLst/>
        </a:prstGeom>
        <a:gradFill rotWithShape="1">
          <a:gsLst>
            <a:gs pos="0">
              <a:schemeClr val="accent6">
                <a:shade val="51000"/>
                <a:satMod val="130000"/>
              </a:schemeClr>
            </a:gs>
            <a:gs pos="80000">
              <a:schemeClr val="accent6">
                <a:shade val="93000"/>
                <a:satMod val="130000"/>
              </a:schemeClr>
            </a:gs>
            <a:gs pos="100000">
              <a:schemeClr val="accent6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6"/>
        </a:lnRef>
        <a:fillRef idx="3">
          <a:schemeClr val="accent6"/>
        </a:fillRef>
        <a:effectRef idx="3">
          <a:schemeClr val="accent6"/>
        </a:effectRef>
        <a:fontRef idx="minor">
          <a:schemeClr val="lt1"/>
        </a:fontRef>
      </dsp:style>
    </dsp:sp>
    <dsp:sp modelId="{11EE24E5-C1F8-4A86-9394-3DA35BDE4CED}">
      <dsp:nvSpPr>
        <dsp:cNvPr id="0" name=""/>
        <dsp:cNvSpPr/>
      </dsp:nvSpPr>
      <dsp:spPr>
        <a:xfrm rot="10800000">
          <a:off x="2854718" y="2055874"/>
          <a:ext cx="615162" cy="534924"/>
        </a:xfrm>
        <a:prstGeom prst="circularArrow">
          <a:avLst/>
        </a:prstGeom>
        <a:gradFill rotWithShape="1">
          <a:gsLst>
            <a:gs pos="0">
              <a:schemeClr val="accent6">
                <a:shade val="51000"/>
                <a:satMod val="130000"/>
              </a:schemeClr>
            </a:gs>
            <a:gs pos="80000">
              <a:schemeClr val="accent6">
                <a:shade val="93000"/>
                <a:satMod val="130000"/>
              </a:schemeClr>
            </a:gs>
            <a:gs pos="100000">
              <a:schemeClr val="accent6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6"/>
        </a:lnRef>
        <a:fillRef idx="3">
          <a:schemeClr val="accent6"/>
        </a:fillRef>
        <a:effectRef idx="3">
          <a:schemeClr val="accent6"/>
        </a:effectRef>
        <a:fontRef idx="minor">
          <a:schemeClr val="lt1"/>
        </a:fontRef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A5299C9-DB6A-497F-B1DF-5BB1FFE80E5D}">
      <dsp:nvSpPr>
        <dsp:cNvPr id="0" name=""/>
        <dsp:cNvSpPr/>
      </dsp:nvSpPr>
      <dsp:spPr>
        <a:xfrm>
          <a:off x="4262260" y="2170531"/>
          <a:ext cx="2448278" cy="1778793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50800" dist="12700" dir="5280000" rotWithShape="0">
            <a:srgbClr val="000000">
              <a:alpha val="40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GB" altLang="en-US" sz="2200" b="1" i="0" u="sng" strike="noStrike" kern="1200" cap="none" normalizeH="0" baseline="0" dirty="0" err="1">
              <a:ln/>
              <a:effectLst/>
              <a:latin typeface="Algerian" panose="04020705040A02060702" pitchFamily="82" charset="0"/>
            </a:rPr>
            <a:t>Perbuatan</a:t>
          </a:r>
          <a:r>
            <a:rPr kumimoji="0" lang="en-GB" altLang="en-US" sz="2200" b="1" i="0" u="sng" strike="noStrike" kern="1200" cap="none" normalizeH="0" baseline="0" dirty="0">
              <a:ln/>
              <a:effectLst/>
              <a:latin typeface="Algerian" panose="04020705040A02060702" pitchFamily="82" charset="0"/>
            </a:rPr>
            <a:t> </a:t>
          </a:r>
          <a:r>
            <a:rPr kumimoji="0" lang="en-GB" altLang="en-US" sz="2200" b="1" i="0" u="sng" strike="noStrike" kern="1200" cap="none" normalizeH="0" baseline="0" dirty="0" err="1">
              <a:ln/>
              <a:effectLst/>
              <a:latin typeface="Algerian" panose="04020705040A02060702" pitchFamily="82" charset="0"/>
            </a:rPr>
            <a:t>Manusia</a:t>
          </a:r>
          <a:endParaRPr kumimoji="0" lang="en-GB" altLang="en-US" sz="2200" b="1" i="0" u="sng" strike="noStrike" kern="1200" cap="none" normalizeH="0" baseline="0" dirty="0">
            <a:ln/>
            <a:effectLst/>
            <a:latin typeface="Algerian" panose="04020705040A02060702" pitchFamily="82" charset="0"/>
          </a:endParaRPr>
        </a:p>
      </dsp:txBody>
      <dsp:txXfrm>
        <a:off x="4620802" y="2431029"/>
        <a:ext cx="1731194" cy="1257797"/>
      </dsp:txXfrm>
    </dsp:sp>
    <dsp:sp modelId="{F63887FC-FCD3-4270-AE8C-778AD10134DF}">
      <dsp:nvSpPr>
        <dsp:cNvPr id="0" name=""/>
        <dsp:cNvSpPr/>
      </dsp:nvSpPr>
      <dsp:spPr>
        <a:xfrm rot="16200000">
          <a:off x="5290530" y="1960072"/>
          <a:ext cx="391738" cy="29179"/>
        </a:xfrm>
        <a:custGeom>
          <a:avLst/>
          <a:gdLst/>
          <a:ahLst/>
          <a:cxnLst/>
          <a:rect l="0" t="0" r="0" b="0"/>
          <a:pathLst>
            <a:path>
              <a:moveTo>
                <a:pt x="0" y="14589"/>
              </a:moveTo>
              <a:lnTo>
                <a:pt x="391738" y="14589"/>
              </a:lnTo>
            </a:path>
          </a:pathLst>
        </a:custGeom>
        <a:noFill/>
        <a:ln w="22225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110000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5476606" y="1964869"/>
        <a:ext cx="19586" cy="19586"/>
      </dsp:txXfrm>
    </dsp:sp>
    <dsp:sp modelId="{C5E8AC0D-CE6E-44DA-ABD6-91A3E04F6477}">
      <dsp:nvSpPr>
        <dsp:cNvPr id="0" name=""/>
        <dsp:cNvSpPr/>
      </dsp:nvSpPr>
      <dsp:spPr>
        <a:xfrm>
          <a:off x="4597003" y="0"/>
          <a:ext cx="1778793" cy="1778793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381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8415" tIns="18415" rIns="18415" bIns="18415" numCol="1" spcCol="1270" anchor="ctr" anchorCtr="0">
          <a:noAutofit/>
        </a:bodyPr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altLang="en-US" sz="2900" b="1" i="0" u="none" strike="noStrike" kern="1200" cap="none" normalizeH="0" baseline="0" dirty="0" err="1">
              <a:ln/>
              <a:effectLst/>
              <a:latin typeface="Arial" charset="0"/>
            </a:rPr>
            <a:t>Akhlak</a:t>
          </a:r>
          <a:endParaRPr kumimoji="0" lang="en-GB" altLang="en-US" sz="2900" b="1" i="0" u="none" strike="noStrike" kern="1200" cap="none" normalizeH="0" baseline="0" dirty="0">
            <a:ln/>
            <a:effectLst/>
            <a:latin typeface="Arial" charset="0"/>
          </a:endParaRPr>
        </a:p>
      </dsp:txBody>
      <dsp:txXfrm>
        <a:off x="4857501" y="260498"/>
        <a:ext cx="1257797" cy="1257797"/>
      </dsp:txXfrm>
    </dsp:sp>
    <dsp:sp modelId="{EDB3DEE6-9060-4121-8CB2-D8F5C50E7337}">
      <dsp:nvSpPr>
        <dsp:cNvPr id="0" name=""/>
        <dsp:cNvSpPr/>
      </dsp:nvSpPr>
      <dsp:spPr>
        <a:xfrm rot="1128812">
          <a:off x="6579361" y="3515741"/>
          <a:ext cx="575536" cy="29179"/>
        </a:xfrm>
        <a:custGeom>
          <a:avLst/>
          <a:gdLst/>
          <a:ahLst/>
          <a:cxnLst/>
          <a:rect l="0" t="0" r="0" b="0"/>
          <a:pathLst>
            <a:path>
              <a:moveTo>
                <a:pt x="0" y="14589"/>
              </a:moveTo>
              <a:lnTo>
                <a:pt x="575536" y="14589"/>
              </a:lnTo>
            </a:path>
          </a:pathLst>
        </a:custGeom>
        <a:noFill/>
        <a:ln w="22225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110000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6852741" y="3515943"/>
        <a:ext cx="28776" cy="28776"/>
      </dsp:txXfrm>
    </dsp:sp>
    <dsp:sp modelId="{8C897287-3910-44DD-880D-E508A43C7C74}">
      <dsp:nvSpPr>
        <dsp:cNvPr id="0" name=""/>
        <dsp:cNvSpPr/>
      </dsp:nvSpPr>
      <dsp:spPr>
        <a:xfrm>
          <a:off x="7092006" y="3020558"/>
          <a:ext cx="1778793" cy="1778793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381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8415" tIns="18415" rIns="18415" bIns="18415" numCol="1" spcCol="1270" anchor="ctr" anchorCtr="0">
          <a:noAutofit/>
        </a:bodyPr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altLang="en-US" sz="2900" b="1" i="0" u="none" strike="noStrike" kern="1200" cap="none" normalizeH="0" baseline="0" dirty="0" err="1">
              <a:ln/>
              <a:effectLst/>
              <a:latin typeface="Arial" charset="0"/>
            </a:rPr>
            <a:t>Etika</a:t>
          </a:r>
          <a:endParaRPr kumimoji="0" lang="en-GB" altLang="en-US" sz="2900" b="1" i="0" u="none" strike="noStrike" kern="1200" cap="none" normalizeH="0" baseline="0" dirty="0">
            <a:ln/>
            <a:effectLst/>
            <a:latin typeface="Arial" charset="0"/>
          </a:endParaRPr>
        </a:p>
      </dsp:txBody>
      <dsp:txXfrm>
        <a:off x="7352504" y="3281056"/>
        <a:ext cx="1257797" cy="1257797"/>
      </dsp:txXfrm>
    </dsp:sp>
    <dsp:sp modelId="{5D8BB7CF-166E-46C5-8DCF-5F36DBB5D096}">
      <dsp:nvSpPr>
        <dsp:cNvPr id="0" name=""/>
        <dsp:cNvSpPr/>
      </dsp:nvSpPr>
      <dsp:spPr>
        <a:xfrm rot="9752411">
          <a:off x="3849134" y="3477585"/>
          <a:ext cx="525991" cy="29179"/>
        </a:xfrm>
        <a:custGeom>
          <a:avLst/>
          <a:gdLst/>
          <a:ahLst/>
          <a:cxnLst/>
          <a:rect l="0" t="0" r="0" b="0"/>
          <a:pathLst>
            <a:path>
              <a:moveTo>
                <a:pt x="0" y="14589"/>
              </a:moveTo>
              <a:lnTo>
                <a:pt x="525991" y="14589"/>
              </a:lnTo>
            </a:path>
          </a:pathLst>
        </a:custGeom>
        <a:noFill/>
        <a:ln w="22225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-110000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 rot="10800000">
        <a:off x="4098980" y="3479025"/>
        <a:ext cx="26299" cy="26299"/>
      </dsp:txXfrm>
    </dsp:sp>
    <dsp:sp modelId="{9F748B84-136C-4D32-8EA5-CE990B10C076}">
      <dsp:nvSpPr>
        <dsp:cNvPr id="0" name=""/>
        <dsp:cNvSpPr/>
      </dsp:nvSpPr>
      <dsp:spPr>
        <a:xfrm>
          <a:off x="2123434" y="2948538"/>
          <a:ext cx="1778793" cy="1778793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381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8415" tIns="18415" rIns="18415" bIns="18415" numCol="1" spcCol="1270" anchor="ctr" anchorCtr="0">
          <a:noAutofit/>
        </a:bodyPr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altLang="en-US" sz="2900" b="1" i="0" u="none" strike="noStrike" kern="1200" cap="none" normalizeH="0" baseline="0" dirty="0">
              <a:ln/>
              <a:effectLst/>
              <a:latin typeface="Arial" charset="0"/>
            </a:rPr>
            <a:t>Moral</a:t>
          </a:r>
          <a:endParaRPr kumimoji="0" lang="en-GB" altLang="en-US" sz="2900" b="0" i="0" u="none" strike="noStrike" kern="1200" cap="none" normalizeH="0" baseline="0" dirty="0">
            <a:ln/>
            <a:effectLst/>
            <a:latin typeface="Arial" charset="0"/>
          </a:endParaRPr>
        </a:p>
      </dsp:txBody>
      <dsp:txXfrm>
        <a:off x="2383932" y="3209036"/>
        <a:ext cx="1257797" cy="1257797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CF87EA-F249-42FE-8F5E-52003D957893}">
      <dsp:nvSpPr>
        <dsp:cNvPr id="0" name=""/>
        <dsp:cNvSpPr/>
      </dsp:nvSpPr>
      <dsp:spPr>
        <a:xfrm>
          <a:off x="2694011" y="2140090"/>
          <a:ext cx="2536776" cy="1527799"/>
        </a:xfrm>
        <a:prstGeom prst="ellipse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4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800" kern="1200" dirty="0"/>
            <a:t>Perbuatan</a:t>
          </a:r>
        </a:p>
      </dsp:txBody>
      <dsp:txXfrm>
        <a:off x="3065513" y="2363831"/>
        <a:ext cx="1793772" cy="1080317"/>
      </dsp:txXfrm>
    </dsp:sp>
    <dsp:sp modelId="{999EAEDF-6E14-4DA9-9C87-2FFD2505CB8D}">
      <dsp:nvSpPr>
        <dsp:cNvPr id="0" name=""/>
        <dsp:cNvSpPr/>
      </dsp:nvSpPr>
      <dsp:spPr>
        <a:xfrm rot="16200000">
          <a:off x="3299520" y="1121942"/>
          <a:ext cx="1325759" cy="556216"/>
        </a:xfrm>
        <a:prstGeom prst="lef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5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flat" dir="t"/>
        </a:scene3d>
        <a:sp3d z="-1905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436DB060-CBDB-4872-A88C-EAA8DF3F639B}">
      <dsp:nvSpPr>
        <dsp:cNvPr id="0" name=""/>
        <dsp:cNvSpPr/>
      </dsp:nvSpPr>
      <dsp:spPr>
        <a:xfrm>
          <a:off x="2627786" y="218309"/>
          <a:ext cx="2669227" cy="10377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5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0485" tIns="70485" rIns="70485" bIns="70485" numCol="1" spcCol="1270" anchor="ctr" anchorCtr="0">
          <a:noAutofit/>
        </a:bodyPr>
        <a:lstStyle/>
        <a:p>
          <a:pPr marL="0" lvl="0" indent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3700" kern="1200" dirty="0"/>
            <a:t>Nilai</a:t>
          </a:r>
          <a:r>
            <a:rPr lang="en-US" sz="3700" kern="1200" dirty="0"/>
            <a:t> &gt;&gt; </a:t>
          </a:r>
          <a:r>
            <a:rPr lang="id-ID" sz="3700" kern="1200" dirty="0"/>
            <a:t>Etika</a:t>
          </a:r>
        </a:p>
      </dsp:txBody>
      <dsp:txXfrm>
        <a:off x="2658180" y="248703"/>
        <a:ext cx="2608439" cy="976933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EE8433E-721E-4BA2-96B9-59A1A4B1F1CB}">
      <dsp:nvSpPr>
        <dsp:cNvPr id="0" name=""/>
        <dsp:cNvSpPr/>
      </dsp:nvSpPr>
      <dsp:spPr>
        <a:xfrm>
          <a:off x="2968336" y="245387"/>
          <a:ext cx="1250334" cy="125033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2550" tIns="82550" rIns="82550" bIns="82550" numCol="1" spcCol="1270" anchor="ctr" anchorCtr="0">
          <a:noAutofit/>
        </a:bodyPr>
        <a:lstStyle/>
        <a:p>
          <a:pPr marL="0" lvl="0" indent="0" algn="ctr" defTabSz="2889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6500" kern="1200" dirty="0">
              <a:solidFill>
                <a:srgbClr val="FF0000"/>
              </a:solidFill>
            </a:rPr>
            <a:t> </a:t>
          </a:r>
        </a:p>
      </dsp:txBody>
      <dsp:txXfrm>
        <a:off x="2968336" y="245387"/>
        <a:ext cx="1250334" cy="1250334"/>
      </dsp:txXfrm>
    </dsp:sp>
    <dsp:sp modelId="{0B051234-AB31-41F9-8D0E-AFE74294FB1D}">
      <dsp:nvSpPr>
        <dsp:cNvPr id="0" name=""/>
        <dsp:cNvSpPr/>
      </dsp:nvSpPr>
      <dsp:spPr>
        <a:xfrm>
          <a:off x="2034462" y="-325658"/>
          <a:ext cx="2954567" cy="2954567"/>
        </a:xfrm>
        <a:prstGeom prst="circularArrow">
          <a:avLst>
            <a:gd name="adj1" fmla="val 8252"/>
            <a:gd name="adj2" fmla="val 576431"/>
            <a:gd name="adj3" fmla="val 2962417"/>
            <a:gd name="adj4" fmla="val 52686"/>
            <a:gd name="adj5" fmla="val 9628"/>
          </a:avLst>
        </a:prstGeom>
        <a:solidFill>
          <a:srgbClr val="FFFF00"/>
        </a:solidFill>
        <a:ln w="254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23869F45-12E0-4EB9-865A-AA4FAF59203A}">
      <dsp:nvSpPr>
        <dsp:cNvPr id="0" name=""/>
        <dsp:cNvSpPr/>
      </dsp:nvSpPr>
      <dsp:spPr>
        <a:xfrm>
          <a:off x="1917716" y="2065113"/>
          <a:ext cx="1250334" cy="125033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2550" tIns="82550" rIns="82550" bIns="82550" numCol="1" spcCol="1270" anchor="ctr" anchorCtr="0">
          <a:noAutofit/>
        </a:bodyPr>
        <a:lstStyle/>
        <a:p>
          <a:pPr marL="0" lvl="0" indent="0" algn="ctr" defTabSz="2889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6500" kern="1200" dirty="0">
              <a:solidFill>
                <a:srgbClr val="FF0000"/>
              </a:solidFill>
            </a:rPr>
            <a:t> </a:t>
          </a:r>
        </a:p>
      </dsp:txBody>
      <dsp:txXfrm>
        <a:off x="1917716" y="2065113"/>
        <a:ext cx="1250334" cy="1250334"/>
      </dsp:txXfrm>
    </dsp:sp>
    <dsp:sp modelId="{2154D5A6-8F97-4B0E-B909-2471AF116BE5}">
      <dsp:nvSpPr>
        <dsp:cNvPr id="0" name=""/>
        <dsp:cNvSpPr/>
      </dsp:nvSpPr>
      <dsp:spPr>
        <a:xfrm>
          <a:off x="786246" y="-181623"/>
          <a:ext cx="2954567" cy="2954567"/>
        </a:xfrm>
        <a:prstGeom prst="circularArrow">
          <a:avLst>
            <a:gd name="adj1" fmla="val 8252"/>
            <a:gd name="adj2" fmla="val 576431"/>
            <a:gd name="adj3" fmla="val 10170883"/>
            <a:gd name="adj4" fmla="val 7261152"/>
            <a:gd name="adj5" fmla="val 9628"/>
          </a:avLst>
        </a:prstGeom>
        <a:solidFill>
          <a:srgbClr val="FFFF00"/>
        </a:solidFill>
        <a:ln w="254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AEA0892A-83E6-4192-8ABC-6500A126E20E}">
      <dsp:nvSpPr>
        <dsp:cNvPr id="0" name=""/>
        <dsp:cNvSpPr/>
      </dsp:nvSpPr>
      <dsp:spPr>
        <a:xfrm>
          <a:off x="867097" y="245387"/>
          <a:ext cx="1250334" cy="125033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2550" tIns="82550" rIns="82550" bIns="82550" numCol="1" spcCol="1270" anchor="ctr" anchorCtr="0">
          <a:noAutofit/>
        </a:bodyPr>
        <a:lstStyle/>
        <a:p>
          <a:pPr marL="0" lvl="0" indent="0" algn="ctr" defTabSz="2889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6500" kern="1200" dirty="0">
              <a:solidFill>
                <a:srgbClr val="FF0000"/>
              </a:solidFill>
            </a:rPr>
            <a:t> </a:t>
          </a:r>
        </a:p>
      </dsp:txBody>
      <dsp:txXfrm>
        <a:off x="867097" y="245387"/>
        <a:ext cx="1250334" cy="1250334"/>
      </dsp:txXfrm>
    </dsp:sp>
    <dsp:sp modelId="{01568940-2AC8-456B-B1CA-6F7D9AA226F1}">
      <dsp:nvSpPr>
        <dsp:cNvPr id="0" name=""/>
        <dsp:cNvSpPr/>
      </dsp:nvSpPr>
      <dsp:spPr>
        <a:xfrm>
          <a:off x="1345693" y="-399906"/>
          <a:ext cx="2954567" cy="2954567"/>
        </a:xfrm>
        <a:prstGeom prst="circularArrow">
          <a:avLst>
            <a:gd name="adj1" fmla="val 8252"/>
            <a:gd name="adj2" fmla="val 576431"/>
            <a:gd name="adj3" fmla="val 16855378"/>
            <a:gd name="adj4" fmla="val 14968191"/>
            <a:gd name="adj5" fmla="val 9628"/>
          </a:avLst>
        </a:prstGeom>
        <a:solidFill>
          <a:srgbClr val="FFFF00"/>
        </a:solidFill>
        <a:ln w="254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BE9475A-AA85-437F-AD70-1F06C69F38B8}">
      <dsp:nvSpPr>
        <dsp:cNvPr id="0" name=""/>
        <dsp:cNvSpPr/>
      </dsp:nvSpPr>
      <dsp:spPr>
        <a:xfrm>
          <a:off x="5065712" y="2504265"/>
          <a:ext cx="1784087" cy="1784087"/>
        </a:xfrm>
        <a:prstGeom prst="ellipse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76000"/>
                <a:lumMod val="90000"/>
              </a:schemeClr>
            </a:gs>
          </a:gsLst>
          <a:lin ang="5400000" scaled="0"/>
        </a:gradFill>
        <a:ln>
          <a:noFill/>
        </a:ln>
        <a:effectLst>
          <a:outerShdw blurRad="38100" dist="38100" dir="4800000" sx="98000" sy="98000" rotWithShape="0">
            <a:srgbClr val="000000">
              <a:alpha val="32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400" b="1" i="0" u="none" strike="noStrike" kern="1200" cap="none" normalizeH="0" baseline="0">
              <a:ln/>
              <a:effectLst/>
              <a:latin typeface="Arial" charset="0"/>
            </a:rPr>
            <a:t>Perilaku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400" b="1" i="0" u="none" strike="noStrike" kern="1200" cap="none" normalizeH="0" baseline="0">
              <a:ln/>
              <a:effectLst/>
              <a:latin typeface="Arial" charset="0"/>
            </a:rPr>
            <a:t>Mns</a:t>
          </a:r>
          <a:endParaRPr kumimoji="0" lang="en-GB" altLang="en-US" sz="2400" b="1" i="0" u="none" strike="noStrike" kern="1200" cap="none" normalizeH="0" baseline="0">
            <a:ln/>
            <a:effectLst/>
            <a:latin typeface="Arial" charset="0"/>
          </a:endParaRPr>
        </a:p>
      </dsp:txBody>
      <dsp:txXfrm>
        <a:off x="5326985" y="2765538"/>
        <a:ext cx="1261541" cy="1261541"/>
      </dsp:txXfrm>
    </dsp:sp>
    <dsp:sp modelId="{EF073463-C4E4-4083-95DD-A5EF25E693FD}">
      <dsp:nvSpPr>
        <dsp:cNvPr id="0" name=""/>
        <dsp:cNvSpPr/>
      </dsp:nvSpPr>
      <dsp:spPr>
        <a:xfrm rot="16200000">
          <a:off x="5767691" y="1853116"/>
          <a:ext cx="380129" cy="606589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shade val="76000"/>
                <a:lumMod val="90000"/>
              </a:schemeClr>
            </a:gs>
          </a:gsLst>
          <a:lin ang="5400000" scaled="0"/>
        </a:gradFill>
        <a:ln>
          <a:noFill/>
        </a:ln>
        <a:effectLst>
          <a:outerShdw blurRad="38100" dist="38100" dir="4800000" sx="98000" sy="98000" rotWithShape="0">
            <a:srgbClr val="000000">
              <a:alpha val="32000"/>
            </a:srgbClr>
          </a:outerShdw>
        </a:effectLst>
        <a:scene3d>
          <a:camera prst="orthographicFront"/>
          <a:lightRig rig="flat" dir="t"/>
        </a:scene3d>
        <a:sp3d z="-80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900" kern="1200"/>
        </a:p>
      </dsp:txBody>
      <dsp:txXfrm>
        <a:off x="5824711" y="2031454"/>
        <a:ext cx="266090" cy="363953"/>
      </dsp:txXfrm>
    </dsp:sp>
    <dsp:sp modelId="{B2357330-7426-4C53-8457-77EE67D43D2B}">
      <dsp:nvSpPr>
        <dsp:cNvPr id="0" name=""/>
        <dsp:cNvSpPr/>
      </dsp:nvSpPr>
      <dsp:spPr>
        <a:xfrm>
          <a:off x="4716066" y="2951"/>
          <a:ext cx="2483379" cy="1784087"/>
        </a:xfrm>
        <a:prstGeom prst="ellipse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76000"/>
                <a:lumMod val="90000"/>
              </a:schemeClr>
            </a:gs>
          </a:gsLst>
          <a:lin ang="5400000" scaled="0"/>
        </a:gradFill>
        <a:ln>
          <a:noFill/>
        </a:ln>
        <a:effectLst>
          <a:outerShdw blurRad="38100" dist="38100" dir="4800000" sx="98000" sy="98000" rotWithShape="0">
            <a:srgbClr val="000000">
              <a:alpha val="32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kern="1200" cap="none" normalizeH="0" baseline="0" dirty="0">
              <a:ln/>
              <a:effectLst/>
              <a:latin typeface="Arial" charset="0"/>
            </a:rPr>
            <a:t>Etika: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kern="1200" cap="none" normalizeH="0" baseline="0" dirty="0">
              <a:ln/>
              <a:effectLst/>
              <a:latin typeface="Arial" charset="0"/>
            </a:rPr>
            <a:t>Kajian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kern="1200" cap="none" normalizeH="0" baseline="0" dirty="0">
              <a:ln/>
              <a:effectLst/>
              <a:latin typeface="Arial" charset="0"/>
            </a:rPr>
            <a:t>Teoritis</a:t>
          </a:r>
          <a:r>
            <a:rPr kumimoji="0" lang="en-US" altLang="en-US" sz="2200" b="1" i="0" u="none" strike="noStrike" kern="1200" cap="none" normalizeH="0" baseline="0" dirty="0">
              <a:ln/>
              <a:effectLst/>
              <a:latin typeface="Arial" charset="0"/>
            </a:rPr>
            <a:t>, Akal</a:t>
          </a:r>
          <a:endParaRPr kumimoji="0" lang="en-GB" altLang="en-US" sz="2200" b="1" i="0" u="none" strike="noStrike" kern="1200" cap="none" normalizeH="0" baseline="0" dirty="0">
            <a:ln/>
            <a:effectLst/>
            <a:latin typeface="Arial" charset="0"/>
          </a:endParaRPr>
        </a:p>
      </dsp:txBody>
      <dsp:txXfrm>
        <a:off x="5079748" y="264224"/>
        <a:ext cx="1756015" cy="1261541"/>
      </dsp:txXfrm>
    </dsp:sp>
    <dsp:sp modelId="{E2D7EBD0-E12F-4813-AE99-A9C95B7D68AC}">
      <dsp:nvSpPr>
        <dsp:cNvPr id="0" name=""/>
        <dsp:cNvSpPr/>
      </dsp:nvSpPr>
      <dsp:spPr>
        <a:xfrm rot="1028268">
          <a:off x="6944102" y="3452302"/>
          <a:ext cx="357603" cy="606589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shade val="76000"/>
                <a:lumMod val="90000"/>
              </a:schemeClr>
            </a:gs>
          </a:gsLst>
          <a:lin ang="5400000" scaled="0"/>
        </a:gradFill>
        <a:ln>
          <a:noFill/>
        </a:ln>
        <a:effectLst>
          <a:outerShdw blurRad="38100" dist="38100" dir="4800000" sx="98000" sy="98000" rotWithShape="0">
            <a:srgbClr val="000000">
              <a:alpha val="32000"/>
            </a:srgbClr>
          </a:outerShdw>
        </a:effectLst>
        <a:scene3d>
          <a:camera prst="orthographicFront"/>
          <a:lightRig rig="flat" dir="t"/>
        </a:scene3d>
        <a:sp3d z="-80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900" kern="1200"/>
        </a:p>
      </dsp:txBody>
      <dsp:txXfrm>
        <a:off x="6946484" y="3557814"/>
        <a:ext cx="250322" cy="363953"/>
      </dsp:txXfrm>
    </dsp:sp>
    <dsp:sp modelId="{647919B7-087E-49AF-BB10-CF171E2E4226}">
      <dsp:nvSpPr>
        <dsp:cNvPr id="0" name=""/>
        <dsp:cNvSpPr/>
      </dsp:nvSpPr>
      <dsp:spPr>
        <a:xfrm>
          <a:off x="7361663" y="3309692"/>
          <a:ext cx="2416083" cy="1784087"/>
        </a:xfrm>
        <a:prstGeom prst="ellipse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76000"/>
                <a:lumMod val="90000"/>
              </a:schemeClr>
            </a:gs>
          </a:gsLst>
          <a:lin ang="5400000" scaled="0"/>
        </a:gradFill>
        <a:ln>
          <a:noFill/>
        </a:ln>
        <a:effectLst>
          <a:outerShdw blurRad="38100" dist="38100" dir="4800000" sx="98000" sy="98000" rotWithShape="0">
            <a:srgbClr val="000000">
              <a:alpha val="32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altLang="en-US" sz="2200" b="1" i="0" u="none" strike="noStrike" kern="1200" cap="none" normalizeH="0" baseline="0" dirty="0">
              <a:ln/>
              <a:effectLst/>
              <a:latin typeface="Arial" charset="0"/>
            </a:rPr>
            <a:t>Moral</a:t>
          </a:r>
          <a:r>
            <a:rPr kumimoji="0" lang="id-ID" altLang="en-US" sz="2200" b="1" i="0" u="none" strike="noStrike" kern="1200" cap="none" normalizeH="0" baseline="0" dirty="0">
              <a:ln/>
              <a:effectLst/>
              <a:latin typeface="Arial" charset="0"/>
            </a:rPr>
            <a:t>: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kern="1200" cap="none" normalizeH="0" baseline="0" dirty="0">
              <a:ln/>
              <a:effectLst/>
              <a:latin typeface="Arial" charset="0"/>
            </a:rPr>
            <a:t>Norma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kern="1200" cap="none" normalizeH="0" baseline="0" dirty="0">
              <a:ln/>
              <a:effectLst/>
              <a:latin typeface="Arial" charset="0"/>
            </a:rPr>
            <a:t>Lokal/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kern="1200" cap="none" normalizeH="0" baseline="0" dirty="0">
              <a:ln/>
              <a:effectLst/>
              <a:latin typeface="Arial" charset="0"/>
            </a:rPr>
            <a:t>temporal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endParaRPr kumimoji="0" lang="en-GB" altLang="en-US" sz="2200" b="0" i="0" u="none" strike="noStrike" kern="1200" cap="none" normalizeH="0" baseline="0" dirty="0">
            <a:ln/>
            <a:effectLst/>
            <a:latin typeface="Arial" charset="0"/>
          </a:endParaRPr>
        </a:p>
      </dsp:txBody>
      <dsp:txXfrm>
        <a:off x="7715490" y="3570965"/>
        <a:ext cx="1708429" cy="1261541"/>
      </dsp:txXfrm>
    </dsp:sp>
    <dsp:sp modelId="{64BD95A4-7F86-4DCF-A7D8-157F91A41600}">
      <dsp:nvSpPr>
        <dsp:cNvPr id="0" name=""/>
        <dsp:cNvSpPr/>
      </dsp:nvSpPr>
      <dsp:spPr>
        <a:xfrm rot="9728784">
          <a:off x="4643068" y="3461779"/>
          <a:ext cx="339600" cy="606589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shade val="76000"/>
                <a:lumMod val="90000"/>
              </a:schemeClr>
            </a:gs>
          </a:gsLst>
          <a:lin ang="5400000" scaled="0"/>
        </a:gradFill>
        <a:ln>
          <a:noFill/>
        </a:ln>
        <a:effectLst>
          <a:outerShdw blurRad="38100" dist="38100" dir="4800000" sx="98000" sy="98000" rotWithShape="0">
            <a:srgbClr val="000000">
              <a:alpha val="32000"/>
            </a:srgbClr>
          </a:outerShdw>
        </a:effectLst>
        <a:scene3d>
          <a:camera prst="orthographicFront"/>
          <a:lightRig rig="flat" dir="t"/>
        </a:scene3d>
        <a:sp3d z="-80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900" kern="1200"/>
        </a:p>
      </dsp:txBody>
      <dsp:txXfrm rot="10800000">
        <a:off x="4742495" y="3567480"/>
        <a:ext cx="237720" cy="363953"/>
      </dsp:txXfrm>
    </dsp:sp>
    <dsp:sp modelId="{B071A1D2-1A79-4F58-9F8A-AC154D08FDD3}">
      <dsp:nvSpPr>
        <dsp:cNvPr id="0" name=""/>
        <dsp:cNvSpPr/>
      </dsp:nvSpPr>
      <dsp:spPr>
        <a:xfrm>
          <a:off x="2332969" y="3309706"/>
          <a:ext cx="2248343" cy="1784087"/>
        </a:xfrm>
        <a:prstGeom prst="ellipse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76000"/>
                <a:lumMod val="90000"/>
              </a:schemeClr>
            </a:gs>
          </a:gsLst>
          <a:lin ang="5400000" scaled="0"/>
        </a:gradFill>
        <a:ln>
          <a:noFill/>
        </a:ln>
        <a:effectLst>
          <a:outerShdw blurRad="38100" dist="38100" dir="4800000" sx="98000" sy="98000" rotWithShape="0">
            <a:srgbClr val="000000">
              <a:alpha val="32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sng" strike="noStrike" kern="1200" cap="none" normalizeH="0" baseline="0" dirty="0">
              <a:ln/>
              <a:effectLst/>
              <a:latin typeface="Arial" charset="0"/>
            </a:rPr>
            <a:t>Akhlaq: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id-ID" altLang="en-US" sz="2200" b="1" i="0" u="none" strike="noStrike" kern="1200" cap="none" normalizeH="0" baseline="0" dirty="0">
              <a:ln/>
              <a:effectLst/>
              <a:latin typeface="Arial" charset="0"/>
            </a:rPr>
            <a:t>Al-Qur’an</a:t>
          </a:r>
        </a:p>
        <a:p>
          <a:pPr marL="0" marR="0" lvl="0" indent="0" algn="ctr" defTabSz="914400" rtl="0" eaLnBrk="1" fontAlgn="base" latinLnBrk="0" hangingPunct="1">
            <a:lnSpc>
              <a:spcPct val="100000"/>
            </a:lnSpc>
            <a:spcBef>
              <a:spcPct val="0"/>
            </a:spcBef>
            <a:spcAft>
              <a:spcPct val="0"/>
            </a:spcAft>
            <a:buClrTx/>
            <a:buSzTx/>
            <a:buFontTx/>
            <a:buNone/>
            <a:tabLst/>
          </a:pPr>
          <a:r>
            <a:rPr kumimoji="0" lang="en-US" altLang="en-US" sz="2200" b="1" i="0" u="none" strike="noStrike" kern="1200" cap="none" normalizeH="0" baseline="0" dirty="0">
              <a:ln/>
              <a:effectLst/>
              <a:latin typeface="Arial" charset="0"/>
            </a:rPr>
            <a:t>&amp;</a:t>
          </a:r>
          <a:r>
            <a:rPr kumimoji="0" lang="id-ID" altLang="en-US" sz="2200" b="1" i="0" u="none" strike="noStrike" kern="1200" cap="none" normalizeH="0" baseline="0" dirty="0">
              <a:ln/>
              <a:effectLst/>
              <a:latin typeface="Arial" charset="0"/>
            </a:rPr>
            <a:t>Sunnah</a:t>
          </a:r>
          <a:r>
            <a:rPr kumimoji="0" lang="en-US" altLang="en-US" sz="2200" b="1" i="0" u="none" strike="noStrike" kern="1200" cap="none" normalizeH="0" baseline="0" dirty="0">
              <a:ln/>
              <a:effectLst/>
              <a:latin typeface="Arial" charset="0"/>
            </a:rPr>
            <a:t> &gt; universal</a:t>
          </a:r>
          <a:endParaRPr kumimoji="0" lang="en-GB" altLang="en-US" sz="2200" b="1" i="0" u="none" strike="noStrike" kern="1200" cap="none" normalizeH="0" baseline="0" dirty="0">
            <a:ln/>
            <a:effectLst/>
            <a:latin typeface="Arial" charset="0"/>
          </a:endParaRPr>
        </a:p>
      </dsp:txBody>
      <dsp:txXfrm>
        <a:off x="2662231" y="3570979"/>
        <a:ext cx="1589819" cy="1261541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46D1F78-BA98-4D81-8D2B-810C4382B40D}">
      <dsp:nvSpPr>
        <dsp:cNvPr id="0" name=""/>
        <dsp:cNvSpPr/>
      </dsp:nvSpPr>
      <dsp:spPr>
        <a:xfrm>
          <a:off x="5420584" y="987694"/>
          <a:ext cx="3235271" cy="41938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85801"/>
              </a:lnTo>
              <a:lnTo>
                <a:pt x="3235271" y="285801"/>
              </a:lnTo>
              <a:lnTo>
                <a:pt x="3235271" y="419388"/>
              </a:lnTo>
            </a:path>
          </a:pathLst>
        </a:custGeom>
        <a:noFill/>
        <a:ln w="254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>
            <a:rot lat="0" lon="0" rev="7500000"/>
          </a:lightRig>
        </a:scene3d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A8C39A3-68BA-47EC-90F9-ACF85A1AC1AB}">
      <dsp:nvSpPr>
        <dsp:cNvPr id="0" name=""/>
        <dsp:cNvSpPr/>
      </dsp:nvSpPr>
      <dsp:spPr>
        <a:xfrm>
          <a:off x="6893382" y="2322768"/>
          <a:ext cx="881236" cy="41938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85801"/>
              </a:lnTo>
              <a:lnTo>
                <a:pt x="881236" y="285801"/>
              </a:lnTo>
              <a:lnTo>
                <a:pt x="881236" y="419388"/>
              </a:lnTo>
            </a:path>
          </a:pathLst>
        </a:custGeom>
        <a:noFill/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>
            <a:rot lat="0" lon="0" rev="7500000"/>
          </a:lightRig>
        </a:scene3d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D1260F2-5F78-42FC-8FE1-288F04D5BE2F}">
      <dsp:nvSpPr>
        <dsp:cNvPr id="0" name=""/>
        <dsp:cNvSpPr/>
      </dsp:nvSpPr>
      <dsp:spPr>
        <a:xfrm>
          <a:off x="6012146" y="2322768"/>
          <a:ext cx="881236" cy="419388"/>
        </a:xfrm>
        <a:custGeom>
          <a:avLst/>
          <a:gdLst/>
          <a:ahLst/>
          <a:cxnLst/>
          <a:rect l="0" t="0" r="0" b="0"/>
          <a:pathLst>
            <a:path>
              <a:moveTo>
                <a:pt x="881236" y="0"/>
              </a:moveTo>
              <a:lnTo>
                <a:pt x="881236" y="285801"/>
              </a:lnTo>
              <a:lnTo>
                <a:pt x="0" y="285801"/>
              </a:lnTo>
              <a:lnTo>
                <a:pt x="0" y="419388"/>
              </a:lnTo>
            </a:path>
          </a:pathLst>
        </a:custGeom>
        <a:noFill/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>
            <a:rot lat="0" lon="0" rev="7500000"/>
          </a:lightRig>
        </a:scene3d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7E449C2-D396-42E3-B703-AD16EA18716B}">
      <dsp:nvSpPr>
        <dsp:cNvPr id="0" name=""/>
        <dsp:cNvSpPr/>
      </dsp:nvSpPr>
      <dsp:spPr>
        <a:xfrm>
          <a:off x="5420584" y="987694"/>
          <a:ext cx="1472798" cy="41938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85801"/>
              </a:lnTo>
              <a:lnTo>
                <a:pt x="1472798" y="285801"/>
              </a:lnTo>
              <a:lnTo>
                <a:pt x="1472798" y="419388"/>
              </a:lnTo>
            </a:path>
          </a:pathLst>
        </a:custGeom>
        <a:noFill/>
        <a:ln w="254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>
            <a:rot lat="0" lon="0" rev="7500000"/>
          </a:lightRig>
        </a:scene3d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0E8ADF7-7689-4C21-A119-8EF226F1F2B9}">
      <dsp:nvSpPr>
        <dsp:cNvPr id="0" name=""/>
        <dsp:cNvSpPr/>
      </dsp:nvSpPr>
      <dsp:spPr>
        <a:xfrm>
          <a:off x="2487199" y="2322768"/>
          <a:ext cx="1762473" cy="41938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85801"/>
              </a:lnTo>
              <a:lnTo>
                <a:pt x="1762473" y="285801"/>
              </a:lnTo>
              <a:lnTo>
                <a:pt x="1762473" y="419388"/>
              </a:lnTo>
            </a:path>
          </a:pathLst>
        </a:custGeom>
        <a:noFill/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>
            <a:rot lat="0" lon="0" rev="7500000"/>
          </a:lightRig>
        </a:scene3d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F15CC8E-E62D-418E-8112-A97D324BE894}">
      <dsp:nvSpPr>
        <dsp:cNvPr id="0" name=""/>
        <dsp:cNvSpPr/>
      </dsp:nvSpPr>
      <dsp:spPr>
        <a:xfrm>
          <a:off x="2441479" y="2322768"/>
          <a:ext cx="91440" cy="419388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419388"/>
              </a:lnTo>
            </a:path>
          </a:pathLst>
        </a:custGeom>
        <a:noFill/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>
            <a:rot lat="0" lon="0" rev="7500000"/>
          </a:lightRig>
        </a:scene3d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71BBBA-AF14-4F69-A534-335A507A94A1}">
      <dsp:nvSpPr>
        <dsp:cNvPr id="0" name=""/>
        <dsp:cNvSpPr/>
      </dsp:nvSpPr>
      <dsp:spPr>
        <a:xfrm>
          <a:off x="724726" y="2322768"/>
          <a:ext cx="1762473" cy="419388"/>
        </a:xfrm>
        <a:custGeom>
          <a:avLst/>
          <a:gdLst/>
          <a:ahLst/>
          <a:cxnLst/>
          <a:rect l="0" t="0" r="0" b="0"/>
          <a:pathLst>
            <a:path>
              <a:moveTo>
                <a:pt x="1762473" y="0"/>
              </a:moveTo>
              <a:lnTo>
                <a:pt x="1762473" y="285801"/>
              </a:lnTo>
              <a:lnTo>
                <a:pt x="0" y="285801"/>
              </a:lnTo>
              <a:lnTo>
                <a:pt x="0" y="419388"/>
              </a:lnTo>
            </a:path>
          </a:pathLst>
        </a:custGeom>
        <a:noFill/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>
            <a:rot lat="0" lon="0" rev="7500000"/>
          </a:lightRig>
        </a:scene3d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E35D605-7B09-48A3-AEC9-8F00F7DB430D}">
      <dsp:nvSpPr>
        <dsp:cNvPr id="0" name=""/>
        <dsp:cNvSpPr/>
      </dsp:nvSpPr>
      <dsp:spPr>
        <a:xfrm>
          <a:off x="2487199" y="987694"/>
          <a:ext cx="2933384" cy="419388"/>
        </a:xfrm>
        <a:custGeom>
          <a:avLst/>
          <a:gdLst/>
          <a:ahLst/>
          <a:cxnLst/>
          <a:rect l="0" t="0" r="0" b="0"/>
          <a:pathLst>
            <a:path>
              <a:moveTo>
                <a:pt x="2933384" y="0"/>
              </a:moveTo>
              <a:lnTo>
                <a:pt x="2933384" y="285801"/>
              </a:lnTo>
              <a:lnTo>
                <a:pt x="0" y="285801"/>
              </a:lnTo>
              <a:lnTo>
                <a:pt x="0" y="419388"/>
              </a:lnTo>
            </a:path>
          </a:pathLst>
        </a:custGeom>
        <a:noFill/>
        <a:ln w="254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>
            <a:rot lat="0" lon="0" rev="7500000"/>
          </a:lightRig>
        </a:scene3d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8FE3A47-BA23-4E59-9799-F249332CDDEF}">
      <dsp:nvSpPr>
        <dsp:cNvPr id="0" name=""/>
        <dsp:cNvSpPr/>
      </dsp:nvSpPr>
      <dsp:spPr>
        <a:xfrm>
          <a:off x="4699572" y="72010"/>
          <a:ext cx="1442023" cy="9156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4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1243CBC-7743-4C4A-A4A1-9142FB57E9DF}">
      <dsp:nvSpPr>
        <dsp:cNvPr id="0" name=""/>
        <dsp:cNvSpPr/>
      </dsp:nvSpPr>
      <dsp:spPr>
        <a:xfrm>
          <a:off x="4859797" y="224223"/>
          <a:ext cx="1442023" cy="9156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z="152400" extrusionH="63500" prstMaterial="dkEdge">
          <a:bevelT w="125400" h="36350" prst="relaxedInset"/>
          <a:contourClr>
            <a:schemeClr val="bg1"/>
          </a:contourClr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000" b="1" kern="1200" dirty="0"/>
            <a:t>Akhlaq</a:t>
          </a:r>
        </a:p>
      </dsp:txBody>
      <dsp:txXfrm>
        <a:off x="4886616" y="251042"/>
        <a:ext cx="1388385" cy="862046"/>
      </dsp:txXfrm>
    </dsp:sp>
    <dsp:sp modelId="{CA28DD22-1F59-46B8-92EC-3BFF4AC54E44}">
      <dsp:nvSpPr>
        <dsp:cNvPr id="0" name=""/>
        <dsp:cNvSpPr/>
      </dsp:nvSpPr>
      <dsp:spPr>
        <a:xfrm>
          <a:off x="1464300" y="1407083"/>
          <a:ext cx="2045798" cy="9156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6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A38CB6DE-5F5E-4995-8EA1-97F437C37E60}">
      <dsp:nvSpPr>
        <dsp:cNvPr id="0" name=""/>
        <dsp:cNvSpPr/>
      </dsp:nvSpPr>
      <dsp:spPr>
        <a:xfrm>
          <a:off x="1624525" y="1559297"/>
          <a:ext cx="2045798" cy="9156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z="152400" extrusionH="63500" prstMaterial="dkEdge">
          <a:bevelT w="125400" h="36350" prst="relaxedInset"/>
          <a:contourClr>
            <a:schemeClr val="bg1"/>
          </a:contourClr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000" b="1" kern="1200" dirty="0"/>
            <a:t>Manusia</a:t>
          </a:r>
        </a:p>
      </dsp:txBody>
      <dsp:txXfrm>
        <a:off x="1651344" y="1586116"/>
        <a:ext cx="1992160" cy="862046"/>
      </dsp:txXfrm>
    </dsp:sp>
    <dsp:sp modelId="{A1709DE1-8318-49DC-899C-5AAB8CA235DD}">
      <dsp:nvSpPr>
        <dsp:cNvPr id="0" name=""/>
        <dsp:cNvSpPr/>
      </dsp:nvSpPr>
      <dsp:spPr>
        <a:xfrm>
          <a:off x="3714" y="2742156"/>
          <a:ext cx="1442023" cy="9156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C637E937-E218-4EB8-9DD9-04DF3D5CF0C4}">
      <dsp:nvSpPr>
        <dsp:cNvPr id="0" name=""/>
        <dsp:cNvSpPr/>
      </dsp:nvSpPr>
      <dsp:spPr>
        <a:xfrm>
          <a:off x="163939" y="2894370"/>
          <a:ext cx="1442023" cy="9156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z="152400" extrusionH="63500" prstMaterial="dkEdge">
          <a:bevelT w="125400" h="36350" prst="relaxedInset"/>
          <a:contourClr>
            <a:schemeClr val="bg1"/>
          </a:contourClr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000" kern="1200" dirty="0"/>
            <a:t>Diri Sendiri</a:t>
          </a:r>
        </a:p>
      </dsp:txBody>
      <dsp:txXfrm>
        <a:off x="190758" y="2921189"/>
        <a:ext cx="1388385" cy="862046"/>
      </dsp:txXfrm>
    </dsp:sp>
    <dsp:sp modelId="{551B26B0-C751-4CAB-B2C9-0C2EBC07962D}">
      <dsp:nvSpPr>
        <dsp:cNvPr id="0" name=""/>
        <dsp:cNvSpPr/>
      </dsp:nvSpPr>
      <dsp:spPr>
        <a:xfrm>
          <a:off x="1766188" y="2742156"/>
          <a:ext cx="1442023" cy="9156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88895A84-8EEC-4680-A264-9ECC8F7CD9FB}">
      <dsp:nvSpPr>
        <dsp:cNvPr id="0" name=""/>
        <dsp:cNvSpPr/>
      </dsp:nvSpPr>
      <dsp:spPr>
        <a:xfrm>
          <a:off x="1926412" y="2894370"/>
          <a:ext cx="1442023" cy="9156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z="152400" extrusionH="63500" prstMaterial="dkEdge">
          <a:bevelT w="125400" h="36350" prst="relaxedInset"/>
          <a:contourClr>
            <a:schemeClr val="bg1"/>
          </a:contourClr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000" kern="1200" dirty="0"/>
            <a:t>Orang Tua</a:t>
          </a:r>
        </a:p>
      </dsp:txBody>
      <dsp:txXfrm>
        <a:off x="1953231" y="2921189"/>
        <a:ext cx="1388385" cy="862046"/>
      </dsp:txXfrm>
    </dsp:sp>
    <dsp:sp modelId="{070B7005-FA43-4FF1-80A5-D34F9B56F28A}">
      <dsp:nvSpPr>
        <dsp:cNvPr id="0" name=""/>
        <dsp:cNvSpPr/>
      </dsp:nvSpPr>
      <dsp:spPr>
        <a:xfrm>
          <a:off x="3528661" y="2742156"/>
          <a:ext cx="1442023" cy="9156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4153BBD8-9F96-4043-A2CB-A1E8F90E1C67}">
      <dsp:nvSpPr>
        <dsp:cNvPr id="0" name=""/>
        <dsp:cNvSpPr/>
      </dsp:nvSpPr>
      <dsp:spPr>
        <a:xfrm>
          <a:off x="3688886" y="2894370"/>
          <a:ext cx="1442023" cy="9156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z="152400" extrusionH="63500" prstMaterial="dkEdge">
          <a:bevelT w="125400" h="36350" prst="relaxedInset"/>
          <a:contourClr>
            <a:schemeClr val="bg1"/>
          </a:contourClr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000" kern="1200" dirty="0"/>
            <a:t>Orang Lain</a:t>
          </a:r>
        </a:p>
      </dsp:txBody>
      <dsp:txXfrm>
        <a:off x="3715705" y="2921189"/>
        <a:ext cx="1388385" cy="862046"/>
      </dsp:txXfrm>
    </dsp:sp>
    <dsp:sp modelId="{DEB9873F-D563-44CD-B1B0-8779EB613E05}">
      <dsp:nvSpPr>
        <dsp:cNvPr id="0" name=""/>
        <dsp:cNvSpPr/>
      </dsp:nvSpPr>
      <dsp:spPr>
        <a:xfrm>
          <a:off x="6172370" y="1407083"/>
          <a:ext cx="1442023" cy="9156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6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8729D38B-923D-4532-A252-00A56D20BCD0}">
      <dsp:nvSpPr>
        <dsp:cNvPr id="0" name=""/>
        <dsp:cNvSpPr/>
      </dsp:nvSpPr>
      <dsp:spPr>
        <a:xfrm>
          <a:off x="6332595" y="1559297"/>
          <a:ext cx="1442023" cy="9156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z="152400" extrusionH="63500" prstMaterial="dkEdge">
          <a:bevelT w="125400" h="36350" prst="relaxedInset"/>
          <a:contourClr>
            <a:schemeClr val="bg1"/>
          </a:contourClr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000" b="1" kern="1200" dirty="0"/>
            <a:t>Alam</a:t>
          </a:r>
        </a:p>
      </dsp:txBody>
      <dsp:txXfrm>
        <a:off x="6359414" y="1586116"/>
        <a:ext cx="1388385" cy="862046"/>
      </dsp:txXfrm>
    </dsp:sp>
    <dsp:sp modelId="{C9389569-1500-4733-BDBF-26175698BC3A}">
      <dsp:nvSpPr>
        <dsp:cNvPr id="0" name=""/>
        <dsp:cNvSpPr/>
      </dsp:nvSpPr>
      <dsp:spPr>
        <a:xfrm>
          <a:off x="5291134" y="2742156"/>
          <a:ext cx="1442023" cy="9156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52A11068-84D9-4EDC-9B0F-826412BB9130}">
      <dsp:nvSpPr>
        <dsp:cNvPr id="0" name=""/>
        <dsp:cNvSpPr/>
      </dsp:nvSpPr>
      <dsp:spPr>
        <a:xfrm>
          <a:off x="5451359" y="2894370"/>
          <a:ext cx="1442023" cy="9156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z="152400" extrusionH="63500" prstMaterial="dkEdge">
          <a:bevelT w="125400" h="36350" prst="relaxedInset"/>
          <a:contourClr>
            <a:schemeClr val="bg1"/>
          </a:contourClr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000" kern="1200" dirty="0"/>
            <a:t>Flora </a:t>
          </a:r>
        </a:p>
      </dsp:txBody>
      <dsp:txXfrm>
        <a:off x="5478178" y="2921189"/>
        <a:ext cx="1388385" cy="862046"/>
      </dsp:txXfrm>
    </dsp:sp>
    <dsp:sp modelId="{27300831-B6FF-41D2-AACB-688136D78291}">
      <dsp:nvSpPr>
        <dsp:cNvPr id="0" name=""/>
        <dsp:cNvSpPr/>
      </dsp:nvSpPr>
      <dsp:spPr>
        <a:xfrm>
          <a:off x="7053607" y="2742156"/>
          <a:ext cx="1442023" cy="9156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A92BFC52-1943-478D-9005-C81B8A908962}">
      <dsp:nvSpPr>
        <dsp:cNvPr id="0" name=""/>
        <dsp:cNvSpPr/>
      </dsp:nvSpPr>
      <dsp:spPr>
        <a:xfrm>
          <a:off x="7213832" y="2894370"/>
          <a:ext cx="1442023" cy="9156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z="152400" extrusionH="63500" prstMaterial="dkEdge">
          <a:bevelT w="125400" h="36350" prst="relaxedInset"/>
          <a:contourClr>
            <a:schemeClr val="bg1"/>
          </a:contourClr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000" kern="1200" dirty="0"/>
            <a:t>Fauna</a:t>
          </a:r>
        </a:p>
      </dsp:txBody>
      <dsp:txXfrm>
        <a:off x="7240651" y="2921189"/>
        <a:ext cx="1388385" cy="862046"/>
      </dsp:txXfrm>
    </dsp:sp>
    <dsp:sp modelId="{A06C8E85-8624-4D88-93F4-FE59677DF80E}">
      <dsp:nvSpPr>
        <dsp:cNvPr id="0" name=""/>
        <dsp:cNvSpPr/>
      </dsp:nvSpPr>
      <dsp:spPr>
        <a:xfrm>
          <a:off x="7934844" y="1407083"/>
          <a:ext cx="1442023" cy="9156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6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BD1F9EFC-CC11-4A0F-B496-4D1DE8D9896D}">
      <dsp:nvSpPr>
        <dsp:cNvPr id="0" name=""/>
        <dsp:cNvSpPr/>
      </dsp:nvSpPr>
      <dsp:spPr>
        <a:xfrm>
          <a:off x="8095068" y="1559297"/>
          <a:ext cx="1442023" cy="9156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z="152400" extrusionH="63500" prstMaterial="dkEdge">
          <a:bevelT w="125400" h="36350" prst="relaxedInset"/>
          <a:contourClr>
            <a:schemeClr val="bg1"/>
          </a:contourClr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000" b="1" kern="1200" dirty="0"/>
            <a:t>Allah</a:t>
          </a:r>
        </a:p>
      </dsp:txBody>
      <dsp:txXfrm>
        <a:off x="8121887" y="1586116"/>
        <a:ext cx="1388385" cy="862046"/>
      </dsp:txXfrm>
    </dsp:sp>
    <dsp:sp modelId="{03940D63-79EE-45B4-9D9D-B71BE713E622}">
      <dsp:nvSpPr>
        <dsp:cNvPr id="0" name=""/>
        <dsp:cNvSpPr/>
      </dsp:nvSpPr>
      <dsp:spPr>
        <a:xfrm>
          <a:off x="7976674" y="4184140"/>
          <a:ext cx="1692661" cy="9156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4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D0A6684D-D827-4C1B-97BC-C6B3F6E4DEFB}">
      <dsp:nvSpPr>
        <dsp:cNvPr id="0" name=""/>
        <dsp:cNvSpPr/>
      </dsp:nvSpPr>
      <dsp:spPr>
        <a:xfrm>
          <a:off x="8136899" y="4336354"/>
          <a:ext cx="1692661" cy="9156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z="152400" extrusionH="63500" prstMaterial="dkEdge">
          <a:bevelT w="125400" h="36350" prst="relaxedInset"/>
          <a:contourClr>
            <a:schemeClr val="bg1"/>
          </a:contourClr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000" kern="1200" dirty="0"/>
            <a:t>Tauhid Jauhi Syirik</a:t>
          </a:r>
        </a:p>
      </dsp:txBody>
      <dsp:txXfrm>
        <a:off x="8163718" y="4363173"/>
        <a:ext cx="1639023" cy="862046"/>
      </dsp:txXfrm>
    </dsp:sp>
    <dsp:sp modelId="{F4C451AC-D43B-4B0B-9AE3-EDC124C2EA24}">
      <dsp:nvSpPr>
        <dsp:cNvPr id="0" name=""/>
        <dsp:cNvSpPr/>
      </dsp:nvSpPr>
      <dsp:spPr>
        <a:xfrm>
          <a:off x="5777577" y="4184141"/>
          <a:ext cx="1442023" cy="9156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30000"/>
                <a:satMod val="130000"/>
              </a:schemeClr>
            </a:gs>
            <a:gs pos="80000">
              <a:schemeClr val="accent4">
                <a:hueOff val="0"/>
                <a:satOff val="0"/>
                <a:lumOff val="0"/>
                <a:alphaOff val="0"/>
                <a:shade val="65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71B6C59F-7C9F-473D-BB43-B5856C1B8511}">
      <dsp:nvSpPr>
        <dsp:cNvPr id="0" name=""/>
        <dsp:cNvSpPr/>
      </dsp:nvSpPr>
      <dsp:spPr>
        <a:xfrm>
          <a:off x="5937802" y="4336355"/>
          <a:ext cx="1442023" cy="91568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innerShdw blurRad="101600" dist="25400" dir="13500000">
            <a:srgbClr val="FFFFFF">
              <a:alpha val="80000"/>
            </a:srgbClr>
          </a:innerShdw>
        </a:effectLst>
        <a:scene3d>
          <a:camera prst="orthographicFront"/>
          <a:lightRig rig="threePt" dir="t">
            <a:rot lat="0" lon="0" rev="7500000"/>
          </a:lightRig>
        </a:scene3d>
        <a:sp3d z="152400" extrusionH="63500" prstMaterial="dkEdge">
          <a:bevelT w="125400" h="36350" prst="relaxedInset"/>
          <a:contourClr>
            <a:schemeClr val="bg1"/>
          </a:contourClr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d-ID" sz="2000" kern="1200" dirty="0"/>
            <a:t>Baik Sangka</a:t>
          </a:r>
        </a:p>
      </dsp:txBody>
      <dsp:txXfrm>
        <a:off x="5964621" y="4363174"/>
        <a:ext cx="1388385" cy="86204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ycle4#2">
  <dgm:title val=""/>
  <dgm:desc val=""/>
  <dgm:catLst>
    <dgm:cat type="relationship" pri="26000"/>
    <dgm:cat type="cycle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cycleMatrixDiagram">
    <dgm:varLst>
      <dgm:chMax val="1"/>
      <dgm:dir/>
      <dgm:animLvl val="lvl"/>
      <dgm:resizeHandles val="exact"/>
    </dgm:varLst>
    <dgm:alg type="composite">
      <dgm:param type="ar" val="1.3"/>
    </dgm:alg>
    <dgm:shape xmlns:r="http://schemas.openxmlformats.org/officeDocument/2006/relationships" r:blip="">
      <dgm:adjLst/>
    </dgm:shape>
    <dgm:presOf/>
    <dgm:constrLst>
      <dgm:constr type="w" for="ch" forName="children" refType="w"/>
      <dgm:constr type="h" for="ch" forName="children" refType="w" refFor="ch" refForName="children" fact="0.77"/>
      <dgm:constr type="ctrX" for="ch" forName="children" refType="w" fact="0.5"/>
      <dgm:constr type="ctrY" for="ch" forName="children" refType="h" fact="0.5"/>
      <dgm:constr type="w" for="ch" forName="circle" refType="w"/>
      <dgm:constr type="h" for="ch" forName="circle" refType="h"/>
      <dgm:constr type="ctrX" for="ch" forName="circle" refType="w" fact="0.5"/>
      <dgm:constr type="ctrY" for="ch" forName="circle" refType="h" fact="0.5"/>
      <dgm:constr type="w" for="ch" forName="center1" refType="w" fact="0.115"/>
      <dgm:constr type="h" for="ch" forName="center1" refType="w" fact="0.1"/>
      <dgm:constr type="ctrX" for="ch" forName="center1" refType="w" fact="0.5"/>
      <dgm:constr type="ctrY" for="ch" forName="center1" refType="h" fact="0.475"/>
      <dgm:constr type="w" for="ch" forName="center2" refType="w" fact="0.115"/>
      <dgm:constr type="h" for="ch" forName="center2" refType="w" fact="0.1"/>
      <dgm:constr type="ctrX" for="ch" forName="center2" refType="w" fact="0.5"/>
      <dgm:constr type="ctrY" for="ch" forName="center2" refType="h" fact="0.525"/>
    </dgm:constrLst>
    <dgm:ruleLst/>
    <dgm:choose name="Name0">
      <dgm:if name="Name1" axis="ch" ptType="node" func="cnt" op="gte" val="1">
        <dgm:layoutNode name="children">
          <dgm:alg type="composite">
            <dgm:param type="ar" val="1.3"/>
          </dgm:alg>
          <dgm:shape xmlns:r="http://schemas.openxmlformats.org/officeDocument/2006/relationships" r:blip="">
            <dgm:adjLst/>
          </dgm:shape>
          <dgm:presOf/>
          <dgm:choose name="Name2">
            <dgm:if name="Name3" func="var" arg="dir" op="equ" val="norm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l" for="ch" forName="child1group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r" for="ch" forName="child2group" refType="w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r" for="ch" forName="child3group" refType="w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l" for="ch" forName="child4group"/>
              </dgm:constrLst>
            </dgm:if>
            <dgm:else name="Name4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r" for="ch" forName="child1group" refType="w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l" for="ch" forName="child2group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l" for="ch" forName="child3group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r" for="ch" forName="child4group" refType="w"/>
              </dgm:constrLst>
            </dgm:else>
          </dgm:choose>
          <dgm:ruleLst/>
          <dgm:choose name="Name5">
            <dgm:if name="Name6" axis="ch ch" ptType="node node" st="1 1" cnt="1 0" func="cnt" op="gte" val="1">
              <dgm:layoutNode name="child1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7">
                  <dgm:if name="Name8" func="var" arg="dir" op="equ" val="norm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l" for="ch" forName="child1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l" for="ch" forName="child1Text"/>
                    </dgm:constrLst>
                  </dgm:if>
                  <dgm:else name="Name9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r" for="ch" forName="child1" refType="w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r" for="ch" forName="child1Text" refType="w"/>
                    </dgm:constrLst>
                  </dgm:else>
                </dgm:choose>
                <dgm:ruleLst/>
                <dgm:layoutNode name="child1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1 1" cnt="1 0"/>
                  <dgm:constrLst/>
                  <dgm:ruleLst/>
                </dgm:layoutNode>
                <dgm:layoutNode name="child1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1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0"/>
          </dgm:choose>
          <dgm:choose name="Name11">
            <dgm:if name="Name12" axis="ch ch" ptType="node node" st="2 1" cnt="1 0" func="cnt" op="gte" val="1">
              <dgm:layoutNode name="child2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choose name="Name13">
                  <dgm:if name="Name14" func="var" arg="dir" op="equ" val="norm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r" for="ch" forName="child2" refType="w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r" for="ch" forName="child2Text" refType="w"/>
                    </dgm:constrLst>
                  </dgm:if>
                  <dgm:else name="Name15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l" for="ch" forName="child2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l" for="ch" forName="child2Text"/>
                    </dgm:constrLst>
                  </dgm:else>
                </dgm:choose>
                <dgm:ruleLst/>
                <dgm:layoutNode name="child2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2 1" cnt="1 0"/>
                  <dgm:constrLst/>
                  <dgm:ruleLst/>
                </dgm:layoutNode>
                <dgm:layoutNode name="child2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2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6"/>
          </dgm:choose>
          <dgm:choose name="Name17">
            <dgm:if name="Name18" axis="ch ch" ptType="node node" st="3 1" cnt="1 0" func="cnt" op="gte" val="1">
              <dgm:layoutNode name="child3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19">
                  <dgm:if name="Name20" func="var" arg="dir" op="equ" val="norm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r" for="ch" forName="child3" refType="w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r" for="ch" forName="child3Text" refType="w"/>
                    </dgm:constrLst>
                  </dgm:if>
                  <dgm:else name="Name21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l" for="ch" forName="child3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l" for="ch" forName="child3Text"/>
                    </dgm:constrLst>
                  </dgm:else>
                </dgm:choose>
                <dgm:ruleLst/>
                <dgm:layoutNode name="child3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3 1" cnt="1 0"/>
                  <dgm:constrLst/>
                  <dgm:ruleLst/>
                </dgm:layoutNode>
                <dgm:layoutNode name="child3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3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2"/>
          </dgm:choose>
          <dgm:choose name="Name23">
            <dgm:if name="Name24" axis="ch ch" ptType="node node" st="4 1" cnt="1 0" func="cnt" op="gte" val="1">
              <dgm:layoutNode name="child4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25">
                  <dgm:if name="Name26" func="var" arg="dir" op="equ" val="norm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l" for="ch" forName="child4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l" for="ch" forName="child4Text"/>
                    </dgm:constrLst>
                  </dgm:if>
                  <dgm:else name="Name27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r" for="ch" forName="child4" refType="w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r" for="ch" forName="child4Text" refType="w"/>
                    </dgm:constrLst>
                  </dgm:else>
                </dgm:choose>
                <dgm:ruleLst/>
                <dgm:layoutNode name="child4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4 1" cnt="1 0"/>
                  <dgm:constrLst/>
                  <dgm:ruleLst/>
                </dgm:layoutNode>
                <dgm:layoutNode name="child4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4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8"/>
          </dgm:choose>
          <dgm:layoutNode name="child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ircle">
          <dgm:alg type="composite">
            <dgm:param type="ar" val="1"/>
          </dgm:alg>
          <dgm:shape xmlns:r="http://schemas.openxmlformats.org/officeDocument/2006/relationships" r:blip="">
            <dgm:adjLst/>
          </dgm:shape>
          <dgm:presOf/>
          <dgm:choose name="Name29">
            <dgm:if name="Name30" func="var" arg="dir" op="equ" val="norm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r" for="ch" forName="quadrant1" refType="w" fact="0.5"/>
                <dgm:constr type="rOff" for="ch" forName="quadrant1" refType="w" fact="-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l" for="ch" forName="quadrant2" refType="w" fact="0.5"/>
                <dgm:constr type="lOff" for="ch" forName="quadrant2" refType="w" fact="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l" for="ch" forName="quadrant3" refType="w" fact="0.5"/>
                <dgm:constr type="lOff" for="ch" forName="quadrant3" refType="w" fact="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r" for="ch" forName="quadrant4" refType="w" fact="0.5"/>
                <dgm:constr type="rOff" for="ch" forName="quadrant4" refType="w" fact="-0.01"/>
              </dgm:constrLst>
            </dgm:if>
            <dgm:else name="Name31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l" for="ch" forName="quadrant1" refType="w" fact="0.5"/>
                <dgm:constr type="lOff" for="ch" forName="quadrant1" refType="w" fact="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r" for="ch" forName="quadrant2" refType="w" fact="0.5"/>
                <dgm:constr type="rOff" for="ch" forName="quadrant2" refType="w" fact="-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r" for="ch" forName="quadrant3" refType="w" fact="0.5"/>
                <dgm:constr type="rOff" for="ch" forName="quadrant3" refType="w" fact="-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l" for="ch" forName="quadrant4" refType="w" fact="0.5"/>
                <dgm:constr type="lOff" for="ch" forName="quadrant4" refType="w" fact="0.01"/>
              </dgm:constrLst>
            </dgm:else>
          </dgm:choose>
          <dgm:ruleLst/>
          <dgm:layoutNode name="quadrant1" styleLbl="node1">
            <dgm:varLst>
              <dgm:chMax val="1"/>
              <dgm:bulletEnabled val="1"/>
            </dgm:varLst>
            <dgm:alg type="tx"/>
            <dgm:choose name="Name32">
              <dgm:if name="Name33" func="var" arg="dir" op="equ" val="norm">
                <dgm:shape xmlns:r="http://schemas.openxmlformats.org/officeDocument/2006/relationships" type="pieWedge" r:blip="">
                  <dgm:adjLst/>
                </dgm:shape>
              </dgm:if>
              <dgm:else name="Name34">
                <dgm:shape xmlns:r="http://schemas.openxmlformats.org/officeDocument/2006/relationships" rot="90" type="pieWedge" r:blip="">
                  <dgm:adjLst/>
                </dgm:shape>
              </dgm:else>
            </dgm:choose>
            <dgm:presOf axis="ch" ptType="node" cnt="1"/>
            <dgm:constrLst/>
            <dgm:ruleLst>
              <dgm:rule type="primFontSz" val="5" fact="NaN" max="NaN"/>
            </dgm:ruleLst>
          </dgm:layoutNode>
          <dgm:layoutNode name="quadrant2" styleLbl="node1">
            <dgm:varLst>
              <dgm:chMax val="1"/>
              <dgm:bulletEnabled val="1"/>
            </dgm:varLst>
            <dgm:alg type="tx"/>
            <dgm:choose name="Name35">
              <dgm:if name="Name36" func="var" arg="dir" op="equ" val="norm">
                <dgm:shape xmlns:r="http://schemas.openxmlformats.org/officeDocument/2006/relationships" rot="90" type="pieWedge" r:blip="">
                  <dgm:adjLst/>
                </dgm:shape>
              </dgm:if>
              <dgm:else name="Name37">
                <dgm:shape xmlns:r="http://schemas.openxmlformats.org/officeDocument/2006/relationships" type="pieWedge" r:blip="">
                  <dgm:adjLst/>
                </dgm:shape>
              </dgm:else>
            </dgm:choose>
            <dgm:presOf axis="ch" ptType="node" st="2" cnt="1"/>
            <dgm:constrLst/>
            <dgm:ruleLst>
              <dgm:rule type="primFontSz" val="5" fact="NaN" max="NaN"/>
            </dgm:ruleLst>
          </dgm:layoutNode>
          <dgm:layoutNode name="quadrant3" styleLbl="node1">
            <dgm:varLst>
              <dgm:chMax val="1"/>
              <dgm:bulletEnabled val="1"/>
            </dgm:varLst>
            <dgm:alg type="tx"/>
            <dgm:choose name="Name38">
              <dgm:if name="Name39" func="var" arg="dir" op="equ" val="norm">
                <dgm:shape xmlns:r="http://schemas.openxmlformats.org/officeDocument/2006/relationships" rot="180" type="pieWedge" r:blip="">
                  <dgm:adjLst/>
                </dgm:shape>
              </dgm:if>
              <dgm:else name="Name40">
                <dgm:shape xmlns:r="http://schemas.openxmlformats.org/officeDocument/2006/relationships" rot="270" type="pieWedge" r:blip="">
                  <dgm:adjLst/>
                </dgm:shape>
              </dgm:else>
            </dgm:choose>
            <dgm:presOf axis="ch" ptType="node" st="3" cnt="1"/>
            <dgm:constrLst/>
            <dgm:ruleLst>
              <dgm:rule type="primFontSz" val="5" fact="NaN" max="NaN"/>
            </dgm:ruleLst>
          </dgm:layoutNode>
          <dgm:layoutNode name="quadrant4" styleLbl="node1">
            <dgm:varLst>
              <dgm:chMax val="1"/>
              <dgm:bulletEnabled val="1"/>
            </dgm:varLst>
            <dgm:alg type="tx"/>
            <dgm:choose name="Name41">
              <dgm:if name="Name42" func="var" arg="dir" op="equ" val="norm">
                <dgm:shape xmlns:r="http://schemas.openxmlformats.org/officeDocument/2006/relationships" rot="270" type="pieWedge" r:blip="">
                  <dgm:adjLst/>
                </dgm:shape>
              </dgm:if>
              <dgm:else name="Name43">
                <dgm:shape xmlns:r="http://schemas.openxmlformats.org/officeDocument/2006/relationships" rot="180" type="pieWedge" r:blip="">
                  <dgm:adjLst/>
                </dgm:shape>
              </dgm:else>
            </dgm:choose>
            <dgm:presOf axis="ch" ptType="node" st="4" cnt="1"/>
            <dgm:constrLst/>
            <dgm:ruleLst>
              <dgm:rule type="primFontSz" val="5" fact="NaN" max="NaN"/>
            </dgm:ruleLst>
          </dgm:layoutNode>
          <dgm:layoutNode name="quadrant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enter1" styleLbl="fgShp">
          <dgm:alg type="sp"/>
          <dgm:choose name="Name44">
            <dgm:if name="Name45" func="var" arg="dir" op="equ" val="norm">
              <dgm:shape xmlns:r="http://schemas.openxmlformats.org/officeDocument/2006/relationships" type="circularArrow" r:blip="" zOrderOff="16">
                <dgm:adjLst/>
              </dgm:shape>
            </dgm:if>
            <dgm:else name="Name46">
              <dgm:shape xmlns:r="http://schemas.openxmlformats.org/officeDocument/2006/relationships" rot="180" type="leftCircularArrow" r:blip="" zOrderOff="16">
                <dgm:adjLst/>
              </dgm:shape>
            </dgm:else>
          </dgm:choose>
          <dgm:presOf/>
          <dgm:constrLst/>
          <dgm:ruleLst/>
        </dgm:layoutNode>
        <dgm:layoutNode name="center2" styleLbl="fgShp">
          <dgm:alg type="sp"/>
          <dgm:choose name="Name47">
            <dgm:if name="Name48" func="var" arg="dir" op="equ" val="norm">
              <dgm:shape xmlns:r="http://schemas.openxmlformats.org/officeDocument/2006/relationships" rot="180" type="circularArrow" r:blip="" zOrderOff="16">
                <dgm:adjLst/>
              </dgm:shape>
            </dgm:if>
            <dgm:else name="Name49">
              <dgm:shape xmlns:r="http://schemas.openxmlformats.org/officeDocument/2006/relationships" type="leftCircularArrow" r:blip="" zOrderOff="16">
                <dgm:adjLst/>
              </dgm:shape>
            </dgm:else>
          </dgm:choose>
          <dgm:presOf/>
          <dgm:constrLst/>
          <dgm:ruleLst/>
        </dgm:layoutNode>
      </dgm:if>
      <dgm:else name="Name50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radial4">
  <dgm:title val=""/>
  <dgm:desc val=""/>
  <dgm:catLst>
    <dgm:cat type="relationship" pri="1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5" srcId="1" destId="11" srcOrd="0" destOrd="0"/>
        <dgm:cxn modelId="16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0"/>
              <dgm:param type="spanAng" val="360"/>
              <dgm:param type="ctrShpMap" val="fNode"/>
            </dgm:alg>
          </dgm:if>
          <dgm:else name="Name4">
            <dgm:choose name="Name5">
              <dgm:if name="Name6" axis="ch ch" ptType="node node" st="1 1" cnt="1 0" func="cnt" op="lte" val="3">
                <dgm:alg type="cycle">
                  <dgm:param type="stAng" val="-55"/>
                  <dgm:param type="spanAng" val="110"/>
                  <dgm:param type="ctrShpMap" val="fNode"/>
                </dgm:alg>
              </dgm:if>
              <dgm:else name="Name7">
                <dgm:choose name="Name8">
                  <dgm:if name="Name9" axis="ch ch" ptType="node node" st="1 1" cnt="1 0" func="cnt" op="equ" val="4">
                    <dgm:alg type="cycle">
                      <dgm:param type="stAng" val="-75"/>
                      <dgm:param type="spanAng" val="150"/>
                      <dgm:param type="ctrShpMap" val="fNode"/>
                    </dgm:alg>
                  </dgm:if>
                  <dgm:else name="Name10">
                    <dgm:alg type="cycle">
                      <dgm:param type="stAng" val="-90"/>
                      <dgm:param type="spanAng" val="180"/>
                      <dgm:param type="ctrShpMap" val="fNode"/>
                    </dgm:alg>
                  </dgm:else>
                </dgm:choose>
              </dgm:else>
            </dgm:choose>
          </dgm:else>
        </dgm:choose>
      </dgm:if>
      <dgm:else name="Name11">
        <dgm:choose name="Name12">
          <dgm:if name="Name13" axis="ch ch" ptType="node node" st="1 1" cnt="1 0" func="cnt" op="lte" val="1">
            <dgm:alg type="cycle">
              <dgm:param type="stAng" val="0"/>
              <dgm:param type="spanAng" val="-360"/>
              <dgm:param type="ctrShpMap" val="fNode"/>
            </dgm:alg>
          </dgm:if>
          <dgm:else name="Name14">
            <dgm:choose name="Name15">
              <dgm:if name="Name16" axis="ch ch" ptType="node node" st="1 1" cnt="1 0" func="cnt" op="lte" val="3">
                <dgm:alg type="cycle">
                  <dgm:param type="stAng" val="55"/>
                  <dgm:param type="spanAng" val="-110"/>
                  <dgm:param type="ctrShpMap" val="fNode"/>
                </dgm:alg>
              </dgm:if>
              <dgm:else name="Name17">
                <dgm:choose name="Name18">
                  <dgm:if name="Name19" axis="ch ch" ptType="node node" st="1 1" cnt="1 0" func="cnt" op="equ" val="4">
                    <dgm:alg type="cycle">
                      <dgm:param type="stAng" val="75"/>
                      <dgm:param type="spanAng" val="-150"/>
                      <dgm:param type="ctrShpMap" val="fNode"/>
                    </dgm:alg>
                  </dgm:if>
                  <dgm:else name="Name20">
                    <dgm:alg type="cycle">
                      <dgm:param type="stAng" val="90"/>
                      <dgm:param type="spanAng" val="-180"/>
                      <dgm:param type="ctrShpMap" val="fNode"/>
                    </dgm:alg>
                  </dgm:else>
                </dgm:choose>
              </dgm:else>
            </dgm:choose>
          </dgm:else>
        </dgm:choose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fact="0.95"/>
      <dgm:constr type="h" for="ch" forName="parTrans" refType="w" refFor="ch" refForName="centerShape" fact="0.285"/>
      <dgm:constr type="sp" refType="w" refFor="ch" refForName="centerShape" op="equ" fact="0.23"/>
      <dgm:constr type="sibSp" refType="w" refFor="ch" refForName="node" fact="0.1"/>
      <dgm:constr type="primFontSz" for="ch" forName="node" op="equ"/>
    </dgm:constrLst>
    <dgm:choose name="Name21">
      <dgm:if name="Name22" axis="ch ch" ptType="node node" st="1 1" cnt="1 0" func="cnt" op="lte" val="5">
        <dgm:ruleLst>
          <dgm:rule type="w" for="ch" forName="centerShape" val="NaN" fact="0.27" max="NaN"/>
        </dgm:ruleLst>
      </dgm:if>
      <dgm:else name="Name23">
        <dgm:ruleLst>
          <dgm:rule type="w" for="ch" forName="centerShape" val="NaN" fact="0.27" max="NaN"/>
          <dgm:rule type="w" for="ch" forName="node" val="NaN" fact="0.7" max="NaN"/>
        </dgm:ruleLst>
      </dgm:else>
    </dgm:choose>
    <dgm:forEach name="Name24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  <dgm:constr type="primFontSz" val="65"/>
          <dgm:constr type="h" refType="w"/>
        </dgm:constrLst>
        <dgm:ruleLst>
          <dgm:rule type="primFontSz" val="5" fact="NaN" max="NaN"/>
        </dgm:ruleLst>
      </dgm:layoutNode>
      <dgm:forEach name="Name25" axis="ch">
        <dgm:forEach name="Name26" axis="self" ptType="parTrans">
          <dgm:layoutNode name="parTrans" styleLbl="bgSibTrans2D1">
            <dgm:alg type="conn">
              <dgm:param type="begPts" val="auto"/>
              <dgm:param type="endPts" val="ctr"/>
              <dgm:param type="endSty" val="noArr"/>
              <dgm:param type="begSty" val="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begPad" refType="connDist" fact="0.055"/>
              <dgm:constr type="endPad"/>
            </dgm:constrLst>
            <dgm:ruleLst/>
          </dgm:layoutNode>
        </dgm:forEach>
        <dgm:forEach name="Name27" axis="self" ptType="node">
          <dgm:layoutNode name="node" styleLbl="node1">
            <dgm:varLst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OrSelf" ptType="node"/>
            <dgm:constrLst>
              <dgm:constr type="primFontSz" val="65"/>
              <dgm:constr type="h" refType="w" fact="0.8"/>
              <dgm:constr type="tMarg" refType="primFontSz" fact="0.15"/>
              <dgm:constr type="bMarg" refType="primFontSz" fact="0.15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ycle1">
  <dgm:title val=""/>
  <dgm:desc val=""/>
  <dgm:catLst>
    <dgm:cat type="cycle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alg type="cycle">
          <dgm:param type="stAng" val="0"/>
          <dgm:param type="spanAng" val="360"/>
        </dgm:alg>
      </dgm:if>
      <dgm:else name="Name2">
        <dgm:alg type="cycle">
          <dgm:param type="stAng" val="0"/>
          <dgm:param type="spanAng" val="-360"/>
        </dgm:alg>
      </dgm:else>
    </dgm:choose>
    <dgm:shape xmlns:r="http://schemas.openxmlformats.org/officeDocument/2006/relationships" r:blip="">
      <dgm:adjLst/>
    </dgm:shape>
    <dgm:presOf/>
    <dgm:choose name="Name3">
      <dgm:if name="Name4" func="var" arg="dir" op="equ" val="norm">
        <dgm:constrLst>
          <dgm:constr type="diam" val="1"/>
          <dgm:constr type="w" for="ch" forName="node" refType="w"/>
          <dgm:constr type="w" for="ch" ptType="sibTrans" refType="w" refFor="ch" refForName="node" fact="0.5"/>
          <dgm:constr type="h" for="ch" ptType="sibTrans" op="equ"/>
          <dgm:constr type="diam" for="ch" ptType="sibTrans" refType="diam" op="equ"/>
          <dgm:constr type="sibSp" refType="w" refFor="ch" refForName="node" fact="0.15"/>
          <dgm:constr type="w" for="ch" forName="dummy" refType="sibSp" fact="2.8"/>
          <dgm:constr type="primFontSz" for="ch" forName="node" op="equ" val="65"/>
        </dgm:constrLst>
      </dgm:if>
      <dgm:else name="Name5">
        <dgm:constrLst>
          <dgm:constr type="diam" val="1"/>
          <dgm:constr type="w" for="ch" forName="node" refType="w"/>
          <dgm:constr type="w" for="ch" ptType="sibTrans" refType="w" refFor="ch" refForName="node" fact="0.5"/>
          <dgm:constr type="h" for="ch" ptType="sibTrans" op="equ"/>
          <dgm:constr type="diam" for="ch" ptType="sibTrans" refType="diam" op="equ" fact="-1"/>
          <dgm:constr type="sibSp" refType="w" refFor="ch" refForName="node" fact="0.15"/>
          <dgm:constr type="w" for="ch" forName="dummy" refType="sibSp" fact="2.8"/>
          <dgm:constr type="primFontSz" for="ch" forName="node" op="equ" val="65"/>
        </dgm:constrLst>
      </dgm:else>
    </dgm:choose>
    <dgm:ruleLst>
      <dgm:rule type="diam" val="INF" fact="NaN" max="NaN"/>
    </dgm:ruleLst>
    <dgm:forEach name="nodesForEach" axis="ch" ptType="node">
      <dgm:choose name="Name6">
        <dgm:if name="Name7" axis="par ch" ptType="doc node" func="cnt" op="gt" val="1">
          <dgm:layoutNode name="dummy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</dgm:if>
        <dgm:else name="Name8"/>
      </dgm:choose>
      <dgm:layoutNode name="node" styleLbl="revTx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>
          <dgm:adjLst/>
        </dgm:shape>
        <dgm:presOf axis="desOrSelf" ptType="node"/>
        <dgm:constrLst>
          <dgm:constr type="h" refType="w"/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  <dgm:choose name="Name9">
        <dgm:if name="Name10" axis="par ch" ptType="doc node" func="cnt" op="gt" val="1">
          <dgm:forEach name="Name11" axis="followSib" ptType="sibTrans" hideLastTrans="0" cnt="1">
            <dgm:layoutNode name="sibTrans" styleLbl="node1">
              <dgm:alg type="conn">
                <dgm:param type="connRout" val="curve"/>
                <dgm:param type="begPts" val="radial"/>
                <dgm:param type="endPts" val="radial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begPad"/>
                <dgm:constr type="endPad"/>
              </dgm:constrLst>
              <dgm:ruleLst/>
            </dgm:layoutNode>
          </dgm:forEach>
        </dgm:if>
        <dgm:else name="Name12"/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radial5">
  <dgm:title val=""/>
  <dgm:desc val=""/>
  <dgm:catLst>
    <dgm:cat type="relationship" pri="23000"/>
    <dgm:cat type="cycle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alg type="cycle">
          <dgm:param type="stAng" val="0"/>
          <dgm:param type="spanAng" val="360"/>
          <dgm:param type="ctrShpMap" val="fNode"/>
        </dgm:alg>
      </dgm:if>
      <dgm:else name="Name3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parTrans" refType="w" refFor="ch" refForName="centerShape" fact="0.4"/>
      <dgm:constr type="w" for="ch" forName="node" refType="w" refFor="ch" refForName="centerShape" op="equ" fact="1.25"/>
      <dgm:constr type="sp" refType="w" refFor="ch" refForName="centerShape" op="equ" fact="0.4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node" refType="primFontSz" refFor="ch" refForName="centerShape" op="lte"/>
      <dgm:constr type="primFontSz" for="des" forName="connectorText" op="equ" val="55"/>
      <dgm:constr type="primFontSz" for="des" forName="connectorText" refType="primFontSz" refFor="ch" refForName="centerShape" op="lte" fact="0.8"/>
      <dgm:constr type="primFontSz" for="des" forName="connectorText" refType="primFontSz" refFor="des" refForName="node" op="lte"/>
    </dgm:constrLst>
    <dgm:choose name="Name4">
      <dgm:if name="Name5" axis="ch ch" ptType="node node" st="1 1" cnt="1 0" func="cnt" op="lte" val="6">
        <dgm:ruleLst>
          <dgm:rule type="w" for="ch" forName="node" val="NaN" fact="1" max="NaN"/>
        </dgm:ruleLst>
      </dgm:if>
      <dgm:if name="Name6" axis="ch ch" ptType="node node" st="1 1" cnt="1 0" func="cnt" op="lte" val="8">
        <dgm:ruleLst>
          <dgm:rule type="w" for="ch" forName="node" val="NaN" fact="0.9" max="NaN"/>
        </dgm:ruleLst>
      </dgm:if>
      <dgm:if name="Name7" axis="ch ch" ptType="node node" st="1 1" cnt="1 0" func="cnt" op="lte" val="10">
        <dgm:ruleLst>
          <dgm:rule type="w" for="ch" forName="node" val="NaN" fact="0.8" max="NaN"/>
        </dgm:ruleLst>
      </dgm:if>
      <dgm:if name="Name8" axis="ch ch" ptType="node node" st="1 1" cnt="1 0" func="cnt" op="lte" val="12">
        <dgm:ruleLst>
          <dgm:rule type="w" for="ch" forName="node" val="NaN" fact="0.7" max="NaN"/>
        </dgm:ruleLst>
      </dgm:if>
      <dgm:if name="Name9" axis="ch ch" ptType="node node" st="1 1" cnt="1 0" func="cnt" op="lte" val="14">
        <dgm:ruleLst>
          <dgm:rule type="w" for="ch" forName="node" val="NaN" fact="0.6" max="NaN"/>
        </dgm:ruleLst>
      </dgm:if>
      <dgm:else name="Name10">
        <dgm:ruleLst>
          <dgm:rule type="w" for="ch" forName="node" val="NaN" fact="0.5" max="NaN"/>
        </dgm:ruleLst>
      </dgm:else>
    </dgm:choose>
    <dgm:forEach name="Name11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12" axis="ch">
        <dgm:forEach name="Name13" axis="self" ptType="parTrans">
          <dgm:layoutNode name="parTrans" styleLbl="sibTrans2D1">
            <dgm:alg type="conn">
              <dgm:param type="begPts" val="auto"/>
              <dgm:param type="endPts" val="auto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h" refType="w" fact="0.85"/>
            </dgm:constrLst>
            <dgm:ruleLst/>
            <dgm:layoutNode name="connectorText">
              <dgm:alg type="tx">
                <dgm:param type="autoTxRot" val="grav"/>
              </dgm:alg>
              <dgm:shape xmlns:r="http://schemas.openxmlformats.org/officeDocument/2006/relationships" type="conn" r:blip="" hideGeom="1">
                <dgm:adjLst/>
              </dgm:shape>
              <dgm:presOf axis="self"/>
              <dgm:constrLst>
                <dgm:constr type="lMarg"/>
                <dgm:constr type="rMarg"/>
                <dgm:constr type="tMarg"/>
                <dgm:constr type="bMarg"/>
              </dgm:constrLst>
              <dgm:ruleLst>
                <dgm:rule type="primFontSz" val="5" fact="NaN" max="NaN"/>
              </dgm:ruleLst>
            </dgm:layoutNode>
          </dgm:layoutNode>
        </dgm:forEach>
        <dgm:forEach name="Name14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w" val="INF" fact="NaN" max="NaN"/>
              <dgm:rule type="primFontSz" val="5" fact="NaN" max="NaN"/>
            </dgm:ruleLst>
          </dgm:layoutNode>
        </dgm:forEach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3d2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FBE2AAA-2CC7-4F9C-A8C6-8B9F2A3E9EF0}" type="datetimeFigureOut">
              <a:rPr lang="en-US" smtClean="0"/>
              <a:t>9/12/2023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50AD62A-9EE1-43E3-A7E5-D268F71DF3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44828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B37ADBA-1AC7-4CD6-8AFF-4E8087BA5487}" type="datetimeFigureOut">
              <a:rPr lang="en-US" smtClean="0"/>
              <a:t>9/12/2023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34C2EF-8A97-4DAF-B099-E567883644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80911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9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9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0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0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0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3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bmp"/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bmp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A15009-B749-4B1D-B896-BB8D6B097814}" type="datetimeFigureOut">
              <a:rPr lang="id-ID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D01F92-0C8F-4D29-AC25-9DC073CF8B53}" type="slidenum">
              <a:rPr lang="id-ID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799009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A15009-B749-4B1D-B896-BB8D6B097814}" type="datetimeFigureOut">
              <a:rPr lang="id-ID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D01F92-0C8F-4D29-AC25-9DC073CF8B53}" type="slidenum">
              <a:rPr lang="id-ID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11906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301097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43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866331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93782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8819158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731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731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99288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504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97191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547407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79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11769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360799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20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20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5856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A15009-B749-4B1D-B896-BB8D6B097814}" type="datetimeFigureOut">
              <a:rPr lang="id-ID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D01F92-0C8F-4D29-AC25-9DC073CF8B53}" type="slidenum">
              <a:rPr lang="id-ID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14214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543212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893968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29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310877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25327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99701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717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717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535703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79"/>
          <p:cNvGrpSpPr/>
          <p:nvPr/>
        </p:nvGrpSpPr>
        <p:grpSpPr>
          <a:xfrm>
            <a:off x="1061765" y="4190247"/>
            <a:ext cx="1115659" cy="637309"/>
            <a:chOff x="796323" y="4190170"/>
            <a:chExt cx="836744" cy="637309"/>
          </a:xfrm>
        </p:grpSpPr>
        <p:sp>
          <p:nvSpPr>
            <p:cNvPr id="1439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40" name="Freeform 1439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3" y="4350690"/>
              <a:ext cx="207881" cy="211093"/>
              <a:chOff x="5902325" y="2266950"/>
              <a:chExt cx="820738" cy="833438"/>
            </a:xfrm>
            <a:noFill/>
          </p:grpSpPr>
          <p:sp>
            <p:nvSpPr>
              <p:cNvPr id="153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4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7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53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54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1781" name="Rectangle 178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780" name="Picture 1779" descr="vines15.png"/>
          <p:cNvPicPr>
            <a:picLocks noChangeAspect="1"/>
          </p:cNvPicPr>
          <p:nvPr/>
        </p:nvPicPr>
        <p:blipFill>
          <a:blip r:embed="rId2" cstate="print"/>
          <a:srcRect l="27271" t="11030" r="13284" b="37244"/>
          <a:stretch>
            <a:fillRect/>
          </a:stretch>
        </p:blipFill>
        <p:spPr>
          <a:xfrm>
            <a:off x="0" y="1143007"/>
            <a:ext cx="10532400" cy="56526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6400" y="381000"/>
            <a:ext cx="6908800" cy="2362200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620000" y="3733800"/>
            <a:ext cx="4165600" cy="16002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1000"/>
              </a:spcBef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20000" y="5486477"/>
            <a:ext cx="4165600" cy="365125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200" kern="1200" spc="100" baseline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</a:lstStyle>
          <a:p>
            <a:endParaRPr lang="en-US">
              <a:solidFill>
                <a:prstClr val="white">
                  <a:lumMod val="75000"/>
                  <a:lumOff val="25000"/>
                </a:prstClr>
              </a:solidFill>
              <a:effectLst>
                <a:innerShdw blurRad="38100">
                  <a:prstClr val="black"/>
                </a:inn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68800" y="6528811"/>
            <a:ext cx="386080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C2095B-19D3-47D3-B8A5-9E06F5CDD67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10" name="Group 1581"/>
          <p:cNvGrpSpPr/>
          <p:nvPr/>
        </p:nvGrpSpPr>
        <p:grpSpPr>
          <a:xfrm>
            <a:off x="8335874" y="408743"/>
            <a:ext cx="3320849" cy="2266611"/>
            <a:chOff x="6251867" y="408666"/>
            <a:chExt cx="2490637" cy="2266611"/>
          </a:xfrm>
        </p:grpSpPr>
        <p:sp>
          <p:nvSpPr>
            <p:cNvPr id="295" name="AutoShape 3"/>
            <p:cNvSpPr>
              <a:spLocks noChangeAspect="1" noChangeArrowheads="1" noTextEdit="1"/>
            </p:cNvSpPr>
            <p:nvPr/>
          </p:nvSpPr>
          <p:spPr bwMode="auto">
            <a:xfrm rot="1639090">
              <a:off x="6273861" y="640642"/>
              <a:ext cx="2350566" cy="1737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 rot="1639090">
              <a:off x="6251867" y="621277"/>
              <a:ext cx="2372225" cy="180681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  <a:alpha val="5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 rot="1639090">
              <a:off x="6605738" y="418485"/>
              <a:ext cx="680547" cy="927914"/>
            </a:xfrm>
            <a:custGeom>
              <a:avLst/>
              <a:gdLst/>
              <a:ahLst/>
              <a:cxnLst>
                <a:cxn ang="0">
                  <a:pos x="220" y="342"/>
                </a:cxn>
                <a:cxn ang="0">
                  <a:pos x="206" y="323"/>
                </a:cxn>
                <a:cxn ang="0">
                  <a:pos x="182" y="307"/>
                </a:cxn>
                <a:cxn ang="0">
                  <a:pos x="172" y="268"/>
                </a:cxn>
                <a:cxn ang="0">
                  <a:pos x="221" y="182"/>
                </a:cxn>
                <a:cxn ang="0">
                  <a:pos x="223" y="137"/>
                </a:cxn>
                <a:cxn ang="0">
                  <a:pos x="169" y="122"/>
                </a:cxn>
                <a:cxn ang="0">
                  <a:pos x="48" y="124"/>
                </a:cxn>
                <a:cxn ang="0">
                  <a:pos x="5" y="37"/>
                </a:cxn>
                <a:cxn ang="0">
                  <a:pos x="29" y="5"/>
                </a:cxn>
                <a:cxn ang="0">
                  <a:pos x="59" y="6"/>
                </a:cxn>
                <a:cxn ang="0">
                  <a:pos x="79" y="22"/>
                </a:cxn>
                <a:cxn ang="0">
                  <a:pos x="58" y="11"/>
                </a:cxn>
                <a:cxn ang="0">
                  <a:pos x="15" y="39"/>
                </a:cxn>
                <a:cxn ang="0">
                  <a:pos x="51" y="113"/>
                </a:cxn>
                <a:cxn ang="0">
                  <a:pos x="169" y="109"/>
                </a:cxn>
                <a:cxn ang="0">
                  <a:pos x="232" y="127"/>
                </a:cxn>
                <a:cxn ang="0">
                  <a:pos x="232" y="188"/>
                </a:cxn>
                <a:cxn ang="0">
                  <a:pos x="181" y="271"/>
                </a:cxn>
                <a:cxn ang="0">
                  <a:pos x="209" y="320"/>
                </a:cxn>
                <a:cxn ang="0">
                  <a:pos x="220" y="342"/>
                </a:cxn>
              </a:cxnLst>
              <a:rect l="0" t="0" r="r" b="b"/>
              <a:pathLst>
                <a:path w="252" h="343">
                  <a:moveTo>
                    <a:pt x="220" y="342"/>
                  </a:moveTo>
                  <a:cubicBezTo>
                    <a:pt x="218" y="343"/>
                    <a:pt x="217" y="334"/>
                    <a:pt x="206" y="323"/>
                  </a:cubicBezTo>
                  <a:cubicBezTo>
                    <a:pt x="200" y="318"/>
                    <a:pt x="192" y="314"/>
                    <a:pt x="182" y="307"/>
                  </a:cubicBezTo>
                  <a:cubicBezTo>
                    <a:pt x="172" y="299"/>
                    <a:pt x="168" y="283"/>
                    <a:pt x="172" y="268"/>
                  </a:cubicBezTo>
                  <a:cubicBezTo>
                    <a:pt x="179" y="239"/>
                    <a:pt x="203" y="213"/>
                    <a:pt x="221" y="182"/>
                  </a:cubicBezTo>
                  <a:cubicBezTo>
                    <a:pt x="230" y="167"/>
                    <a:pt x="236" y="148"/>
                    <a:pt x="223" y="137"/>
                  </a:cubicBezTo>
                  <a:cubicBezTo>
                    <a:pt x="210" y="124"/>
                    <a:pt x="190" y="121"/>
                    <a:pt x="169" y="122"/>
                  </a:cubicBezTo>
                  <a:cubicBezTo>
                    <a:pt x="128" y="124"/>
                    <a:pt x="87" y="136"/>
                    <a:pt x="48" y="124"/>
                  </a:cubicBezTo>
                  <a:cubicBezTo>
                    <a:pt x="5" y="111"/>
                    <a:pt x="0" y="64"/>
                    <a:pt x="5" y="37"/>
                  </a:cubicBezTo>
                  <a:cubicBezTo>
                    <a:pt x="9" y="23"/>
                    <a:pt x="18" y="10"/>
                    <a:pt x="29" y="5"/>
                  </a:cubicBezTo>
                  <a:cubicBezTo>
                    <a:pt x="41" y="0"/>
                    <a:pt x="52" y="3"/>
                    <a:pt x="59" y="6"/>
                  </a:cubicBezTo>
                  <a:cubicBezTo>
                    <a:pt x="74" y="14"/>
                    <a:pt x="79" y="22"/>
                    <a:pt x="79" y="22"/>
                  </a:cubicBezTo>
                  <a:cubicBezTo>
                    <a:pt x="78" y="23"/>
                    <a:pt x="72" y="17"/>
                    <a:pt x="58" y="11"/>
                  </a:cubicBezTo>
                  <a:cubicBezTo>
                    <a:pt x="44" y="4"/>
                    <a:pt x="18" y="11"/>
                    <a:pt x="15" y="39"/>
                  </a:cubicBezTo>
                  <a:cubicBezTo>
                    <a:pt x="10" y="63"/>
                    <a:pt x="17" y="103"/>
                    <a:pt x="51" y="113"/>
                  </a:cubicBezTo>
                  <a:cubicBezTo>
                    <a:pt x="85" y="123"/>
                    <a:pt x="126" y="112"/>
                    <a:pt x="169" y="109"/>
                  </a:cubicBezTo>
                  <a:cubicBezTo>
                    <a:pt x="190" y="107"/>
                    <a:pt x="216" y="111"/>
                    <a:pt x="232" y="127"/>
                  </a:cubicBezTo>
                  <a:cubicBezTo>
                    <a:pt x="252" y="146"/>
                    <a:pt x="241" y="174"/>
                    <a:pt x="232" y="188"/>
                  </a:cubicBezTo>
                  <a:cubicBezTo>
                    <a:pt x="212" y="221"/>
                    <a:pt x="188" y="245"/>
                    <a:pt x="181" y="271"/>
                  </a:cubicBezTo>
                  <a:cubicBezTo>
                    <a:pt x="171" y="299"/>
                    <a:pt x="199" y="308"/>
                    <a:pt x="209" y="320"/>
                  </a:cubicBezTo>
                  <a:cubicBezTo>
                    <a:pt x="220" y="332"/>
                    <a:pt x="220" y="343"/>
                    <a:pt x="220" y="3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 rot="1639090">
              <a:off x="6877476" y="1182164"/>
              <a:ext cx="353383" cy="941594"/>
            </a:xfrm>
            <a:custGeom>
              <a:avLst/>
              <a:gdLst/>
              <a:ahLst/>
              <a:cxnLst>
                <a:cxn ang="0">
                  <a:pos x="131" y="14"/>
                </a:cxn>
                <a:cxn ang="0">
                  <a:pos x="116" y="8"/>
                </a:cxn>
                <a:cxn ang="0">
                  <a:pos x="80" y="29"/>
                </a:cxn>
                <a:cxn ang="0">
                  <a:pos x="62" y="51"/>
                </a:cxn>
                <a:cxn ang="0">
                  <a:pos x="86" y="70"/>
                </a:cxn>
                <a:cxn ang="0">
                  <a:pos x="100" y="155"/>
                </a:cxn>
                <a:cxn ang="0">
                  <a:pos x="66" y="235"/>
                </a:cxn>
                <a:cxn ang="0">
                  <a:pos x="24" y="286"/>
                </a:cxn>
                <a:cxn ang="0">
                  <a:pos x="14" y="346"/>
                </a:cxn>
                <a:cxn ang="0">
                  <a:pos x="16" y="283"/>
                </a:cxn>
                <a:cxn ang="0">
                  <a:pos x="57" y="226"/>
                </a:cxn>
                <a:cxn ang="0">
                  <a:pos x="87" y="153"/>
                </a:cxn>
                <a:cxn ang="0">
                  <a:pos x="77" y="79"/>
                </a:cxn>
                <a:cxn ang="0">
                  <a:pos x="62" y="68"/>
                </a:cxn>
                <a:cxn ang="0">
                  <a:pos x="52" y="49"/>
                </a:cxn>
                <a:cxn ang="0">
                  <a:pos x="74" y="22"/>
                </a:cxn>
                <a:cxn ang="0">
                  <a:pos x="117" y="3"/>
                </a:cxn>
                <a:cxn ang="0">
                  <a:pos x="131" y="14"/>
                </a:cxn>
              </a:cxnLst>
              <a:rect l="0" t="0" r="r" b="b"/>
              <a:pathLst>
                <a:path w="131" h="348">
                  <a:moveTo>
                    <a:pt x="131" y="14"/>
                  </a:moveTo>
                  <a:cubicBezTo>
                    <a:pt x="131" y="15"/>
                    <a:pt x="126" y="10"/>
                    <a:pt x="116" y="8"/>
                  </a:cubicBezTo>
                  <a:cubicBezTo>
                    <a:pt x="107" y="7"/>
                    <a:pt x="93" y="15"/>
                    <a:pt x="80" y="29"/>
                  </a:cubicBezTo>
                  <a:cubicBezTo>
                    <a:pt x="74" y="35"/>
                    <a:pt x="65" y="44"/>
                    <a:pt x="62" y="51"/>
                  </a:cubicBezTo>
                  <a:cubicBezTo>
                    <a:pt x="59" y="55"/>
                    <a:pt x="75" y="61"/>
                    <a:pt x="86" y="70"/>
                  </a:cubicBezTo>
                  <a:cubicBezTo>
                    <a:pt x="109" y="92"/>
                    <a:pt x="104" y="126"/>
                    <a:pt x="100" y="155"/>
                  </a:cubicBezTo>
                  <a:cubicBezTo>
                    <a:pt x="94" y="185"/>
                    <a:pt x="85" y="214"/>
                    <a:pt x="66" y="235"/>
                  </a:cubicBezTo>
                  <a:cubicBezTo>
                    <a:pt x="46" y="253"/>
                    <a:pt x="32" y="269"/>
                    <a:pt x="24" y="286"/>
                  </a:cubicBezTo>
                  <a:cubicBezTo>
                    <a:pt x="8" y="321"/>
                    <a:pt x="16" y="346"/>
                    <a:pt x="14" y="346"/>
                  </a:cubicBezTo>
                  <a:cubicBezTo>
                    <a:pt x="13" y="348"/>
                    <a:pt x="0" y="322"/>
                    <a:pt x="16" y="283"/>
                  </a:cubicBezTo>
                  <a:cubicBezTo>
                    <a:pt x="22" y="264"/>
                    <a:pt x="39" y="243"/>
                    <a:pt x="57" y="226"/>
                  </a:cubicBezTo>
                  <a:cubicBezTo>
                    <a:pt x="73" y="208"/>
                    <a:pt x="82" y="181"/>
                    <a:pt x="87" y="153"/>
                  </a:cubicBezTo>
                  <a:cubicBezTo>
                    <a:pt x="91" y="125"/>
                    <a:pt x="95" y="94"/>
                    <a:pt x="77" y="79"/>
                  </a:cubicBezTo>
                  <a:cubicBezTo>
                    <a:pt x="74" y="75"/>
                    <a:pt x="68" y="72"/>
                    <a:pt x="62" y="68"/>
                  </a:cubicBezTo>
                  <a:cubicBezTo>
                    <a:pt x="59" y="66"/>
                    <a:pt x="48" y="59"/>
                    <a:pt x="52" y="49"/>
                  </a:cubicBezTo>
                  <a:cubicBezTo>
                    <a:pt x="58" y="35"/>
                    <a:pt x="66" y="29"/>
                    <a:pt x="74" y="22"/>
                  </a:cubicBezTo>
                  <a:cubicBezTo>
                    <a:pt x="88" y="9"/>
                    <a:pt x="105" y="0"/>
                    <a:pt x="117" y="3"/>
                  </a:cubicBezTo>
                  <a:cubicBezTo>
                    <a:pt x="129" y="8"/>
                    <a:pt x="131" y="14"/>
                    <a:pt x="131" y="14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 rot="1639090">
              <a:off x="7357210" y="1492246"/>
              <a:ext cx="921075" cy="579092"/>
            </a:xfrm>
            <a:custGeom>
              <a:avLst/>
              <a:gdLst/>
              <a:ahLst/>
              <a:cxnLst>
                <a:cxn ang="0">
                  <a:pos x="339" y="1"/>
                </a:cxn>
                <a:cxn ang="0">
                  <a:pos x="307" y="61"/>
                </a:cxn>
                <a:cxn ang="0">
                  <a:pos x="266" y="124"/>
                </a:cxn>
                <a:cxn ang="0">
                  <a:pos x="221" y="134"/>
                </a:cxn>
                <a:cxn ang="0">
                  <a:pos x="187" y="150"/>
                </a:cxn>
                <a:cxn ang="0">
                  <a:pos x="167" y="188"/>
                </a:cxn>
                <a:cxn ang="0">
                  <a:pos x="152" y="210"/>
                </a:cxn>
                <a:cxn ang="0">
                  <a:pos x="128" y="213"/>
                </a:cxn>
                <a:cxn ang="0">
                  <a:pos x="58" y="191"/>
                </a:cxn>
                <a:cxn ang="0">
                  <a:pos x="13" y="198"/>
                </a:cxn>
                <a:cxn ang="0">
                  <a:pos x="2" y="212"/>
                </a:cxn>
                <a:cxn ang="0">
                  <a:pos x="10" y="194"/>
                </a:cxn>
                <a:cxn ang="0">
                  <a:pos x="59" y="182"/>
                </a:cxn>
                <a:cxn ang="0">
                  <a:pos x="129" y="201"/>
                </a:cxn>
                <a:cxn ang="0">
                  <a:pos x="154" y="186"/>
                </a:cxn>
                <a:cxn ang="0">
                  <a:pos x="177" y="142"/>
                </a:cxn>
                <a:cxn ang="0">
                  <a:pos x="196" y="124"/>
                </a:cxn>
                <a:cxn ang="0">
                  <a:pos x="222" y="121"/>
                </a:cxn>
                <a:cxn ang="0">
                  <a:pos x="258" y="115"/>
                </a:cxn>
                <a:cxn ang="0">
                  <a:pos x="300" y="56"/>
                </a:cxn>
                <a:cxn ang="0">
                  <a:pos x="339" y="1"/>
                </a:cxn>
              </a:cxnLst>
              <a:rect l="0" t="0" r="r" b="b"/>
              <a:pathLst>
                <a:path w="341" h="214">
                  <a:moveTo>
                    <a:pt x="339" y="1"/>
                  </a:moveTo>
                  <a:cubicBezTo>
                    <a:pt x="341" y="2"/>
                    <a:pt x="329" y="25"/>
                    <a:pt x="307" y="61"/>
                  </a:cubicBezTo>
                  <a:cubicBezTo>
                    <a:pt x="295" y="79"/>
                    <a:pt x="287" y="100"/>
                    <a:pt x="266" y="124"/>
                  </a:cubicBezTo>
                  <a:cubicBezTo>
                    <a:pt x="255" y="136"/>
                    <a:pt x="234" y="136"/>
                    <a:pt x="221" y="134"/>
                  </a:cubicBezTo>
                  <a:cubicBezTo>
                    <a:pt x="205" y="131"/>
                    <a:pt x="196" y="137"/>
                    <a:pt x="187" y="150"/>
                  </a:cubicBezTo>
                  <a:cubicBezTo>
                    <a:pt x="180" y="162"/>
                    <a:pt x="170" y="178"/>
                    <a:pt x="167" y="188"/>
                  </a:cubicBezTo>
                  <a:cubicBezTo>
                    <a:pt x="167" y="195"/>
                    <a:pt x="160" y="208"/>
                    <a:pt x="152" y="210"/>
                  </a:cubicBezTo>
                  <a:cubicBezTo>
                    <a:pt x="144" y="214"/>
                    <a:pt x="135" y="214"/>
                    <a:pt x="128" y="213"/>
                  </a:cubicBezTo>
                  <a:cubicBezTo>
                    <a:pt x="98" y="207"/>
                    <a:pt x="79" y="189"/>
                    <a:pt x="58" y="191"/>
                  </a:cubicBezTo>
                  <a:cubicBezTo>
                    <a:pt x="38" y="189"/>
                    <a:pt x="21" y="191"/>
                    <a:pt x="13" y="198"/>
                  </a:cubicBezTo>
                  <a:cubicBezTo>
                    <a:pt x="4" y="205"/>
                    <a:pt x="4" y="212"/>
                    <a:pt x="2" y="212"/>
                  </a:cubicBezTo>
                  <a:cubicBezTo>
                    <a:pt x="2" y="212"/>
                    <a:pt x="0" y="204"/>
                    <a:pt x="10" y="194"/>
                  </a:cubicBezTo>
                  <a:cubicBezTo>
                    <a:pt x="19" y="185"/>
                    <a:pt x="38" y="181"/>
                    <a:pt x="59" y="182"/>
                  </a:cubicBezTo>
                  <a:cubicBezTo>
                    <a:pt x="82" y="179"/>
                    <a:pt x="105" y="197"/>
                    <a:pt x="129" y="201"/>
                  </a:cubicBezTo>
                  <a:cubicBezTo>
                    <a:pt x="142" y="202"/>
                    <a:pt x="154" y="200"/>
                    <a:pt x="154" y="186"/>
                  </a:cubicBezTo>
                  <a:cubicBezTo>
                    <a:pt x="160" y="168"/>
                    <a:pt x="167" y="157"/>
                    <a:pt x="177" y="142"/>
                  </a:cubicBezTo>
                  <a:cubicBezTo>
                    <a:pt x="182" y="135"/>
                    <a:pt x="187" y="129"/>
                    <a:pt x="196" y="124"/>
                  </a:cubicBezTo>
                  <a:cubicBezTo>
                    <a:pt x="205" y="119"/>
                    <a:pt x="215" y="120"/>
                    <a:pt x="222" y="121"/>
                  </a:cubicBezTo>
                  <a:cubicBezTo>
                    <a:pt x="237" y="123"/>
                    <a:pt x="250" y="124"/>
                    <a:pt x="258" y="115"/>
                  </a:cubicBezTo>
                  <a:cubicBezTo>
                    <a:pt x="275" y="97"/>
                    <a:pt x="287" y="72"/>
                    <a:pt x="300" y="56"/>
                  </a:cubicBezTo>
                  <a:cubicBezTo>
                    <a:pt x="323" y="21"/>
                    <a:pt x="338" y="0"/>
                    <a:pt x="339" y="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 rot="1639090">
              <a:off x="6315535" y="1422489"/>
              <a:ext cx="459398" cy="516395"/>
            </a:xfrm>
            <a:custGeom>
              <a:avLst/>
              <a:gdLst/>
              <a:ahLst/>
              <a:cxnLst>
                <a:cxn ang="0">
                  <a:pos x="167" y="163"/>
                </a:cxn>
                <a:cxn ang="0">
                  <a:pos x="154" y="171"/>
                </a:cxn>
                <a:cxn ang="0">
                  <a:pos x="114" y="190"/>
                </a:cxn>
                <a:cxn ang="0">
                  <a:pos x="95" y="163"/>
                </a:cxn>
                <a:cxn ang="0">
                  <a:pos x="106" y="129"/>
                </a:cxn>
                <a:cxn ang="0">
                  <a:pos x="145" y="65"/>
                </a:cxn>
                <a:cxn ang="0">
                  <a:pos x="115" y="15"/>
                </a:cxn>
                <a:cxn ang="0">
                  <a:pos x="56" y="20"/>
                </a:cxn>
                <a:cxn ang="0">
                  <a:pos x="0" y="35"/>
                </a:cxn>
                <a:cxn ang="0">
                  <a:pos x="53" y="11"/>
                </a:cxn>
                <a:cxn ang="0">
                  <a:pos x="118" y="3"/>
                </a:cxn>
                <a:cxn ang="0">
                  <a:pos x="158" y="69"/>
                </a:cxn>
                <a:cxn ang="0">
                  <a:pos x="116" y="135"/>
                </a:cxn>
                <a:cxn ang="0">
                  <a:pos x="105" y="163"/>
                </a:cxn>
                <a:cxn ang="0">
                  <a:pos x="114" y="180"/>
                </a:cxn>
                <a:cxn ang="0">
                  <a:pos x="167" y="163"/>
                </a:cxn>
              </a:cxnLst>
              <a:rect l="0" t="0" r="r" b="b"/>
              <a:pathLst>
                <a:path w="170" h="191">
                  <a:moveTo>
                    <a:pt x="167" y="163"/>
                  </a:moveTo>
                  <a:cubicBezTo>
                    <a:pt x="167" y="164"/>
                    <a:pt x="162" y="166"/>
                    <a:pt x="154" y="171"/>
                  </a:cubicBezTo>
                  <a:cubicBezTo>
                    <a:pt x="145" y="176"/>
                    <a:pt x="135" y="187"/>
                    <a:pt x="114" y="190"/>
                  </a:cubicBezTo>
                  <a:cubicBezTo>
                    <a:pt x="99" y="191"/>
                    <a:pt x="93" y="173"/>
                    <a:pt x="95" y="163"/>
                  </a:cubicBezTo>
                  <a:cubicBezTo>
                    <a:pt x="95" y="151"/>
                    <a:pt x="100" y="140"/>
                    <a:pt x="106" y="129"/>
                  </a:cubicBezTo>
                  <a:cubicBezTo>
                    <a:pt x="118" y="108"/>
                    <a:pt x="137" y="88"/>
                    <a:pt x="145" y="65"/>
                  </a:cubicBezTo>
                  <a:cubicBezTo>
                    <a:pt x="154" y="41"/>
                    <a:pt x="137" y="17"/>
                    <a:pt x="115" y="15"/>
                  </a:cubicBezTo>
                  <a:cubicBezTo>
                    <a:pt x="94" y="11"/>
                    <a:pt x="73" y="16"/>
                    <a:pt x="56" y="20"/>
                  </a:cubicBezTo>
                  <a:cubicBezTo>
                    <a:pt x="22" y="29"/>
                    <a:pt x="1" y="37"/>
                    <a:pt x="0" y="35"/>
                  </a:cubicBezTo>
                  <a:cubicBezTo>
                    <a:pt x="0" y="34"/>
                    <a:pt x="19" y="23"/>
                    <a:pt x="53" y="11"/>
                  </a:cubicBezTo>
                  <a:cubicBezTo>
                    <a:pt x="71" y="6"/>
                    <a:pt x="92" y="0"/>
                    <a:pt x="118" y="3"/>
                  </a:cubicBezTo>
                  <a:cubicBezTo>
                    <a:pt x="145" y="4"/>
                    <a:pt x="170" y="39"/>
                    <a:pt x="158" y="69"/>
                  </a:cubicBezTo>
                  <a:cubicBezTo>
                    <a:pt x="148" y="97"/>
                    <a:pt x="128" y="116"/>
                    <a:pt x="116" y="135"/>
                  </a:cubicBezTo>
                  <a:cubicBezTo>
                    <a:pt x="111" y="145"/>
                    <a:pt x="106" y="155"/>
                    <a:pt x="105" y="163"/>
                  </a:cubicBezTo>
                  <a:cubicBezTo>
                    <a:pt x="105" y="174"/>
                    <a:pt x="107" y="181"/>
                    <a:pt x="114" y="180"/>
                  </a:cubicBezTo>
                  <a:cubicBezTo>
                    <a:pt x="144" y="174"/>
                    <a:pt x="166" y="158"/>
                    <a:pt x="167" y="163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 rot="1639090">
              <a:off x="7583789" y="1145542"/>
              <a:ext cx="989472" cy="963253"/>
            </a:xfrm>
            <a:custGeom>
              <a:avLst/>
              <a:gdLst/>
              <a:ahLst/>
              <a:cxnLst>
                <a:cxn ang="0">
                  <a:pos x="2" y="356"/>
                </a:cxn>
                <a:cxn ang="0">
                  <a:pos x="6" y="330"/>
                </a:cxn>
                <a:cxn ang="0">
                  <a:pos x="49" y="273"/>
                </a:cxn>
                <a:cxn ang="0">
                  <a:pos x="48" y="230"/>
                </a:cxn>
                <a:cxn ang="0">
                  <a:pos x="37" y="173"/>
                </a:cxn>
                <a:cxn ang="0">
                  <a:pos x="55" y="144"/>
                </a:cxn>
                <a:cxn ang="0">
                  <a:pos x="89" y="131"/>
                </a:cxn>
                <a:cxn ang="0">
                  <a:pos x="154" y="146"/>
                </a:cxn>
                <a:cxn ang="0">
                  <a:pos x="195" y="124"/>
                </a:cxn>
                <a:cxn ang="0">
                  <a:pos x="196" y="60"/>
                </a:cxn>
                <a:cxn ang="0">
                  <a:pos x="283" y="6"/>
                </a:cxn>
                <a:cxn ang="0">
                  <a:pos x="363" y="58"/>
                </a:cxn>
                <a:cxn ang="0">
                  <a:pos x="282" y="15"/>
                </a:cxn>
                <a:cxn ang="0">
                  <a:pos x="208" y="63"/>
                </a:cxn>
                <a:cxn ang="0">
                  <a:pos x="208" y="124"/>
                </a:cxn>
                <a:cxn ang="0">
                  <a:pos x="189" y="157"/>
                </a:cxn>
                <a:cxn ang="0">
                  <a:pos x="152" y="160"/>
                </a:cxn>
                <a:cxn ang="0">
                  <a:pos x="88" y="144"/>
                </a:cxn>
                <a:cxn ang="0">
                  <a:pos x="49" y="175"/>
                </a:cxn>
                <a:cxn ang="0">
                  <a:pos x="56" y="279"/>
                </a:cxn>
                <a:cxn ang="0">
                  <a:pos x="2" y="356"/>
                </a:cxn>
              </a:cxnLst>
              <a:rect l="0" t="0" r="r" b="b"/>
              <a:pathLst>
                <a:path w="366" h="356">
                  <a:moveTo>
                    <a:pt x="2" y="356"/>
                  </a:moveTo>
                  <a:cubicBezTo>
                    <a:pt x="1" y="356"/>
                    <a:pt x="0" y="346"/>
                    <a:pt x="6" y="330"/>
                  </a:cubicBezTo>
                  <a:cubicBezTo>
                    <a:pt x="12" y="314"/>
                    <a:pt x="29" y="294"/>
                    <a:pt x="49" y="273"/>
                  </a:cubicBezTo>
                  <a:cubicBezTo>
                    <a:pt x="58" y="263"/>
                    <a:pt x="52" y="247"/>
                    <a:pt x="48" y="230"/>
                  </a:cubicBezTo>
                  <a:cubicBezTo>
                    <a:pt x="45" y="214"/>
                    <a:pt x="33" y="196"/>
                    <a:pt x="37" y="173"/>
                  </a:cubicBezTo>
                  <a:cubicBezTo>
                    <a:pt x="40" y="161"/>
                    <a:pt x="47" y="151"/>
                    <a:pt x="55" y="144"/>
                  </a:cubicBezTo>
                  <a:cubicBezTo>
                    <a:pt x="63" y="136"/>
                    <a:pt x="76" y="130"/>
                    <a:pt x="89" y="131"/>
                  </a:cubicBezTo>
                  <a:cubicBezTo>
                    <a:pt x="113" y="134"/>
                    <a:pt x="131" y="146"/>
                    <a:pt x="154" y="146"/>
                  </a:cubicBezTo>
                  <a:cubicBezTo>
                    <a:pt x="177" y="150"/>
                    <a:pt x="197" y="146"/>
                    <a:pt x="195" y="124"/>
                  </a:cubicBezTo>
                  <a:cubicBezTo>
                    <a:pt x="195" y="104"/>
                    <a:pt x="190" y="81"/>
                    <a:pt x="196" y="60"/>
                  </a:cubicBezTo>
                  <a:cubicBezTo>
                    <a:pt x="206" y="15"/>
                    <a:pt x="254" y="0"/>
                    <a:pt x="283" y="6"/>
                  </a:cubicBezTo>
                  <a:cubicBezTo>
                    <a:pt x="348" y="14"/>
                    <a:pt x="366" y="60"/>
                    <a:pt x="363" y="58"/>
                  </a:cubicBezTo>
                  <a:cubicBezTo>
                    <a:pt x="362" y="61"/>
                    <a:pt x="343" y="20"/>
                    <a:pt x="282" y="15"/>
                  </a:cubicBezTo>
                  <a:cubicBezTo>
                    <a:pt x="254" y="11"/>
                    <a:pt x="216" y="26"/>
                    <a:pt x="208" y="63"/>
                  </a:cubicBezTo>
                  <a:cubicBezTo>
                    <a:pt x="203" y="82"/>
                    <a:pt x="207" y="101"/>
                    <a:pt x="208" y="124"/>
                  </a:cubicBezTo>
                  <a:cubicBezTo>
                    <a:pt x="209" y="135"/>
                    <a:pt x="203" y="152"/>
                    <a:pt x="189" y="157"/>
                  </a:cubicBezTo>
                  <a:cubicBezTo>
                    <a:pt x="176" y="162"/>
                    <a:pt x="164" y="160"/>
                    <a:pt x="152" y="160"/>
                  </a:cubicBezTo>
                  <a:cubicBezTo>
                    <a:pt x="128" y="159"/>
                    <a:pt x="106" y="146"/>
                    <a:pt x="88" y="144"/>
                  </a:cubicBezTo>
                  <a:cubicBezTo>
                    <a:pt x="70" y="142"/>
                    <a:pt x="54" y="160"/>
                    <a:pt x="49" y="175"/>
                  </a:cubicBezTo>
                  <a:cubicBezTo>
                    <a:pt x="45" y="209"/>
                    <a:pt x="78" y="246"/>
                    <a:pt x="56" y="279"/>
                  </a:cubicBezTo>
                  <a:cubicBezTo>
                    <a:pt x="9" y="319"/>
                    <a:pt x="2" y="356"/>
                    <a:pt x="2" y="35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6"/>
            <p:cNvGrpSpPr/>
            <p:nvPr/>
          </p:nvGrpSpPr>
          <p:grpSpPr>
            <a:xfrm rot="1639090">
              <a:off x="8097455" y="1179954"/>
              <a:ext cx="200631" cy="243948"/>
              <a:chOff x="6786563" y="609600"/>
              <a:chExt cx="279400" cy="339725"/>
            </a:xfrm>
            <a:solidFill>
              <a:schemeClr val="accent1">
                <a:alpha val="20000"/>
              </a:schemeClr>
            </a:solidFill>
          </p:grpSpPr>
          <p:sp>
            <p:nvSpPr>
              <p:cNvPr id="579" name="Freeform 33"/>
              <p:cNvSpPr>
                <a:spLocks/>
              </p:cNvSpPr>
              <p:nvPr/>
            </p:nvSpPr>
            <p:spPr bwMode="auto">
              <a:xfrm>
                <a:off x="6813550" y="628650"/>
                <a:ext cx="252413" cy="320675"/>
              </a:xfrm>
              <a:custGeom>
                <a:avLst/>
                <a:gdLst/>
                <a:ahLst/>
                <a:cxnLst>
                  <a:cxn ang="0">
                    <a:pos x="7" y="40"/>
                  </a:cxn>
                  <a:cxn ang="0">
                    <a:pos x="14" y="43"/>
                  </a:cxn>
                  <a:cxn ang="0">
                    <a:pos x="24" y="59"/>
                  </a:cxn>
                  <a:cxn ang="0">
                    <a:pos x="38" y="69"/>
                  </a:cxn>
                  <a:cxn ang="0">
                    <a:pos x="51" y="77"/>
                  </a:cxn>
                  <a:cxn ang="0">
                    <a:pos x="55" y="85"/>
                  </a:cxn>
                  <a:cxn ang="0">
                    <a:pos x="57" y="70"/>
                  </a:cxn>
                  <a:cxn ang="0">
                    <a:pos x="62" y="53"/>
                  </a:cxn>
                  <a:cxn ang="0">
                    <a:pos x="58" y="33"/>
                  </a:cxn>
                  <a:cxn ang="0">
                    <a:pos x="51" y="26"/>
                  </a:cxn>
                  <a:cxn ang="0">
                    <a:pos x="51" y="1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7" y="4"/>
                  </a:cxn>
                  <a:cxn ang="0">
                    <a:pos x="48" y="18"/>
                  </a:cxn>
                  <a:cxn ang="0">
                    <a:pos x="30" y="9"/>
                  </a:cxn>
                  <a:cxn ang="0">
                    <a:pos x="25" y="12"/>
                  </a:cxn>
                  <a:cxn ang="0">
                    <a:pos x="34" y="28"/>
                  </a:cxn>
                  <a:cxn ang="0">
                    <a:pos x="46" y="47"/>
                  </a:cxn>
                  <a:cxn ang="0">
                    <a:pos x="54" y="77"/>
                  </a:cxn>
                  <a:cxn ang="0">
                    <a:pos x="43" y="44"/>
                  </a:cxn>
                  <a:cxn ang="0">
                    <a:pos x="34" y="31"/>
                  </a:cxn>
                  <a:cxn ang="0">
                    <a:pos x="34" y="31"/>
                  </a:cxn>
                  <a:cxn ang="0">
                    <a:pos x="19" y="16"/>
                  </a:cxn>
                  <a:cxn ang="0">
                    <a:pos x="13" y="20"/>
                  </a:cxn>
                  <a:cxn ang="0">
                    <a:pos x="16" y="40"/>
                  </a:cxn>
                  <a:cxn ang="0">
                    <a:pos x="7" y="24"/>
                  </a:cxn>
                  <a:cxn ang="0">
                    <a:pos x="0" y="29"/>
                  </a:cxn>
                  <a:cxn ang="0">
                    <a:pos x="0" y="40"/>
                  </a:cxn>
                  <a:cxn ang="0">
                    <a:pos x="7" y="40"/>
                  </a:cxn>
                </a:cxnLst>
                <a:rect l="0" t="0" r="r" b="b"/>
                <a:pathLst>
                  <a:path w="67" h="85">
                    <a:moveTo>
                      <a:pt x="7" y="40"/>
                    </a:moveTo>
                    <a:cubicBezTo>
                      <a:pt x="10" y="37"/>
                      <a:pt x="10" y="38"/>
                      <a:pt x="14" y="43"/>
                    </a:cubicBezTo>
                    <a:cubicBezTo>
                      <a:pt x="17" y="49"/>
                      <a:pt x="20" y="54"/>
                      <a:pt x="24" y="59"/>
                    </a:cubicBezTo>
                    <a:cubicBezTo>
                      <a:pt x="28" y="64"/>
                      <a:pt x="35" y="65"/>
                      <a:pt x="38" y="69"/>
                    </a:cubicBezTo>
                    <a:cubicBezTo>
                      <a:pt x="41" y="74"/>
                      <a:pt x="47" y="72"/>
                      <a:pt x="51" y="77"/>
                    </a:cubicBezTo>
                    <a:cubicBezTo>
                      <a:pt x="55" y="82"/>
                      <a:pt x="55" y="85"/>
                      <a:pt x="55" y="85"/>
                    </a:cubicBezTo>
                    <a:cubicBezTo>
                      <a:pt x="55" y="85"/>
                      <a:pt x="59" y="77"/>
                      <a:pt x="57" y="70"/>
                    </a:cubicBezTo>
                    <a:cubicBezTo>
                      <a:pt x="56" y="63"/>
                      <a:pt x="61" y="56"/>
                      <a:pt x="62" y="53"/>
                    </a:cubicBezTo>
                    <a:cubicBezTo>
                      <a:pt x="67" y="43"/>
                      <a:pt x="58" y="33"/>
                      <a:pt x="58" y="33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4" y="19"/>
                      <a:pt x="51" y="12"/>
                    </a:cubicBezTo>
                    <a:cubicBezTo>
                      <a:pt x="50" y="7"/>
                      <a:pt x="46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39" y="3"/>
                      <a:pt x="37" y="4"/>
                    </a:cubicBezTo>
                    <a:cubicBezTo>
                      <a:pt x="44" y="11"/>
                      <a:pt x="50" y="16"/>
                      <a:pt x="48" y="18"/>
                    </a:cubicBezTo>
                    <a:cubicBezTo>
                      <a:pt x="46" y="21"/>
                      <a:pt x="39" y="16"/>
                      <a:pt x="30" y="9"/>
                    </a:cubicBezTo>
                    <a:cubicBezTo>
                      <a:pt x="29" y="10"/>
                      <a:pt x="27" y="11"/>
                      <a:pt x="25" y="12"/>
                    </a:cubicBezTo>
                    <a:cubicBezTo>
                      <a:pt x="29" y="18"/>
                      <a:pt x="33" y="24"/>
                      <a:pt x="34" y="28"/>
                    </a:cubicBezTo>
                    <a:cubicBezTo>
                      <a:pt x="39" y="34"/>
                      <a:pt x="45" y="42"/>
                      <a:pt x="46" y="47"/>
                    </a:cubicBezTo>
                    <a:cubicBezTo>
                      <a:pt x="48" y="55"/>
                      <a:pt x="54" y="77"/>
                      <a:pt x="54" y="77"/>
                    </a:cubicBezTo>
                    <a:cubicBezTo>
                      <a:pt x="54" y="77"/>
                      <a:pt x="45" y="47"/>
                      <a:pt x="43" y="44"/>
                    </a:cubicBezTo>
                    <a:cubicBezTo>
                      <a:pt x="43" y="42"/>
                      <a:pt x="38" y="37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1" y="33"/>
                      <a:pt x="25" y="26"/>
                      <a:pt x="19" y="16"/>
                    </a:cubicBezTo>
                    <a:cubicBezTo>
                      <a:pt x="17" y="18"/>
                      <a:pt x="15" y="19"/>
                      <a:pt x="13" y="20"/>
                    </a:cubicBezTo>
                    <a:cubicBezTo>
                      <a:pt x="17" y="30"/>
                      <a:pt x="19" y="39"/>
                      <a:pt x="16" y="40"/>
                    </a:cubicBezTo>
                    <a:cubicBezTo>
                      <a:pt x="14" y="41"/>
                      <a:pt x="10" y="34"/>
                      <a:pt x="7" y="24"/>
                    </a:cubicBezTo>
                    <a:cubicBezTo>
                      <a:pt x="5" y="26"/>
                      <a:pt x="2" y="27"/>
                      <a:pt x="0" y="29"/>
                    </a:cubicBezTo>
                    <a:cubicBezTo>
                      <a:pt x="0" y="33"/>
                      <a:pt x="0" y="37"/>
                      <a:pt x="0" y="40"/>
                    </a:cubicBezTo>
                    <a:cubicBezTo>
                      <a:pt x="2" y="41"/>
                      <a:pt x="5" y="41"/>
                      <a:pt x="7" y="4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0" name="Freeform 34"/>
              <p:cNvSpPr>
                <a:spLocks/>
              </p:cNvSpPr>
              <p:nvPr/>
            </p:nvSpPr>
            <p:spPr bwMode="auto">
              <a:xfrm>
                <a:off x="6786563" y="757238"/>
                <a:ext cx="4763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1" name="Freeform 35"/>
              <p:cNvSpPr>
                <a:spLocks/>
              </p:cNvSpPr>
              <p:nvPr/>
            </p:nvSpPr>
            <p:spPr bwMode="auto">
              <a:xfrm>
                <a:off x="6942138" y="735013"/>
                <a:ext cx="74613" cy="18415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16"/>
                  </a:cxn>
                  <a:cxn ang="0">
                    <a:pos x="20" y="49"/>
                  </a:cxn>
                  <a:cxn ang="0">
                    <a:pos x="12" y="19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0" h="49">
                    <a:moveTo>
                      <a:pt x="0" y="3"/>
                    </a:moveTo>
                    <a:cubicBezTo>
                      <a:pt x="4" y="9"/>
                      <a:pt x="9" y="14"/>
                      <a:pt x="9" y="16"/>
                    </a:cubicBezTo>
                    <a:cubicBezTo>
                      <a:pt x="11" y="19"/>
                      <a:pt x="20" y="49"/>
                      <a:pt x="20" y="49"/>
                    </a:cubicBezTo>
                    <a:cubicBezTo>
                      <a:pt x="20" y="49"/>
                      <a:pt x="14" y="27"/>
                      <a:pt x="12" y="19"/>
                    </a:cubicBezTo>
                    <a:cubicBezTo>
                      <a:pt x="11" y="14"/>
                      <a:pt x="5" y="6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2" name="Freeform 36"/>
              <p:cNvSpPr>
                <a:spLocks/>
              </p:cNvSpPr>
              <p:nvPr/>
            </p:nvSpPr>
            <p:spPr bwMode="auto">
              <a:xfrm>
                <a:off x="6840538" y="704850"/>
                <a:ext cx="44450" cy="79375"/>
              </a:xfrm>
              <a:custGeom>
                <a:avLst/>
                <a:gdLst/>
                <a:ahLst/>
                <a:cxnLst>
                  <a:cxn ang="0">
                    <a:pos x="9" y="2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9" y="20"/>
                  </a:cxn>
                </a:cxnLst>
                <a:rect l="0" t="0" r="r" b="b"/>
                <a:pathLst>
                  <a:path w="12" h="21">
                    <a:moveTo>
                      <a:pt x="9" y="20"/>
                    </a:moveTo>
                    <a:cubicBezTo>
                      <a:pt x="12" y="19"/>
                      <a:pt x="10" y="10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3" y="14"/>
                      <a:pt x="7" y="21"/>
                      <a:pt x="9" y="2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3" name="Freeform 37"/>
              <p:cNvSpPr>
                <a:spLocks/>
              </p:cNvSpPr>
              <p:nvPr/>
            </p:nvSpPr>
            <p:spPr bwMode="auto">
              <a:xfrm>
                <a:off x="6884988" y="674688"/>
                <a:ext cx="57150" cy="79375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15" y="19"/>
                  </a:cxn>
                  <a:cxn ang="0">
                    <a:pos x="15" y="16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5" y="19"/>
                  </a:cxn>
                </a:cxnLst>
                <a:rect l="0" t="0" r="r" b="b"/>
                <a:pathLst>
                  <a:path w="15" h="21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5" y="16"/>
                    </a:cubicBezTo>
                    <a:cubicBezTo>
                      <a:pt x="14" y="12"/>
                      <a:pt x="10" y="6"/>
                      <a:pt x="6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6" y="14"/>
                      <a:pt x="12" y="21"/>
                      <a:pt x="15" y="1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4" name="Freeform 38"/>
              <p:cNvSpPr>
                <a:spLocks/>
              </p:cNvSpPr>
              <p:nvPr/>
            </p:nvSpPr>
            <p:spPr bwMode="auto">
              <a:xfrm>
                <a:off x="6926263" y="644525"/>
                <a:ext cx="74613" cy="63500"/>
              </a:xfrm>
              <a:custGeom>
                <a:avLst/>
                <a:gdLst/>
                <a:ahLst/>
                <a:cxnLst>
                  <a:cxn ang="0">
                    <a:pos x="18" y="14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8" y="14"/>
                  </a:cxn>
                </a:cxnLst>
                <a:rect l="0" t="0" r="r" b="b"/>
                <a:pathLst>
                  <a:path w="20" h="17">
                    <a:moveTo>
                      <a:pt x="18" y="14"/>
                    </a:moveTo>
                    <a:cubicBezTo>
                      <a:pt x="20" y="12"/>
                      <a:pt x="14" y="7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9" y="12"/>
                      <a:pt x="16" y="17"/>
                      <a:pt x="18" y="1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5" name="Freeform 39"/>
              <p:cNvSpPr>
                <a:spLocks/>
              </p:cNvSpPr>
              <p:nvPr/>
            </p:nvSpPr>
            <p:spPr bwMode="auto">
              <a:xfrm>
                <a:off x="6978650" y="609600"/>
                <a:ext cx="57150" cy="34925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4" y="7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5" y="5"/>
                      <a:pt x="12" y="3"/>
                      <a:pt x="7" y="0"/>
                    </a:cubicBezTo>
                    <a:cubicBezTo>
                      <a:pt x="5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8" y="8"/>
                      <a:pt x="13" y="9"/>
                      <a:pt x="14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6" name="Freeform 40"/>
              <p:cNvSpPr>
                <a:spLocks/>
              </p:cNvSpPr>
              <p:nvPr/>
            </p:nvSpPr>
            <p:spPr bwMode="auto">
              <a:xfrm>
                <a:off x="6786563" y="738188"/>
                <a:ext cx="26988" cy="5715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" y="6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4"/>
                      <a:pt x="6" y="13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11"/>
                      <a:pt x="3" y="15"/>
                      <a:pt x="4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292"/>
            <p:cNvGrpSpPr/>
            <p:nvPr/>
          </p:nvGrpSpPr>
          <p:grpSpPr>
            <a:xfrm rot="1639090">
              <a:off x="7468524" y="2050588"/>
              <a:ext cx="608731" cy="624689"/>
              <a:chOff x="5229225" y="3265488"/>
              <a:chExt cx="847726" cy="869950"/>
            </a:xfrm>
            <a:solidFill>
              <a:schemeClr val="accent4">
                <a:alpha val="20000"/>
              </a:schemeClr>
            </a:solidFill>
          </p:grpSpPr>
          <p:sp>
            <p:nvSpPr>
              <p:cNvPr id="548" name="Freeform 52"/>
              <p:cNvSpPr>
                <a:spLocks/>
              </p:cNvSpPr>
              <p:nvPr/>
            </p:nvSpPr>
            <p:spPr bwMode="auto">
              <a:xfrm>
                <a:off x="5689600" y="3352800"/>
                <a:ext cx="228600" cy="285750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9"/>
                  </a:cxn>
                  <a:cxn ang="0">
                    <a:pos x="0" y="76"/>
                  </a:cxn>
                </a:cxnLst>
                <a:rect l="0" t="0" r="r" b="b"/>
                <a:pathLst>
                  <a:path w="61" h="76">
                    <a:moveTo>
                      <a:pt x="0" y="76"/>
                    </a:moveTo>
                    <a:cubicBezTo>
                      <a:pt x="15" y="56"/>
                      <a:pt x="31" y="48"/>
                      <a:pt x="35" y="49"/>
                    </a:cubicBezTo>
                    <a:cubicBezTo>
                      <a:pt x="56" y="23"/>
                      <a:pt x="56" y="6"/>
                      <a:pt x="15" y="59"/>
                    </a:cubicBezTo>
                    <a:cubicBezTo>
                      <a:pt x="61" y="0"/>
                      <a:pt x="40" y="13"/>
                      <a:pt x="15" y="49"/>
                    </a:cubicBezTo>
                    <a:cubicBezTo>
                      <a:pt x="13" y="56"/>
                      <a:pt x="8" y="66"/>
                      <a:pt x="0" y="7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9" name="Freeform 53"/>
              <p:cNvSpPr>
                <a:spLocks/>
              </p:cNvSpPr>
              <p:nvPr/>
            </p:nvSpPr>
            <p:spPr bwMode="auto">
              <a:xfrm>
                <a:off x="5229225" y="3736975"/>
                <a:ext cx="328613" cy="1158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68" y="7"/>
                  </a:cxn>
                  <a:cxn ang="0">
                    <a:pos x="59" y="13"/>
                  </a:cxn>
                  <a:cxn ang="0">
                    <a:pos x="87" y="0"/>
                  </a:cxn>
                  <a:cxn ang="0">
                    <a:pos x="50" y="2"/>
                  </a:cxn>
                </a:cxnLst>
                <a:rect l="0" t="0" r="r" b="b"/>
                <a:pathLst>
                  <a:path w="87" h="31">
                    <a:moveTo>
                      <a:pt x="50" y="2"/>
                    </a:moveTo>
                    <a:cubicBezTo>
                      <a:pt x="15" y="14"/>
                      <a:pt x="3" y="30"/>
                      <a:pt x="68" y="7"/>
                    </a:cubicBezTo>
                    <a:cubicBezTo>
                      <a:pt x="0" y="31"/>
                      <a:pt x="20" y="28"/>
                      <a:pt x="59" y="13"/>
                    </a:cubicBezTo>
                    <a:cubicBezTo>
                      <a:pt x="65" y="9"/>
                      <a:pt x="75" y="4"/>
                      <a:pt x="87" y="0"/>
                    </a:cubicBezTo>
                    <a:cubicBezTo>
                      <a:pt x="71" y="6"/>
                      <a:pt x="57" y="5"/>
                      <a:pt x="5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0" name="Freeform 54"/>
              <p:cNvSpPr>
                <a:spLocks/>
              </p:cNvSpPr>
              <p:nvPr/>
            </p:nvSpPr>
            <p:spPr bwMode="auto">
              <a:xfrm>
                <a:off x="5414963" y="3336925"/>
                <a:ext cx="179388" cy="298450"/>
              </a:xfrm>
              <a:custGeom>
                <a:avLst/>
                <a:gdLst/>
                <a:ahLst/>
                <a:cxnLst>
                  <a:cxn ang="0">
                    <a:pos x="33" y="39"/>
                  </a:cxn>
                  <a:cxn ang="0">
                    <a:pos x="38" y="60"/>
                  </a:cxn>
                  <a:cxn ang="0">
                    <a:pos x="24" y="51"/>
                  </a:cxn>
                  <a:cxn ang="0">
                    <a:pos x="48" y="79"/>
                  </a:cxn>
                  <a:cxn ang="0">
                    <a:pos x="33" y="39"/>
                  </a:cxn>
                </a:cxnLst>
                <a:rect l="0" t="0" r="r" b="b"/>
                <a:pathLst>
                  <a:path w="48" h="79">
                    <a:moveTo>
                      <a:pt x="33" y="39"/>
                    </a:moveTo>
                    <a:cubicBezTo>
                      <a:pt x="15" y="10"/>
                      <a:pt x="2" y="3"/>
                      <a:pt x="38" y="60"/>
                    </a:cubicBezTo>
                    <a:cubicBezTo>
                      <a:pt x="0" y="0"/>
                      <a:pt x="3" y="19"/>
                      <a:pt x="24" y="51"/>
                    </a:cubicBezTo>
                    <a:cubicBezTo>
                      <a:pt x="31" y="56"/>
                      <a:pt x="40" y="65"/>
                      <a:pt x="48" y="79"/>
                    </a:cubicBezTo>
                    <a:cubicBezTo>
                      <a:pt x="37" y="60"/>
                      <a:pt x="33" y="45"/>
                      <a:pt x="33" y="3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1" name="Freeform 55"/>
              <p:cNvSpPr>
                <a:spLocks/>
              </p:cNvSpPr>
              <p:nvPr/>
            </p:nvSpPr>
            <p:spPr bwMode="auto">
              <a:xfrm>
                <a:off x="5783263" y="3830638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2" name="Freeform 56"/>
              <p:cNvSpPr>
                <a:spLocks/>
              </p:cNvSpPr>
              <p:nvPr/>
            </p:nvSpPr>
            <p:spPr bwMode="auto">
              <a:xfrm>
                <a:off x="5719763" y="3736975"/>
                <a:ext cx="333375" cy="142875"/>
              </a:xfrm>
              <a:custGeom>
                <a:avLst/>
                <a:gdLst/>
                <a:ahLst/>
                <a:cxnLst>
                  <a:cxn ang="0">
                    <a:pos x="32" y="23"/>
                  </a:cxn>
                  <a:cxn ang="0">
                    <a:pos x="21" y="8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32" y="23"/>
                  </a:cxn>
                </a:cxnLst>
                <a:rect l="0" t="0" r="r" b="b"/>
                <a:pathLst>
                  <a:path w="89" h="38">
                    <a:moveTo>
                      <a:pt x="32" y="23"/>
                    </a:moveTo>
                    <a:cubicBezTo>
                      <a:pt x="66" y="38"/>
                      <a:pt x="85" y="34"/>
                      <a:pt x="21" y="8"/>
                    </a:cubicBezTo>
                    <a:cubicBezTo>
                      <a:pt x="89" y="35"/>
                      <a:pt x="72" y="19"/>
                      <a:pt x="33" y="6"/>
                    </a:cubicBezTo>
                    <a:cubicBezTo>
                      <a:pt x="25" y="6"/>
                      <a:pt x="13" y="5"/>
                      <a:pt x="0" y="0"/>
                    </a:cubicBezTo>
                    <a:cubicBezTo>
                      <a:pt x="18" y="6"/>
                      <a:pt x="28" y="16"/>
                      <a:pt x="32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3" name="Freeform 57"/>
              <p:cNvSpPr>
                <a:spLocks/>
              </p:cNvSpPr>
              <p:nvPr/>
            </p:nvSpPr>
            <p:spPr bwMode="auto">
              <a:xfrm>
                <a:off x="5719763" y="3548063"/>
                <a:ext cx="357188" cy="131763"/>
              </a:xfrm>
              <a:custGeom>
                <a:avLst/>
                <a:gdLst/>
                <a:ahLst/>
                <a:cxnLst>
                  <a:cxn ang="0">
                    <a:pos x="38" y="32"/>
                  </a:cxn>
                  <a:cxn ang="0">
                    <a:pos x="21" y="27"/>
                  </a:cxn>
                  <a:cxn ang="0">
                    <a:pos x="22" y="23"/>
                  </a:cxn>
                  <a:cxn ang="0">
                    <a:pos x="0" y="35"/>
                  </a:cxn>
                  <a:cxn ang="0">
                    <a:pos x="38" y="32"/>
                  </a:cxn>
                </a:cxnLst>
                <a:rect l="0" t="0" r="r" b="b"/>
                <a:pathLst>
                  <a:path w="95" h="35">
                    <a:moveTo>
                      <a:pt x="38" y="32"/>
                    </a:moveTo>
                    <a:cubicBezTo>
                      <a:pt x="75" y="20"/>
                      <a:pt x="88" y="3"/>
                      <a:pt x="21" y="27"/>
                    </a:cubicBezTo>
                    <a:cubicBezTo>
                      <a:pt x="95" y="0"/>
                      <a:pt x="66" y="6"/>
                      <a:pt x="22" y="23"/>
                    </a:cubicBezTo>
                    <a:cubicBezTo>
                      <a:pt x="16" y="27"/>
                      <a:pt x="9" y="31"/>
                      <a:pt x="0" y="35"/>
                    </a:cubicBezTo>
                    <a:cubicBezTo>
                      <a:pt x="16" y="29"/>
                      <a:pt x="30" y="29"/>
                      <a:pt x="38" y="3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4" name="Freeform 58"/>
              <p:cNvSpPr>
                <a:spLocks/>
              </p:cNvSpPr>
              <p:nvPr/>
            </p:nvSpPr>
            <p:spPr bwMode="auto">
              <a:xfrm>
                <a:off x="5338763" y="3427413"/>
                <a:ext cx="169863" cy="155575"/>
              </a:xfrm>
              <a:custGeom>
                <a:avLst/>
                <a:gdLst/>
                <a:ahLst/>
                <a:cxnLst>
                  <a:cxn ang="0">
                    <a:pos x="36" y="25"/>
                  </a:cxn>
                  <a:cxn ang="0">
                    <a:pos x="45" y="41"/>
                  </a:cxn>
                  <a:cxn ang="0">
                    <a:pos x="36" y="25"/>
                  </a:cxn>
                </a:cxnLst>
                <a:rect l="0" t="0" r="r" b="b"/>
                <a:pathLst>
                  <a:path w="45" h="41">
                    <a:moveTo>
                      <a:pt x="36" y="25"/>
                    </a:moveTo>
                    <a:cubicBezTo>
                      <a:pt x="12" y="3"/>
                      <a:pt x="0" y="0"/>
                      <a:pt x="45" y="41"/>
                    </a:cubicBezTo>
                    <a:cubicBezTo>
                      <a:pt x="36" y="31"/>
                      <a:pt x="34" y="26"/>
                      <a:pt x="36" y="2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6" name="Freeform 60"/>
              <p:cNvSpPr>
                <a:spLocks/>
              </p:cNvSpPr>
              <p:nvPr/>
            </p:nvSpPr>
            <p:spPr bwMode="auto">
              <a:xfrm>
                <a:off x="5748338" y="3690938"/>
                <a:ext cx="304800" cy="492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6"/>
                  </a:cxn>
                </a:cxnLst>
                <a:rect l="0" t="0" r="r" b="b"/>
                <a:pathLst>
                  <a:path w="81" h="13">
                    <a:moveTo>
                      <a:pt x="0" y="6"/>
                    </a:moveTo>
                    <a:cubicBezTo>
                      <a:pt x="11" y="6"/>
                      <a:pt x="18" y="7"/>
                      <a:pt x="24" y="9"/>
                    </a:cubicBezTo>
                    <a:cubicBezTo>
                      <a:pt x="81" y="13"/>
                      <a:pt x="69" y="2"/>
                      <a:pt x="36" y="0"/>
                    </a:cubicBezTo>
                    <a:cubicBezTo>
                      <a:pt x="35" y="3"/>
                      <a:pt x="24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7" name="Freeform 61"/>
              <p:cNvSpPr>
                <a:spLocks/>
              </p:cNvSpPr>
              <p:nvPr/>
            </p:nvSpPr>
            <p:spPr bwMode="auto">
              <a:xfrm>
                <a:off x="5843588" y="3725863"/>
                <a:ext cx="214313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7" h="11">
                    <a:moveTo>
                      <a:pt x="9" y="7"/>
                    </a:moveTo>
                    <a:cubicBezTo>
                      <a:pt x="42" y="11"/>
                      <a:pt x="57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8" name="Freeform 62"/>
              <p:cNvSpPr>
                <a:spLocks/>
              </p:cNvSpPr>
              <p:nvPr/>
            </p:nvSpPr>
            <p:spPr bwMode="auto">
              <a:xfrm>
                <a:off x="5673725" y="3811588"/>
                <a:ext cx="101600" cy="282575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5">
                    <a:moveTo>
                      <a:pt x="4" y="36"/>
                    </a:moveTo>
                    <a:cubicBezTo>
                      <a:pt x="14" y="66"/>
                      <a:pt x="27" y="75"/>
                      <a:pt x="10" y="23"/>
                    </a:cubicBezTo>
                    <a:cubicBezTo>
                      <a:pt x="7" y="18"/>
                      <a:pt x="4" y="11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9" name="Freeform 63"/>
              <p:cNvSpPr>
                <a:spLocks/>
              </p:cNvSpPr>
              <p:nvPr/>
            </p:nvSpPr>
            <p:spPr bwMode="auto">
              <a:xfrm>
                <a:off x="5335588" y="3432175"/>
                <a:ext cx="217488" cy="198438"/>
              </a:xfrm>
              <a:custGeom>
                <a:avLst/>
                <a:gdLst/>
                <a:ahLst/>
                <a:cxnLst>
                  <a:cxn ang="0">
                    <a:pos x="58" y="53"/>
                  </a:cxn>
                  <a:cxn ang="0">
                    <a:pos x="46" y="41"/>
                  </a:cxn>
                  <a:cxn ang="0">
                    <a:pos x="27" y="36"/>
                  </a:cxn>
                  <a:cxn ang="0">
                    <a:pos x="58" y="5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cubicBezTo>
                      <a:pt x="53" y="48"/>
                      <a:pt x="49" y="44"/>
                      <a:pt x="46" y="41"/>
                    </a:cubicBezTo>
                    <a:cubicBezTo>
                      <a:pt x="0" y="0"/>
                      <a:pt x="2" y="15"/>
                      <a:pt x="27" y="36"/>
                    </a:cubicBezTo>
                    <a:cubicBezTo>
                      <a:pt x="28" y="32"/>
                      <a:pt x="38" y="34"/>
                      <a:pt x="58" y="5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0" name="Freeform 64"/>
              <p:cNvSpPr>
                <a:spLocks/>
              </p:cNvSpPr>
              <p:nvPr/>
            </p:nvSpPr>
            <p:spPr bwMode="auto">
              <a:xfrm>
                <a:off x="5237163" y="3673475"/>
                <a:ext cx="285750" cy="47625"/>
              </a:xfrm>
              <a:custGeom>
                <a:avLst/>
                <a:gdLst/>
                <a:ahLst/>
                <a:cxnLst>
                  <a:cxn ang="0">
                    <a:pos x="76" y="7"/>
                  </a:cxn>
                  <a:cxn ang="0">
                    <a:pos x="49" y="3"/>
                  </a:cxn>
                  <a:cxn ang="0">
                    <a:pos x="42" y="13"/>
                  </a:cxn>
                  <a:cxn ang="0">
                    <a:pos x="76" y="7"/>
                  </a:cxn>
                </a:cxnLst>
                <a:rect l="0" t="0" r="r" b="b"/>
                <a:pathLst>
                  <a:path w="76" h="13">
                    <a:moveTo>
                      <a:pt x="76" y="7"/>
                    </a:moveTo>
                    <a:cubicBezTo>
                      <a:pt x="64" y="7"/>
                      <a:pt x="55" y="5"/>
                      <a:pt x="49" y="3"/>
                    </a:cubicBezTo>
                    <a:cubicBezTo>
                      <a:pt x="0" y="0"/>
                      <a:pt x="12" y="10"/>
                      <a:pt x="42" y="13"/>
                    </a:cubicBezTo>
                    <a:cubicBezTo>
                      <a:pt x="44" y="9"/>
                      <a:pt x="54" y="6"/>
                      <a:pt x="76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1" name="Freeform 65"/>
              <p:cNvSpPr>
                <a:spLocks/>
              </p:cNvSpPr>
              <p:nvPr/>
            </p:nvSpPr>
            <p:spPr bwMode="auto">
              <a:xfrm>
                <a:off x="5237163" y="3646488"/>
                <a:ext cx="180975" cy="38100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8" y="10"/>
                  </a:cxn>
                  <a:cxn ang="0">
                    <a:pos x="45" y="3"/>
                  </a:cxn>
                </a:cxnLst>
                <a:rect l="0" t="0" r="r" b="b"/>
                <a:pathLst>
                  <a:path w="48" h="10">
                    <a:moveTo>
                      <a:pt x="45" y="3"/>
                    </a:moveTo>
                    <a:cubicBezTo>
                      <a:pt x="13" y="0"/>
                      <a:pt x="0" y="4"/>
                      <a:pt x="48" y="10"/>
                    </a:cubicBezTo>
                    <a:cubicBezTo>
                      <a:pt x="40" y="7"/>
                      <a:pt x="40" y="4"/>
                      <a:pt x="45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2" name="Freeform 66"/>
              <p:cNvSpPr>
                <a:spLocks/>
              </p:cNvSpPr>
              <p:nvPr/>
            </p:nvSpPr>
            <p:spPr bwMode="auto">
              <a:xfrm>
                <a:off x="5715000" y="3902075"/>
                <a:ext cx="68263" cy="1889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3" name="Freeform 67"/>
              <p:cNvSpPr>
                <a:spLocks/>
              </p:cNvSpPr>
              <p:nvPr/>
            </p:nvSpPr>
            <p:spPr bwMode="auto">
              <a:xfrm>
                <a:off x="5624513" y="3265488"/>
                <a:ext cx="60325" cy="358775"/>
              </a:xfrm>
              <a:custGeom>
                <a:avLst/>
                <a:gdLst/>
                <a:ahLst/>
                <a:cxnLst>
                  <a:cxn ang="0">
                    <a:pos x="5" y="95"/>
                  </a:cxn>
                  <a:cxn ang="0">
                    <a:pos x="9" y="70"/>
                  </a:cxn>
                  <a:cxn ang="0">
                    <a:pos x="0" y="63"/>
                  </a:cxn>
                  <a:cxn ang="0">
                    <a:pos x="5" y="95"/>
                  </a:cxn>
                </a:cxnLst>
                <a:rect l="0" t="0" r="r" b="b"/>
                <a:pathLst>
                  <a:path w="16" h="95">
                    <a:moveTo>
                      <a:pt x="5" y="95"/>
                    </a:moveTo>
                    <a:cubicBezTo>
                      <a:pt x="5" y="85"/>
                      <a:pt x="7" y="76"/>
                      <a:pt x="9" y="70"/>
                    </a:cubicBezTo>
                    <a:cubicBezTo>
                      <a:pt x="16" y="0"/>
                      <a:pt x="1" y="22"/>
                      <a:pt x="0" y="63"/>
                    </a:cubicBezTo>
                    <a:cubicBezTo>
                      <a:pt x="3" y="71"/>
                      <a:pt x="6" y="81"/>
                      <a:pt x="5" y="9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4" name="Freeform 68"/>
              <p:cNvSpPr>
                <a:spLocks/>
              </p:cNvSpPr>
              <p:nvPr/>
            </p:nvSpPr>
            <p:spPr bwMode="auto">
              <a:xfrm>
                <a:off x="5503863" y="3311525"/>
                <a:ext cx="95250" cy="217488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20" y="58"/>
                  </a:cxn>
                  <a:cxn ang="0">
                    <a:pos x="25" y="42"/>
                  </a:cxn>
                </a:cxnLst>
                <a:rect l="0" t="0" r="r" b="b"/>
                <a:pathLst>
                  <a:path w="25" h="58">
                    <a:moveTo>
                      <a:pt x="25" y="42"/>
                    </a:moveTo>
                    <a:cubicBezTo>
                      <a:pt x="14" y="10"/>
                      <a:pt x="0" y="0"/>
                      <a:pt x="20" y="58"/>
                    </a:cubicBezTo>
                    <a:cubicBezTo>
                      <a:pt x="17" y="43"/>
                      <a:pt x="21" y="39"/>
                      <a:pt x="25" y="4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5" name="Freeform 69"/>
              <p:cNvSpPr>
                <a:spLocks/>
              </p:cNvSpPr>
              <p:nvPr/>
            </p:nvSpPr>
            <p:spPr bwMode="auto">
              <a:xfrm>
                <a:off x="5824538" y="3487738"/>
                <a:ext cx="184150" cy="131763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7" y="24"/>
                  </a:cxn>
                  <a:cxn ang="0">
                    <a:pos x="0" y="35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cubicBezTo>
                      <a:pt x="33" y="17"/>
                      <a:pt x="49" y="0"/>
                      <a:pt x="7" y="24"/>
                    </a:cubicBezTo>
                    <a:cubicBezTo>
                      <a:pt x="9" y="25"/>
                      <a:pt x="7" y="30"/>
                      <a:pt x="0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6" name="Freeform 70"/>
              <p:cNvSpPr>
                <a:spLocks/>
              </p:cNvSpPr>
              <p:nvPr/>
            </p:nvSpPr>
            <p:spPr bwMode="auto">
              <a:xfrm>
                <a:off x="5297488" y="3811588"/>
                <a:ext cx="176213" cy="114300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39" y="12"/>
                  </a:cxn>
                  <a:cxn ang="0">
                    <a:pos x="47" y="0"/>
                  </a:cxn>
                </a:cxnLst>
                <a:rect l="0" t="0" r="r" b="b"/>
                <a:pathLst>
                  <a:path w="47" h="30">
                    <a:moveTo>
                      <a:pt x="47" y="0"/>
                    </a:moveTo>
                    <a:cubicBezTo>
                      <a:pt x="0" y="30"/>
                      <a:pt x="13" y="29"/>
                      <a:pt x="39" y="12"/>
                    </a:cubicBezTo>
                    <a:cubicBezTo>
                      <a:pt x="36" y="12"/>
                      <a:pt x="37" y="7"/>
                      <a:pt x="4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7" name="Freeform 71"/>
              <p:cNvSpPr>
                <a:spLocks/>
              </p:cNvSpPr>
              <p:nvPr/>
            </p:nvSpPr>
            <p:spPr bwMode="auto">
              <a:xfrm>
                <a:off x="5659438" y="3287713"/>
                <a:ext cx="44450" cy="23812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63"/>
                  </a:cxn>
                  <a:cxn ang="0">
                    <a:pos x="9" y="48"/>
                  </a:cxn>
                </a:cxnLst>
                <a:rect l="0" t="0" r="r" b="b"/>
                <a:pathLst>
                  <a:path w="12" h="63">
                    <a:moveTo>
                      <a:pt x="9" y="48"/>
                    </a:moveTo>
                    <a:cubicBezTo>
                      <a:pt x="12" y="14"/>
                      <a:pt x="7" y="0"/>
                      <a:pt x="0" y="63"/>
                    </a:cubicBezTo>
                    <a:cubicBezTo>
                      <a:pt x="3" y="56"/>
                      <a:pt x="6" y="50"/>
                      <a:pt x="9" y="4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8" name="Freeform 72"/>
              <p:cNvSpPr>
                <a:spLocks/>
              </p:cNvSpPr>
              <p:nvPr/>
            </p:nvSpPr>
            <p:spPr bwMode="auto">
              <a:xfrm>
                <a:off x="5349875" y="3770313"/>
                <a:ext cx="230188" cy="26035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5" y="21"/>
                  </a:cxn>
                  <a:cxn ang="0">
                    <a:pos x="48" y="15"/>
                  </a:cxn>
                  <a:cxn ang="0">
                    <a:pos x="45" y="29"/>
                  </a:cxn>
                  <a:cxn ang="0">
                    <a:pos x="61" y="0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cubicBezTo>
                      <a:pt x="52" y="10"/>
                      <a:pt x="42" y="17"/>
                      <a:pt x="35" y="21"/>
                    </a:cubicBezTo>
                    <a:cubicBezTo>
                      <a:pt x="7" y="49"/>
                      <a:pt x="1" y="69"/>
                      <a:pt x="48" y="15"/>
                    </a:cubicBezTo>
                    <a:cubicBezTo>
                      <a:pt x="0" y="69"/>
                      <a:pt x="19" y="60"/>
                      <a:pt x="45" y="29"/>
                    </a:cubicBezTo>
                    <a:cubicBezTo>
                      <a:pt x="47" y="21"/>
                      <a:pt x="52" y="11"/>
                      <a:pt x="6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9" name="Freeform 73"/>
              <p:cNvSpPr>
                <a:spLocks/>
              </p:cNvSpPr>
              <p:nvPr/>
            </p:nvSpPr>
            <p:spPr bwMode="auto">
              <a:xfrm>
                <a:off x="5730875" y="3476625"/>
                <a:ext cx="269875" cy="161925"/>
              </a:xfrm>
              <a:custGeom>
                <a:avLst/>
                <a:gdLst/>
                <a:ahLst/>
                <a:cxnLst>
                  <a:cxn ang="0">
                    <a:pos x="31" y="27"/>
                  </a:cxn>
                  <a:cxn ang="0">
                    <a:pos x="19" y="27"/>
                  </a:cxn>
                  <a:cxn ang="0">
                    <a:pos x="0" y="43"/>
                  </a:cxn>
                  <a:cxn ang="0">
                    <a:pos x="31" y="27"/>
                  </a:cxn>
                </a:cxnLst>
                <a:rect l="0" t="0" r="r" b="b"/>
                <a:pathLst>
                  <a:path w="72" h="43">
                    <a:moveTo>
                      <a:pt x="31" y="27"/>
                    </a:moveTo>
                    <a:cubicBezTo>
                      <a:pt x="72" y="0"/>
                      <a:pt x="50" y="6"/>
                      <a:pt x="19" y="27"/>
                    </a:cubicBezTo>
                    <a:cubicBezTo>
                      <a:pt x="15" y="31"/>
                      <a:pt x="9" y="37"/>
                      <a:pt x="0" y="43"/>
                    </a:cubicBezTo>
                    <a:cubicBezTo>
                      <a:pt x="17" y="30"/>
                      <a:pt x="27" y="26"/>
                      <a:pt x="31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0" name="Freeform 74"/>
              <p:cNvSpPr>
                <a:spLocks/>
              </p:cNvSpPr>
              <p:nvPr/>
            </p:nvSpPr>
            <p:spPr bwMode="auto">
              <a:xfrm>
                <a:off x="5722938" y="3781425"/>
                <a:ext cx="228600" cy="200025"/>
              </a:xfrm>
              <a:custGeom>
                <a:avLst/>
                <a:gdLst/>
                <a:ahLst/>
                <a:cxnLst>
                  <a:cxn ang="0">
                    <a:pos x="22" y="28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2" y="28"/>
                  </a:cxn>
                </a:cxnLst>
                <a:rect l="0" t="0" r="r" b="b"/>
                <a:pathLst>
                  <a:path w="61" h="53">
                    <a:moveTo>
                      <a:pt x="22" y="28"/>
                    </a:moveTo>
                    <a:cubicBezTo>
                      <a:pt x="47" y="50"/>
                      <a:pt x="61" y="53"/>
                      <a:pt x="16" y="13"/>
                    </a:cubicBezTo>
                    <a:cubicBezTo>
                      <a:pt x="12" y="10"/>
                      <a:pt x="6" y="6"/>
                      <a:pt x="0" y="0"/>
                    </a:cubicBezTo>
                    <a:cubicBezTo>
                      <a:pt x="16" y="15"/>
                      <a:pt x="23" y="24"/>
                      <a:pt x="22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1" name="Freeform 75"/>
              <p:cNvSpPr>
                <a:spLocks/>
              </p:cNvSpPr>
              <p:nvPr/>
            </p:nvSpPr>
            <p:spPr bwMode="auto">
              <a:xfrm>
                <a:off x="5470525" y="3811588"/>
                <a:ext cx="128588" cy="2794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30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30" y="12"/>
                    </a:cubicBezTo>
                    <a:cubicBezTo>
                      <a:pt x="5" y="74"/>
                      <a:pt x="15" y="66"/>
                      <a:pt x="28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2" name="Freeform 76"/>
              <p:cNvSpPr>
                <a:spLocks/>
              </p:cNvSpPr>
              <p:nvPr/>
            </p:nvSpPr>
            <p:spPr bwMode="auto">
              <a:xfrm>
                <a:off x="5500688" y="3306763"/>
                <a:ext cx="98425" cy="293688"/>
              </a:xfrm>
              <a:custGeom>
                <a:avLst/>
                <a:gdLst/>
                <a:ahLst/>
                <a:cxnLst>
                  <a:cxn ang="0">
                    <a:pos x="14" y="49"/>
                  </a:cxn>
                  <a:cxn ang="0">
                    <a:pos x="26" y="78"/>
                  </a:cxn>
                  <a:cxn ang="0">
                    <a:pos x="21" y="59"/>
                  </a:cxn>
                  <a:cxn ang="0">
                    <a:pos x="14" y="49"/>
                  </a:cxn>
                </a:cxnLst>
                <a:rect l="0" t="0" r="r" b="b"/>
                <a:pathLst>
                  <a:path w="26" h="78">
                    <a:moveTo>
                      <a:pt x="14" y="49"/>
                    </a:moveTo>
                    <a:cubicBezTo>
                      <a:pt x="17" y="54"/>
                      <a:pt x="21" y="63"/>
                      <a:pt x="26" y="78"/>
                    </a:cubicBezTo>
                    <a:cubicBezTo>
                      <a:pt x="24" y="70"/>
                      <a:pt x="22" y="64"/>
                      <a:pt x="21" y="59"/>
                    </a:cubicBezTo>
                    <a:cubicBezTo>
                      <a:pt x="0" y="0"/>
                      <a:pt x="2" y="15"/>
                      <a:pt x="14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3" name="Freeform 77"/>
              <p:cNvSpPr>
                <a:spLocks/>
              </p:cNvSpPr>
              <p:nvPr/>
            </p:nvSpPr>
            <p:spPr bwMode="auto">
              <a:xfrm>
                <a:off x="5294313" y="3767138"/>
                <a:ext cx="247650" cy="153988"/>
              </a:xfrm>
              <a:custGeom>
                <a:avLst/>
                <a:gdLst/>
                <a:ahLst/>
                <a:cxnLst>
                  <a:cxn ang="0">
                    <a:pos x="33" y="13"/>
                  </a:cxn>
                  <a:cxn ang="0">
                    <a:pos x="48" y="11"/>
                  </a:cxn>
                  <a:cxn ang="0">
                    <a:pos x="66" y="0"/>
                  </a:cxn>
                  <a:cxn ang="0">
                    <a:pos x="33" y="13"/>
                  </a:cxn>
                </a:cxnLst>
                <a:rect l="0" t="0" r="r" b="b"/>
                <a:pathLst>
                  <a:path w="66" h="41">
                    <a:moveTo>
                      <a:pt x="33" y="13"/>
                    </a:moveTo>
                    <a:cubicBezTo>
                      <a:pt x="6" y="30"/>
                      <a:pt x="0" y="41"/>
                      <a:pt x="48" y="11"/>
                    </a:cubicBezTo>
                    <a:cubicBezTo>
                      <a:pt x="52" y="8"/>
                      <a:pt x="58" y="4"/>
                      <a:pt x="66" y="0"/>
                    </a:cubicBezTo>
                    <a:cubicBezTo>
                      <a:pt x="41" y="15"/>
                      <a:pt x="31" y="17"/>
                      <a:pt x="33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4" name="Freeform 78"/>
              <p:cNvSpPr>
                <a:spLocks/>
              </p:cNvSpPr>
              <p:nvPr/>
            </p:nvSpPr>
            <p:spPr bwMode="auto">
              <a:xfrm>
                <a:off x="5676900" y="3317875"/>
                <a:ext cx="117475" cy="282575"/>
              </a:xfrm>
              <a:custGeom>
                <a:avLst/>
                <a:gdLst/>
                <a:ahLst/>
                <a:cxnLst>
                  <a:cxn ang="0">
                    <a:pos x="12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2" y="49"/>
                  </a:cxn>
                </a:cxnLst>
                <a:rect l="0" t="0" r="r" b="b"/>
                <a:pathLst>
                  <a:path w="31" h="75">
                    <a:moveTo>
                      <a:pt x="12" y="49"/>
                    </a:moveTo>
                    <a:cubicBezTo>
                      <a:pt x="31" y="0"/>
                      <a:pt x="19" y="11"/>
                      <a:pt x="8" y="42"/>
                    </a:cubicBezTo>
                    <a:cubicBezTo>
                      <a:pt x="8" y="47"/>
                      <a:pt x="6" y="58"/>
                      <a:pt x="0" y="75"/>
                    </a:cubicBezTo>
                    <a:cubicBezTo>
                      <a:pt x="5" y="62"/>
                      <a:pt x="9" y="53"/>
                      <a:pt x="12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5" name="Freeform 79"/>
              <p:cNvSpPr>
                <a:spLocks/>
              </p:cNvSpPr>
              <p:nvPr/>
            </p:nvSpPr>
            <p:spPr bwMode="auto">
              <a:xfrm>
                <a:off x="5580063" y="3792538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9" y="31"/>
                      <a:pt x="4" y="37"/>
                    </a:cubicBezTo>
                    <a:cubicBezTo>
                      <a:pt x="0" y="73"/>
                      <a:pt x="6" y="89"/>
                      <a:pt x="13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6" name="Freeform 80"/>
              <p:cNvSpPr>
                <a:spLocks/>
              </p:cNvSpPr>
              <p:nvPr/>
            </p:nvSpPr>
            <p:spPr bwMode="auto">
              <a:xfrm>
                <a:off x="5726113" y="3322638"/>
                <a:ext cx="76200" cy="176213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20" y="0"/>
                      <a:pt x="0" y="47"/>
                    </a:cubicBezTo>
                    <a:cubicBezTo>
                      <a:pt x="4" y="41"/>
                      <a:pt x="7" y="42"/>
                      <a:pt x="7" y="4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7" name="Freeform 81"/>
              <p:cNvSpPr>
                <a:spLocks/>
              </p:cNvSpPr>
              <p:nvPr/>
            </p:nvSpPr>
            <p:spPr bwMode="auto">
              <a:xfrm>
                <a:off x="5681663" y="3781425"/>
                <a:ext cx="187325" cy="2905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3"/>
                  </a:cxn>
                  <a:cxn ang="0">
                    <a:pos x="13" y="17"/>
                  </a:cxn>
                  <a:cxn ang="0">
                    <a:pos x="28" y="28"/>
                  </a:cxn>
                  <a:cxn ang="0">
                    <a:pos x="0" y="0"/>
                  </a:cxn>
                </a:cxnLst>
                <a:rect l="0" t="0" r="r" b="b"/>
                <a:pathLst>
                  <a:path w="50" h="77">
                    <a:moveTo>
                      <a:pt x="0" y="0"/>
                    </a:moveTo>
                    <a:cubicBezTo>
                      <a:pt x="9" y="14"/>
                      <a:pt x="14" y="26"/>
                      <a:pt x="16" y="33"/>
                    </a:cubicBezTo>
                    <a:cubicBezTo>
                      <a:pt x="35" y="66"/>
                      <a:pt x="50" y="77"/>
                      <a:pt x="13" y="17"/>
                    </a:cubicBezTo>
                    <a:cubicBezTo>
                      <a:pt x="50" y="75"/>
                      <a:pt x="48" y="59"/>
                      <a:pt x="28" y="28"/>
                    </a:cubicBezTo>
                    <a:cubicBezTo>
                      <a:pt x="22" y="25"/>
                      <a:pt x="10" y="1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8" name="Freeform 82"/>
              <p:cNvSpPr>
                <a:spLocks/>
              </p:cNvSpPr>
              <p:nvPr/>
            </p:nvSpPr>
            <p:spPr bwMode="auto">
              <a:xfrm>
                <a:off x="5387975" y="3457575"/>
                <a:ext cx="504825" cy="493713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1" y="19"/>
                  </a:cxn>
                  <a:cxn ang="0">
                    <a:pos x="32" y="33"/>
                  </a:cxn>
                  <a:cxn ang="0">
                    <a:pos x="44" y="46"/>
                  </a:cxn>
                  <a:cxn ang="0">
                    <a:pos x="16" y="38"/>
                  </a:cxn>
                  <a:cxn ang="0">
                    <a:pos x="16" y="52"/>
                  </a:cxn>
                  <a:cxn ang="0">
                    <a:pos x="8" y="60"/>
                  </a:cxn>
                  <a:cxn ang="0">
                    <a:pos x="36" y="64"/>
                  </a:cxn>
                  <a:cxn ang="0">
                    <a:pos x="8" y="76"/>
                  </a:cxn>
                  <a:cxn ang="0">
                    <a:pos x="17" y="87"/>
                  </a:cxn>
                  <a:cxn ang="0">
                    <a:pos x="41" y="82"/>
                  </a:cxn>
                  <a:cxn ang="0">
                    <a:pos x="23" y="94"/>
                  </a:cxn>
                  <a:cxn ang="0">
                    <a:pos x="25" y="104"/>
                  </a:cxn>
                  <a:cxn ang="0">
                    <a:pos x="35" y="112"/>
                  </a:cxn>
                  <a:cxn ang="0">
                    <a:pos x="56" y="94"/>
                  </a:cxn>
                  <a:cxn ang="0">
                    <a:pos x="55" y="126"/>
                  </a:cxn>
                  <a:cxn ang="0">
                    <a:pos x="72" y="124"/>
                  </a:cxn>
                  <a:cxn ang="0">
                    <a:pos x="76" y="94"/>
                  </a:cxn>
                  <a:cxn ang="0">
                    <a:pos x="87" y="118"/>
                  </a:cxn>
                  <a:cxn ang="0">
                    <a:pos x="94" y="119"/>
                  </a:cxn>
                  <a:cxn ang="0">
                    <a:pos x="106" y="114"/>
                  </a:cxn>
                  <a:cxn ang="0">
                    <a:pos x="89" y="86"/>
                  </a:cxn>
                  <a:cxn ang="0">
                    <a:pos x="105" y="99"/>
                  </a:cxn>
                  <a:cxn ang="0">
                    <a:pos x="120" y="97"/>
                  </a:cxn>
                  <a:cxn ang="0">
                    <a:pos x="121" y="80"/>
                  </a:cxn>
                  <a:cxn ang="0">
                    <a:pos x="121" y="71"/>
                  </a:cxn>
                  <a:cxn ang="0">
                    <a:pos x="96" y="68"/>
                  </a:cxn>
                  <a:cxn ang="0">
                    <a:pos x="126" y="56"/>
                  </a:cxn>
                  <a:cxn ang="0">
                    <a:pos x="110" y="47"/>
                  </a:cxn>
                  <a:cxn ang="0">
                    <a:pos x="123" y="32"/>
                  </a:cxn>
                  <a:cxn ang="0">
                    <a:pos x="91" y="48"/>
                  </a:cxn>
                  <a:cxn ang="0">
                    <a:pos x="115" y="21"/>
                  </a:cxn>
                  <a:cxn ang="0">
                    <a:pos x="95" y="21"/>
                  </a:cxn>
                  <a:cxn ang="0">
                    <a:pos x="90" y="11"/>
                  </a:cxn>
                  <a:cxn ang="0">
                    <a:pos x="77" y="38"/>
                  </a:cxn>
                  <a:cxn ang="0">
                    <a:pos x="81" y="3"/>
                  </a:cxn>
                  <a:cxn ang="0">
                    <a:pos x="72" y="19"/>
                  </a:cxn>
                  <a:cxn ang="0">
                    <a:pos x="63" y="12"/>
                  </a:cxn>
                  <a:cxn ang="0">
                    <a:pos x="51" y="19"/>
                  </a:cxn>
                  <a:cxn ang="0">
                    <a:pos x="56" y="38"/>
                  </a:cxn>
                </a:cxnLst>
                <a:rect l="0" t="0" r="r" b="b"/>
                <a:pathLst>
                  <a:path w="134" h="131">
                    <a:moveTo>
                      <a:pt x="44" y="9"/>
                    </a:moveTo>
                    <a:cubicBezTo>
                      <a:pt x="41" y="4"/>
                      <a:pt x="40" y="4"/>
                      <a:pt x="40" y="7"/>
                    </a:cubicBezTo>
                    <a:cubicBezTo>
                      <a:pt x="40" y="13"/>
                      <a:pt x="44" y="28"/>
                      <a:pt x="55" y="47"/>
                    </a:cubicBezTo>
                    <a:cubicBezTo>
                      <a:pt x="47" y="33"/>
                      <a:pt x="38" y="24"/>
                      <a:pt x="31" y="19"/>
                    </a:cubicBezTo>
                    <a:cubicBezTo>
                      <a:pt x="28" y="17"/>
                      <a:pt x="25" y="16"/>
                      <a:pt x="23" y="17"/>
                    </a:cubicBezTo>
                    <a:cubicBezTo>
                      <a:pt x="21" y="18"/>
                      <a:pt x="23" y="23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5" y="37"/>
                      <a:pt x="39" y="41"/>
                      <a:pt x="44" y="46"/>
                    </a:cubicBezTo>
                    <a:cubicBezTo>
                      <a:pt x="24" y="27"/>
                      <a:pt x="14" y="25"/>
                      <a:pt x="13" y="29"/>
                    </a:cubicBezTo>
                    <a:cubicBezTo>
                      <a:pt x="12" y="31"/>
                      <a:pt x="13" y="34"/>
                      <a:pt x="16" y="38"/>
                    </a:cubicBezTo>
                    <a:cubicBezTo>
                      <a:pt x="21" y="44"/>
                      <a:pt x="30" y="53"/>
                      <a:pt x="45" y="58"/>
                    </a:cubicBezTo>
                    <a:cubicBezTo>
                      <a:pt x="34" y="54"/>
                      <a:pt x="24" y="52"/>
                      <a:pt x="16" y="52"/>
                    </a:cubicBezTo>
                    <a:cubicBezTo>
                      <a:pt x="11" y="52"/>
                      <a:pt x="7" y="52"/>
                      <a:pt x="5" y="53"/>
                    </a:cubicBezTo>
                    <a:cubicBezTo>
                      <a:pt x="0" y="54"/>
                      <a:pt x="0" y="57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5" y="62"/>
                      <a:pt x="24" y="64"/>
                      <a:pt x="36" y="64"/>
                    </a:cubicBezTo>
                    <a:cubicBezTo>
                      <a:pt x="14" y="63"/>
                      <a:pt x="4" y="66"/>
                      <a:pt x="2" y="70"/>
                    </a:cubicBezTo>
                    <a:cubicBezTo>
                      <a:pt x="1" y="72"/>
                      <a:pt x="3" y="74"/>
                      <a:pt x="8" y="76"/>
                    </a:cubicBezTo>
                    <a:cubicBezTo>
                      <a:pt x="15" y="79"/>
                      <a:pt x="29" y="80"/>
                      <a:pt x="45" y="74"/>
                    </a:cubicBezTo>
                    <a:cubicBezTo>
                      <a:pt x="33" y="78"/>
                      <a:pt x="23" y="83"/>
                      <a:pt x="17" y="87"/>
                    </a:cubicBezTo>
                    <a:cubicBezTo>
                      <a:pt x="12" y="91"/>
                      <a:pt x="9" y="93"/>
                      <a:pt x="8" y="95"/>
                    </a:cubicBezTo>
                    <a:cubicBezTo>
                      <a:pt x="6" y="99"/>
                      <a:pt x="16" y="97"/>
                      <a:pt x="41" y="82"/>
                    </a:cubicBezTo>
                    <a:cubicBezTo>
                      <a:pt x="33" y="86"/>
                      <a:pt x="27" y="90"/>
                      <a:pt x="23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13" y="101"/>
                      <a:pt x="12" y="106"/>
                      <a:pt x="15" y="106"/>
                    </a:cubicBezTo>
                    <a:cubicBezTo>
                      <a:pt x="17" y="107"/>
                      <a:pt x="21" y="106"/>
                      <a:pt x="25" y="104"/>
                    </a:cubicBezTo>
                    <a:cubicBezTo>
                      <a:pt x="32" y="100"/>
                      <a:pt x="42" y="93"/>
                      <a:pt x="51" y="83"/>
                    </a:cubicBezTo>
                    <a:cubicBezTo>
                      <a:pt x="42" y="94"/>
                      <a:pt x="37" y="104"/>
                      <a:pt x="35" y="112"/>
                    </a:cubicBezTo>
                    <a:cubicBezTo>
                      <a:pt x="34" y="116"/>
                      <a:pt x="34" y="120"/>
                      <a:pt x="35" y="122"/>
                    </a:cubicBezTo>
                    <a:cubicBezTo>
                      <a:pt x="37" y="128"/>
                      <a:pt x="46" y="123"/>
                      <a:pt x="56" y="94"/>
                    </a:cubicBezTo>
                    <a:cubicBezTo>
                      <a:pt x="48" y="116"/>
                      <a:pt x="47" y="127"/>
                      <a:pt x="50" y="129"/>
                    </a:cubicBezTo>
                    <a:cubicBezTo>
                      <a:pt x="51" y="131"/>
                      <a:pt x="53" y="129"/>
                      <a:pt x="55" y="126"/>
                    </a:cubicBezTo>
                    <a:cubicBezTo>
                      <a:pt x="60" y="120"/>
                      <a:pt x="64" y="106"/>
                      <a:pt x="65" y="89"/>
                    </a:cubicBezTo>
                    <a:cubicBezTo>
                      <a:pt x="64" y="105"/>
                      <a:pt x="68" y="117"/>
                      <a:pt x="72" y="124"/>
                    </a:cubicBezTo>
                    <a:cubicBezTo>
                      <a:pt x="75" y="128"/>
                      <a:pt x="78" y="130"/>
                      <a:pt x="80" y="130"/>
                    </a:cubicBezTo>
                    <a:cubicBezTo>
                      <a:pt x="84" y="130"/>
                      <a:pt x="86" y="119"/>
                      <a:pt x="76" y="94"/>
                    </a:cubicBezTo>
                    <a:cubicBezTo>
                      <a:pt x="80" y="105"/>
                      <a:pt x="83" y="112"/>
                      <a:pt x="86" y="117"/>
                    </a:cubicBezTo>
                    <a:cubicBezTo>
                      <a:pt x="86" y="117"/>
                      <a:pt x="86" y="118"/>
                      <a:pt x="87" y="118"/>
                    </a:cubicBezTo>
                    <a:cubicBezTo>
                      <a:pt x="90" y="124"/>
                      <a:pt x="92" y="127"/>
                      <a:pt x="93" y="127"/>
                    </a:cubicBezTo>
                    <a:cubicBezTo>
                      <a:pt x="94" y="127"/>
                      <a:pt x="95" y="124"/>
                      <a:pt x="94" y="119"/>
                    </a:cubicBezTo>
                    <a:cubicBezTo>
                      <a:pt x="92" y="112"/>
                      <a:pt x="87" y="100"/>
                      <a:pt x="78" y="86"/>
                    </a:cubicBezTo>
                    <a:cubicBezTo>
                      <a:pt x="88" y="102"/>
                      <a:pt x="100" y="111"/>
                      <a:pt x="106" y="114"/>
                    </a:cubicBezTo>
                    <a:cubicBezTo>
                      <a:pt x="109" y="116"/>
                      <a:pt x="111" y="116"/>
                      <a:pt x="111" y="114"/>
                    </a:cubicBezTo>
                    <a:cubicBezTo>
                      <a:pt x="112" y="110"/>
                      <a:pt x="105" y="101"/>
                      <a:pt x="89" y="86"/>
                    </a:cubicBezTo>
                    <a:cubicBezTo>
                      <a:pt x="95" y="92"/>
                      <a:pt x="101" y="96"/>
                      <a:pt x="105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13" y="104"/>
                      <a:pt x="118" y="105"/>
                      <a:pt x="120" y="104"/>
                    </a:cubicBezTo>
                    <a:cubicBezTo>
                      <a:pt x="122" y="103"/>
                      <a:pt x="122" y="100"/>
                      <a:pt x="120" y="97"/>
                    </a:cubicBezTo>
                    <a:cubicBezTo>
                      <a:pt x="116" y="90"/>
                      <a:pt x="106" y="80"/>
                      <a:pt x="88" y="74"/>
                    </a:cubicBezTo>
                    <a:cubicBezTo>
                      <a:pt x="101" y="79"/>
                      <a:pt x="113" y="80"/>
                      <a:pt x="121" y="80"/>
                    </a:cubicBezTo>
                    <a:cubicBezTo>
                      <a:pt x="125" y="80"/>
                      <a:pt x="128" y="79"/>
                      <a:pt x="130" y="78"/>
                    </a:cubicBezTo>
                    <a:cubicBezTo>
                      <a:pt x="134" y="76"/>
                      <a:pt x="132" y="73"/>
                      <a:pt x="121" y="71"/>
                    </a:cubicBezTo>
                    <a:cubicBezTo>
                      <a:pt x="121" y="71"/>
                      <a:pt x="120" y="71"/>
                      <a:pt x="120" y="71"/>
                    </a:cubicBezTo>
                    <a:cubicBezTo>
                      <a:pt x="114" y="69"/>
                      <a:pt x="107" y="68"/>
                      <a:pt x="96" y="68"/>
                    </a:cubicBezTo>
                    <a:cubicBezTo>
                      <a:pt x="120" y="69"/>
                      <a:pt x="131" y="65"/>
                      <a:pt x="132" y="62"/>
                    </a:cubicBezTo>
                    <a:cubicBezTo>
                      <a:pt x="132" y="59"/>
                      <a:pt x="130" y="57"/>
                      <a:pt x="126" y="56"/>
                    </a:cubicBezTo>
                    <a:cubicBezTo>
                      <a:pt x="118" y="53"/>
                      <a:pt x="104" y="53"/>
                      <a:pt x="88" y="59"/>
                    </a:cubicBezTo>
                    <a:cubicBezTo>
                      <a:pt x="97" y="55"/>
                      <a:pt x="104" y="51"/>
                      <a:pt x="110" y="47"/>
                    </a:cubicBezTo>
                    <a:cubicBezTo>
                      <a:pt x="112" y="46"/>
                      <a:pt x="114" y="45"/>
                      <a:pt x="116" y="43"/>
                    </a:cubicBezTo>
                    <a:cubicBezTo>
                      <a:pt x="123" y="38"/>
                      <a:pt x="125" y="33"/>
                      <a:pt x="123" y="32"/>
                    </a:cubicBezTo>
                    <a:cubicBezTo>
                      <a:pt x="123" y="32"/>
                      <a:pt x="122" y="32"/>
                      <a:pt x="122" y="32"/>
                    </a:cubicBezTo>
                    <a:cubicBezTo>
                      <a:pt x="118" y="31"/>
                      <a:pt x="108" y="35"/>
                      <a:pt x="91" y="48"/>
                    </a:cubicBezTo>
                    <a:cubicBezTo>
                      <a:pt x="100" y="42"/>
                      <a:pt x="106" y="36"/>
                      <a:pt x="110" y="32"/>
                    </a:cubicBezTo>
                    <a:cubicBezTo>
                      <a:pt x="116" y="26"/>
                      <a:pt x="117" y="22"/>
                      <a:pt x="115" y="21"/>
                    </a:cubicBezTo>
                    <a:cubicBezTo>
                      <a:pt x="111" y="20"/>
                      <a:pt x="95" y="28"/>
                      <a:pt x="80" y="48"/>
                    </a:cubicBezTo>
                    <a:cubicBezTo>
                      <a:pt x="88" y="38"/>
                      <a:pt x="93" y="28"/>
                      <a:pt x="95" y="21"/>
                    </a:cubicBezTo>
                    <a:cubicBezTo>
                      <a:pt x="96" y="16"/>
                      <a:pt x="97" y="13"/>
                      <a:pt x="97" y="10"/>
                    </a:cubicBezTo>
                    <a:cubicBezTo>
                      <a:pt x="97" y="6"/>
                      <a:pt x="94" y="5"/>
                      <a:pt x="90" y="11"/>
                    </a:cubicBezTo>
                    <a:cubicBezTo>
                      <a:pt x="90" y="11"/>
                      <a:pt x="89" y="11"/>
                      <a:pt x="89" y="12"/>
                    </a:cubicBezTo>
                    <a:cubicBezTo>
                      <a:pt x="86" y="16"/>
                      <a:pt x="82" y="25"/>
                      <a:pt x="77" y="38"/>
                    </a:cubicBezTo>
                    <a:cubicBezTo>
                      <a:pt x="83" y="21"/>
                      <a:pt x="85" y="10"/>
                      <a:pt x="85" y="5"/>
                    </a:cubicBezTo>
                    <a:cubicBezTo>
                      <a:pt x="84" y="2"/>
                      <a:pt x="83" y="1"/>
                      <a:pt x="81" y="3"/>
                    </a:cubicBezTo>
                    <a:cubicBezTo>
                      <a:pt x="78" y="5"/>
                      <a:pt x="75" y="11"/>
                      <a:pt x="72" y="18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25"/>
                      <a:pt x="68" y="34"/>
                      <a:pt x="68" y="44"/>
                    </a:cubicBezTo>
                    <a:cubicBezTo>
                      <a:pt x="69" y="30"/>
                      <a:pt x="66" y="20"/>
                      <a:pt x="63" y="12"/>
                    </a:cubicBezTo>
                    <a:cubicBezTo>
                      <a:pt x="61" y="7"/>
                      <a:pt x="59" y="4"/>
                      <a:pt x="56" y="3"/>
                    </a:cubicBezTo>
                    <a:cubicBezTo>
                      <a:pt x="52" y="0"/>
                      <a:pt x="48" y="4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24"/>
                      <a:pt x="54" y="30"/>
                      <a:pt x="56" y="38"/>
                    </a:cubicBezTo>
                    <a:cubicBezTo>
                      <a:pt x="51" y="23"/>
                      <a:pt x="47" y="14"/>
                      <a:pt x="44" y="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4" name="Freeform 83"/>
            <p:cNvSpPr>
              <a:spLocks/>
            </p:cNvSpPr>
            <p:nvPr/>
          </p:nvSpPr>
          <p:spPr bwMode="auto">
            <a:xfrm rot="1639090">
              <a:off x="8277894" y="1349267"/>
              <a:ext cx="208610" cy="197210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14" y="10"/>
                </a:cxn>
                <a:cxn ang="0">
                  <a:pos x="15" y="20"/>
                </a:cxn>
                <a:cxn ang="0">
                  <a:pos x="4" y="21"/>
                </a:cxn>
                <a:cxn ang="0">
                  <a:pos x="9" y="30"/>
                </a:cxn>
                <a:cxn ang="0">
                  <a:pos x="0" y="35"/>
                </a:cxn>
                <a:cxn ang="0">
                  <a:pos x="8" y="41"/>
                </a:cxn>
                <a:cxn ang="0">
                  <a:pos x="2" y="50"/>
                </a:cxn>
                <a:cxn ang="0">
                  <a:pos x="12" y="52"/>
                </a:cxn>
                <a:cxn ang="0">
                  <a:pos x="10" y="62"/>
                </a:cxn>
                <a:cxn ang="0">
                  <a:pos x="20" y="60"/>
                </a:cxn>
                <a:cxn ang="0">
                  <a:pos x="22" y="70"/>
                </a:cxn>
                <a:cxn ang="0">
                  <a:pos x="31" y="64"/>
                </a:cxn>
                <a:cxn ang="0">
                  <a:pos x="36" y="73"/>
                </a:cxn>
                <a:cxn ang="0">
                  <a:pos x="42" y="64"/>
                </a:cxn>
                <a:cxn ang="0">
                  <a:pos x="51" y="71"/>
                </a:cxn>
                <a:cxn ang="0">
                  <a:pos x="53" y="60"/>
                </a:cxn>
                <a:cxn ang="0">
                  <a:pos x="63" y="64"/>
                </a:cxn>
                <a:cxn ang="0">
                  <a:pos x="62" y="53"/>
                </a:cxn>
                <a:cxn ang="0">
                  <a:pos x="73" y="52"/>
                </a:cxn>
                <a:cxn ang="0">
                  <a:pos x="68" y="43"/>
                </a:cxn>
                <a:cxn ang="0">
                  <a:pos x="77" y="38"/>
                </a:cxn>
                <a:cxn ang="0">
                  <a:pos x="69" y="32"/>
                </a:cxn>
                <a:cxn ang="0">
                  <a:pos x="75" y="23"/>
                </a:cxn>
                <a:cxn ang="0">
                  <a:pos x="65" y="21"/>
                </a:cxn>
                <a:cxn ang="0">
                  <a:pos x="67" y="11"/>
                </a:cxn>
                <a:cxn ang="0">
                  <a:pos x="57" y="13"/>
                </a:cxn>
                <a:cxn ang="0">
                  <a:pos x="55" y="3"/>
                </a:cxn>
                <a:cxn ang="0">
                  <a:pos x="46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6" y="2"/>
                </a:cxn>
                <a:cxn ang="0">
                  <a:pos x="24" y="13"/>
                </a:cxn>
              </a:cxnLst>
              <a:rect l="0" t="0" r="r" b="b"/>
              <a:pathLst>
                <a:path w="77" h="73">
                  <a:moveTo>
                    <a:pt x="24" y="13"/>
                  </a:moveTo>
                  <a:cubicBezTo>
                    <a:pt x="22" y="14"/>
                    <a:pt x="15" y="8"/>
                    <a:pt x="14" y="10"/>
                  </a:cubicBezTo>
                  <a:cubicBezTo>
                    <a:pt x="12" y="11"/>
                    <a:pt x="16" y="19"/>
                    <a:pt x="15" y="20"/>
                  </a:cubicBezTo>
                  <a:cubicBezTo>
                    <a:pt x="14" y="22"/>
                    <a:pt x="5" y="19"/>
                    <a:pt x="4" y="21"/>
                  </a:cubicBezTo>
                  <a:cubicBezTo>
                    <a:pt x="3" y="23"/>
                    <a:pt x="10" y="28"/>
                    <a:pt x="9" y="30"/>
                  </a:cubicBezTo>
                  <a:cubicBezTo>
                    <a:pt x="9" y="32"/>
                    <a:pt x="0" y="33"/>
                    <a:pt x="0" y="35"/>
                  </a:cubicBezTo>
                  <a:cubicBezTo>
                    <a:pt x="0" y="37"/>
                    <a:pt x="8" y="39"/>
                    <a:pt x="8" y="41"/>
                  </a:cubicBezTo>
                  <a:cubicBezTo>
                    <a:pt x="9" y="44"/>
                    <a:pt x="1" y="48"/>
                    <a:pt x="2" y="50"/>
                  </a:cubicBezTo>
                  <a:cubicBezTo>
                    <a:pt x="3" y="52"/>
                    <a:pt x="11" y="50"/>
                    <a:pt x="12" y="52"/>
                  </a:cubicBezTo>
                  <a:cubicBezTo>
                    <a:pt x="13" y="54"/>
                    <a:pt x="8" y="61"/>
                    <a:pt x="10" y="62"/>
                  </a:cubicBezTo>
                  <a:cubicBezTo>
                    <a:pt x="11" y="64"/>
                    <a:pt x="18" y="59"/>
                    <a:pt x="20" y="60"/>
                  </a:cubicBezTo>
                  <a:cubicBezTo>
                    <a:pt x="22" y="61"/>
                    <a:pt x="20" y="70"/>
                    <a:pt x="22" y="70"/>
                  </a:cubicBezTo>
                  <a:cubicBezTo>
                    <a:pt x="24" y="71"/>
                    <a:pt x="29" y="64"/>
                    <a:pt x="31" y="64"/>
                  </a:cubicBezTo>
                  <a:cubicBezTo>
                    <a:pt x="33" y="65"/>
                    <a:pt x="34" y="73"/>
                    <a:pt x="36" y="73"/>
                  </a:cubicBezTo>
                  <a:cubicBezTo>
                    <a:pt x="39" y="73"/>
                    <a:pt x="40" y="65"/>
                    <a:pt x="42" y="64"/>
                  </a:cubicBezTo>
                  <a:cubicBezTo>
                    <a:pt x="44" y="64"/>
                    <a:pt x="49" y="72"/>
                    <a:pt x="51" y="71"/>
                  </a:cubicBezTo>
                  <a:cubicBezTo>
                    <a:pt x="53" y="70"/>
                    <a:pt x="51" y="62"/>
                    <a:pt x="53" y="60"/>
                  </a:cubicBezTo>
                  <a:cubicBezTo>
                    <a:pt x="55" y="59"/>
                    <a:pt x="62" y="65"/>
                    <a:pt x="63" y="64"/>
                  </a:cubicBezTo>
                  <a:cubicBezTo>
                    <a:pt x="65" y="62"/>
                    <a:pt x="61" y="55"/>
                    <a:pt x="62" y="53"/>
                  </a:cubicBezTo>
                  <a:cubicBezTo>
                    <a:pt x="64" y="51"/>
                    <a:pt x="72" y="54"/>
                    <a:pt x="73" y="52"/>
                  </a:cubicBezTo>
                  <a:cubicBezTo>
                    <a:pt x="74" y="50"/>
                    <a:pt x="67" y="45"/>
                    <a:pt x="68" y="43"/>
                  </a:cubicBezTo>
                  <a:cubicBezTo>
                    <a:pt x="68" y="41"/>
                    <a:pt x="77" y="40"/>
                    <a:pt x="77" y="38"/>
                  </a:cubicBezTo>
                  <a:cubicBezTo>
                    <a:pt x="77" y="36"/>
                    <a:pt x="69" y="34"/>
                    <a:pt x="69" y="32"/>
                  </a:cubicBezTo>
                  <a:cubicBezTo>
                    <a:pt x="68" y="30"/>
                    <a:pt x="76" y="26"/>
                    <a:pt x="75" y="23"/>
                  </a:cubicBezTo>
                  <a:cubicBezTo>
                    <a:pt x="74" y="21"/>
                    <a:pt x="66" y="23"/>
                    <a:pt x="65" y="21"/>
                  </a:cubicBezTo>
                  <a:cubicBezTo>
                    <a:pt x="64" y="19"/>
                    <a:pt x="69" y="12"/>
                    <a:pt x="67" y="11"/>
                  </a:cubicBezTo>
                  <a:cubicBezTo>
                    <a:pt x="66" y="9"/>
                    <a:pt x="59" y="14"/>
                    <a:pt x="57" y="13"/>
                  </a:cubicBezTo>
                  <a:cubicBezTo>
                    <a:pt x="55" y="12"/>
                    <a:pt x="57" y="4"/>
                    <a:pt x="55" y="3"/>
                  </a:cubicBezTo>
                  <a:cubicBezTo>
                    <a:pt x="53" y="2"/>
                    <a:pt x="49" y="9"/>
                    <a:pt x="46" y="9"/>
                  </a:cubicBezTo>
                  <a:cubicBezTo>
                    <a:pt x="44" y="9"/>
                    <a:pt x="43" y="0"/>
                    <a:pt x="41" y="0"/>
                  </a:cubicBezTo>
                  <a:cubicBezTo>
                    <a:pt x="38" y="0"/>
                    <a:pt x="37" y="8"/>
                    <a:pt x="35" y="9"/>
                  </a:cubicBezTo>
                  <a:cubicBezTo>
                    <a:pt x="33" y="9"/>
                    <a:pt x="28" y="2"/>
                    <a:pt x="26" y="2"/>
                  </a:cubicBezTo>
                  <a:cubicBezTo>
                    <a:pt x="24" y="3"/>
                    <a:pt x="26" y="12"/>
                    <a:pt x="24" y="13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5" name="Freeform 84"/>
            <p:cNvSpPr>
              <a:spLocks/>
            </p:cNvSpPr>
            <p:nvPr/>
          </p:nvSpPr>
          <p:spPr bwMode="auto">
            <a:xfrm rot="1639090">
              <a:off x="8162861" y="2249348"/>
              <a:ext cx="53578" cy="1162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10"/>
                </a:cxn>
                <a:cxn ang="0">
                  <a:pos x="0" y="14"/>
                </a:cxn>
                <a:cxn ang="0">
                  <a:pos x="8" y="21"/>
                </a:cxn>
                <a:cxn ang="0">
                  <a:pos x="2" y="29"/>
                </a:cxn>
                <a:cxn ang="0">
                  <a:pos x="12" y="31"/>
                </a:cxn>
                <a:cxn ang="0">
                  <a:pos x="10" y="42"/>
                </a:cxn>
                <a:cxn ang="0">
                  <a:pos x="20" y="39"/>
                </a:cxn>
                <a:cxn ang="0">
                  <a:pos x="20" y="40"/>
                </a:cxn>
                <a:cxn ang="0">
                  <a:pos x="12" y="6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0" h="43">
                  <a:moveTo>
                    <a:pt x="4" y="0"/>
                  </a:moveTo>
                  <a:cubicBezTo>
                    <a:pt x="3" y="2"/>
                    <a:pt x="10" y="8"/>
                    <a:pt x="9" y="10"/>
                  </a:cubicBezTo>
                  <a:cubicBezTo>
                    <a:pt x="9" y="12"/>
                    <a:pt x="0" y="12"/>
                    <a:pt x="0" y="14"/>
                  </a:cubicBezTo>
                  <a:cubicBezTo>
                    <a:pt x="0" y="17"/>
                    <a:pt x="8" y="19"/>
                    <a:pt x="8" y="21"/>
                  </a:cubicBezTo>
                  <a:cubicBezTo>
                    <a:pt x="9" y="23"/>
                    <a:pt x="1" y="27"/>
                    <a:pt x="2" y="29"/>
                  </a:cubicBezTo>
                  <a:cubicBezTo>
                    <a:pt x="2" y="31"/>
                    <a:pt x="11" y="30"/>
                    <a:pt x="12" y="31"/>
                  </a:cubicBezTo>
                  <a:cubicBezTo>
                    <a:pt x="13" y="33"/>
                    <a:pt x="8" y="40"/>
                    <a:pt x="10" y="42"/>
                  </a:cubicBezTo>
                  <a:cubicBezTo>
                    <a:pt x="11" y="43"/>
                    <a:pt x="18" y="38"/>
                    <a:pt x="20" y="39"/>
                  </a:cubicBezTo>
                  <a:cubicBezTo>
                    <a:pt x="20" y="39"/>
                    <a:pt x="20" y="40"/>
                    <a:pt x="20" y="40"/>
                  </a:cubicBezTo>
                  <a:cubicBezTo>
                    <a:pt x="17" y="21"/>
                    <a:pt x="12" y="6"/>
                    <a:pt x="12" y="6"/>
                  </a:cubicBezTo>
                  <a:cubicBezTo>
                    <a:pt x="10" y="4"/>
                    <a:pt x="8" y="2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6" name="Freeform 85"/>
            <p:cNvSpPr>
              <a:spLocks/>
            </p:cNvSpPr>
            <p:nvPr/>
          </p:nvSpPr>
          <p:spPr bwMode="auto">
            <a:xfrm rot="1639090">
              <a:off x="8183239" y="2379385"/>
              <a:ext cx="114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3" name="Group 69"/>
            <p:cNvGrpSpPr/>
            <p:nvPr/>
          </p:nvGrpSpPr>
          <p:grpSpPr>
            <a:xfrm rot="1639090">
              <a:off x="8545294" y="1385194"/>
              <a:ext cx="197210" cy="373902"/>
              <a:chOff x="7513638" y="568325"/>
              <a:chExt cx="274637" cy="520701"/>
            </a:xfrm>
          </p:grpSpPr>
          <p:sp>
            <p:nvSpPr>
              <p:cNvPr id="535" name="Freeform 86"/>
              <p:cNvSpPr>
                <a:spLocks/>
              </p:cNvSpPr>
              <p:nvPr/>
            </p:nvSpPr>
            <p:spPr bwMode="auto">
              <a:xfrm>
                <a:off x="7596188" y="900113"/>
                <a:ext cx="134938" cy="161925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26" y="20"/>
                  </a:cxn>
                  <a:cxn ang="0">
                    <a:pos x="27" y="19"/>
                  </a:cxn>
                  <a:cxn ang="0">
                    <a:pos x="36" y="0"/>
                  </a:cxn>
                  <a:cxn ang="0">
                    <a:pos x="31" y="3"/>
                  </a:cxn>
                  <a:cxn ang="0">
                    <a:pos x="4" y="40"/>
                  </a:cxn>
                </a:cxnLst>
                <a:rect l="0" t="0" r="r" b="b"/>
                <a:pathLst>
                  <a:path w="36" h="43">
                    <a:moveTo>
                      <a:pt x="4" y="40"/>
                    </a:moveTo>
                    <a:cubicBezTo>
                      <a:pt x="6" y="43"/>
                      <a:pt x="16" y="31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30" y="11"/>
                      <a:pt x="36" y="0"/>
                    </a:cubicBezTo>
                    <a:cubicBezTo>
                      <a:pt x="34" y="1"/>
                      <a:pt x="33" y="2"/>
                      <a:pt x="31" y="3"/>
                    </a:cubicBezTo>
                    <a:cubicBezTo>
                      <a:pt x="19" y="17"/>
                      <a:pt x="0" y="37"/>
                      <a:pt x="4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6" name="Freeform 87"/>
              <p:cNvSpPr>
                <a:spLocks/>
              </p:cNvSpPr>
              <p:nvPr/>
            </p:nvSpPr>
            <p:spPr bwMode="auto">
              <a:xfrm>
                <a:off x="7513638" y="77628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9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7" name="Freeform 88"/>
              <p:cNvSpPr>
                <a:spLocks/>
              </p:cNvSpPr>
              <p:nvPr/>
            </p:nvSpPr>
            <p:spPr bwMode="auto">
              <a:xfrm>
                <a:off x="7675563" y="573088"/>
                <a:ext cx="90488" cy="206375"/>
              </a:xfrm>
              <a:custGeom>
                <a:avLst/>
                <a:gdLst/>
                <a:ahLst/>
                <a:cxnLst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23" y="55"/>
                  </a:cxn>
                  <a:cxn ang="0">
                    <a:pos x="23" y="42"/>
                  </a:cxn>
                </a:cxnLst>
                <a:rect l="0" t="0" r="r" b="b"/>
                <a:pathLst>
                  <a:path w="24" h="55">
                    <a:moveTo>
                      <a:pt x="23" y="42"/>
                    </a:move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9" y="50"/>
                      <a:pt x="21" y="53"/>
                      <a:pt x="23" y="55"/>
                    </a:cubicBezTo>
                    <a:cubicBezTo>
                      <a:pt x="24" y="51"/>
                      <a:pt x="23" y="47"/>
                      <a:pt x="23" y="4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8" name="Freeform 89"/>
              <p:cNvSpPr>
                <a:spLocks/>
              </p:cNvSpPr>
              <p:nvPr/>
            </p:nvSpPr>
            <p:spPr bwMode="auto">
              <a:xfrm>
                <a:off x="7708900" y="708025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9" name="Freeform 90"/>
              <p:cNvSpPr>
                <a:spLocks/>
              </p:cNvSpPr>
              <p:nvPr/>
            </p:nvSpPr>
            <p:spPr bwMode="auto">
              <a:xfrm>
                <a:off x="7629525" y="606425"/>
                <a:ext cx="79375" cy="98425"/>
              </a:xfrm>
              <a:custGeom>
                <a:avLst/>
                <a:gdLst/>
                <a:ahLst/>
                <a:cxnLst>
                  <a:cxn ang="0">
                    <a:pos x="21" y="26"/>
                  </a:cxn>
                  <a:cxn ang="0">
                    <a:pos x="0" y="2"/>
                  </a:cxn>
                  <a:cxn ang="0">
                    <a:pos x="21" y="26"/>
                  </a:cxn>
                </a:cxnLst>
                <a:rect l="0" t="0" r="r" b="b"/>
                <a:pathLst>
                  <a:path w="21" h="26">
                    <a:moveTo>
                      <a:pt x="21" y="26"/>
                    </a:moveTo>
                    <a:cubicBezTo>
                      <a:pt x="12" y="13"/>
                      <a:pt x="3" y="0"/>
                      <a:pt x="0" y="2"/>
                    </a:cubicBezTo>
                    <a:cubicBezTo>
                      <a:pt x="3" y="0"/>
                      <a:pt x="12" y="13"/>
                      <a:pt x="21" y="2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0" name="Freeform 91"/>
              <p:cNvSpPr>
                <a:spLocks/>
              </p:cNvSpPr>
              <p:nvPr/>
            </p:nvSpPr>
            <p:spPr bwMode="auto">
              <a:xfrm>
                <a:off x="7664450" y="1036638"/>
                <a:ext cx="17463" cy="5238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5" y="0"/>
                  </a:cxn>
                  <a:cxn ang="0">
                    <a:pos x="1" y="14"/>
                  </a:cxn>
                </a:cxnLst>
                <a:rect l="0" t="0" r="r" b="b"/>
                <a:pathLst>
                  <a:path w="5" h="14">
                    <a:moveTo>
                      <a:pt x="1" y="14"/>
                    </a:moveTo>
                    <a:cubicBezTo>
                      <a:pt x="2" y="9"/>
                      <a:pt x="4" y="4"/>
                      <a:pt x="5" y="0"/>
                    </a:cubicBezTo>
                    <a:cubicBezTo>
                      <a:pt x="2" y="7"/>
                      <a:pt x="0" y="12"/>
                      <a:pt x="1" y="1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1" name="Freeform 92"/>
              <p:cNvSpPr>
                <a:spLocks/>
              </p:cNvSpPr>
              <p:nvPr/>
            </p:nvSpPr>
            <p:spPr bwMode="auto">
              <a:xfrm>
                <a:off x="7610475" y="606425"/>
                <a:ext cx="150813" cy="188913"/>
              </a:xfrm>
              <a:custGeom>
                <a:avLst/>
                <a:gdLst/>
                <a:ahLst/>
                <a:cxnLst>
                  <a:cxn ang="0">
                    <a:pos x="40" y="50"/>
                  </a:cxn>
                  <a:cxn ang="0">
                    <a:pos x="40" y="46"/>
                  </a:cxn>
                  <a:cxn ang="0">
                    <a:pos x="34" y="38"/>
                  </a:cxn>
                  <a:cxn ang="0">
                    <a:pos x="29" y="30"/>
                  </a:cxn>
                  <a:cxn ang="0">
                    <a:pos x="26" y="27"/>
                  </a:cxn>
                  <a:cxn ang="0">
                    <a:pos x="26" y="26"/>
                  </a:cxn>
                  <a:cxn ang="0">
                    <a:pos x="5" y="2"/>
                  </a:cxn>
                  <a:cxn ang="0">
                    <a:pos x="28" y="42"/>
                  </a:cxn>
                  <a:cxn ang="0">
                    <a:pos x="40" y="50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49"/>
                      <a:pt x="40" y="47"/>
                      <a:pt x="40" y="46"/>
                    </a:cubicBezTo>
                    <a:cubicBezTo>
                      <a:pt x="38" y="44"/>
                      <a:pt x="36" y="41"/>
                      <a:pt x="34" y="38"/>
                    </a:cubicBezTo>
                    <a:cubicBezTo>
                      <a:pt x="32" y="35"/>
                      <a:pt x="30" y="33"/>
                      <a:pt x="29" y="30"/>
                    </a:cubicBezTo>
                    <a:cubicBezTo>
                      <a:pt x="28" y="29"/>
                      <a:pt x="27" y="28"/>
                      <a:pt x="26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17" y="13"/>
                      <a:pt x="8" y="0"/>
                      <a:pt x="5" y="2"/>
                    </a:cubicBezTo>
                    <a:cubicBezTo>
                      <a:pt x="0" y="5"/>
                      <a:pt x="18" y="27"/>
                      <a:pt x="28" y="42"/>
                    </a:cubicBezTo>
                    <a:cubicBezTo>
                      <a:pt x="33" y="46"/>
                      <a:pt x="37" y="49"/>
                      <a:pt x="40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2" name="Freeform 93"/>
              <p:cNvSpPr>
                <a:spLocks/>
              </p:cNvSpPr>
              <p:nvPr/>
            </p:nvSpPr>
            <p:spPr bwMode="auto">
              <a:xfrm>
                <a:off x="7513638" y="828675"/>
                <a:ext cx="217488" cy="5715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0" y="10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5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25" y="4"/>
                      <a:pt x="0" y="5"/>
                      <a:pt x="0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0" y="7"/>
                      <a:pt x="56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3" name="Freeform 94"/>
              <p:cNvSpPr>
                <a:spLocks/>
              </p:cNvSpPr>
              <p:nvPr/>
            </p:nvSpPr>
            <p:spPr bwMode="auto">
              <a:xfrm>
                <a:off x="7521575" y="836613"/>
                <a:ext cx="209550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0" y="20"/>
                      <a:pt x="48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4" name="Freeform 95"/>
              <p:cNvSpPr>
                <a:spLocks/>
              </p:cNvSpPr>
              <p:nvPr/>
            </p:nvSpPr>
            <p:spPr bwMode="auto">
              <a:xfrm>
                <a:off x="7562850" y="647700"/>
                <a:ext cx="198438" cy="158750"/>
              </a:xfrm>
              <a:custGeom>
                <a:avLst/>
                <a:gdLst/>
                <a:ahLst/>
                <a:cxnLst>
                  <a:cxn ang="0">
                    <a:pos x="51" y="41"/>
                  </a:cxn>
                  <a:cxn ang="0">
                    <a:pos x="53" y="39"/>
                  </a:cxn>
                  <a:cxn ang="0">
                    <a:pos x="41" y="31"/>
                  </a:cxn>
                  <a:cxn ang="0">
                    <a:pos x="4" y="4"/>
                  </a:cxn>
                  <a:cxn ang="0">
                    <a:pos x="36" y="36"/>
                  </a:cxn>
                  <a:cxn ang="0">
                    <a:pos x="51" y="41"/>
                  </a:cxn>
                </a:cxnLst>
                <a:rect l="0" t="0" r="r" b="b"/>
                <a:pathLst>
                  <a:path w="53" h="42">
                    <a:moveTo>
                      <a:pt x="51" y="41"/>
                    </a:moveTo>
                    <a:cubicBezTo>
                      <a:pt x="52" y="40"/>
                      <a:pt x="52" y="40"/>
                      <a:pt x="53" y="39"/>
                    </a:cubicBezTo>
                    <a:cubicBezTo>
                      <a:pt x="50" y="38"/>
                      <a:pt x="46" y="35"/>
                      <a:pt x="41" y="31"/>
                    </a:cubicBezTo>
                    <a:cubicBezTo>
                      <a:pt x="27" y="19"/>
                      <a:pt x="7" y="0"/>
                      <a:pt x="4" y="4"/>
                    </a:cubicBezTo>
                    <a:cubicBezTo>
                      <a:pt x="0" y="8"/>
                      <a:pt x="23" y="24"/>
                      <a:pt x="36" y="36"/>
                    </a:cubicBezTo>
                    <a:cubicBezTo>
                      <a:pt x="44" y="40"/>
                      <a:pt x="50" y="42"/>
                      <a:pt x="51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5" name="Freeform 96"/>
              <p:cNvSpPr>
                <a:spLocks/>
              </p:cNvSpPr>
              <p:nvPr/>
            </p:nvSpPr>
            <p:spPr bwMode="auto">
              <a:xfrm>
                <a:off x="7521575" y="836613"/>
                <a:ext cx="214313" cy="115888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44" y="15"/>
                  </a:cxn>
                  <a:cxn ang="0">
                    <a:pos x="57" y="2"/>
                  </a:cxn>
                </a:cxnLst>
                <a:rect l="0" t="0" r="r" b="b"/>
                <a:pathLst>
                  <a:path w="57" h="31">
                    <a:moveTo>
                      <a:pt x="57" y="2"/>
                    </a:moveTo>
                    <a:cubicBezTo>
                      <a:pt x="57" y="2"/>
                      <a:pt x="57" y="1"/>
                      <a:pt x="56" y="0"/>
                    </a:cubicBezTo>
                    <a:cubicBezTo>
                      <a:pt x="48" y="8"/>
                      <a:pt x="0" y="20"/>
                      <a:pt x="2" y="26"/>
                    </a:cubicBezTo>
                    <a:cubicBezTo>
                      <a:pt x="4" y="31"/>
                      <a:pt x="27" y="21"/>
                      <a:pt x="44" y="15"/>
                    </a:cubicBezTo>
                    <a:cubicBezTo>
                      <a:pt x="52" y="9"/>
                      <a:pt x="57" y="5"/>
                      <a:pt x="5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6" name="Freeform 97"/>
              <p:cNvSpPr>
                <a:spLocks/>
              </p:cNvSpPr>
              <p:nvPr/>
            </p:nvSpPr>
            <p:spPr bwMode="auto">
              <a:xfrm>
                <a:off x="7527925" y="568325"/>
                <a:ext cx="260350" cy="444500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2" y="43"/>
                  </a:cxn>
                  <a:cxn ang="0">
                    <a:pos x="62" y="56"/>
                  </a:cxn>
                  <a:cxn ang="0">
                    <a:pos x="62" y="60"/>
                  </a:cxn>
                  <a:cxn ang="0">
                    <a:pos x="60" y="62"/>
                  </a:cxn>
                  <a:cxn ang="0">
                    <a:pos x="45" y="57"/>
                  </a:cxn>
                  <a:cxn ang="0">
                    <a:pos x="2" y="41"/>
                  </a:cxn>
                  <a:cxn ang="0">
                    <a:pos x="40" y="63"/>
                  </a:cxn>
                  <a:cxn ang="0">
                    <a:pos x="51" y="69"/>
                  </a:cxn>
                  <a:cxn ang="0">
                    <a:pos x="54" y="71"/>
                  </a:cxn>
                  <a:cxn ang="0">
                    <a:pos x="54" y="71"/>
                  </a:cxn>
                  <a:cxn ang="0">
                    <a:pos x="55" y="73"/>
                  </a:cxn>
                  <a:cxn ang="0">
                    <a:pos x="42" y="86"/>
                  </a:cxn>
                  <a:cxn ang="0">
                    <a:pos x="9" y="114"/>
                  </a:cxn>
                  <a:cxn ang="0">
                    <a:pos x="49" y="91"/>
                  </a:cxn>
                  <a:cxn ang="0">
                    <a:pos x="54" y="88"/>
                  </a:cxn>
                  <a:cxn ang="0">
                    <a:pos x="60" y="74"/>
                  </a:cxn>
                  <a:cxn ang="0">
                    <a:pos x="65" y="1"/>
                  </a:cxn>
                  <a:cxn ang="0">
                    <a:pos x="63" y="0"/>
                  </a:cxn>
                </a:cxnLst>
                <a:rect l="0" t="0" r="r" b="b"/>
                <a:pathLst>
                  <a:path w="69" h="118">
                    <a:moveTo>
                      <a:pt x="63" y="0"/>
                    </a:moveTo>
                    <a:cubicBezTo>
                      <a:pt x="58" y="0"/>
                      <a:pt x="61" y="25"/>
                      <a:pt x="62" y="43"/>
                    </a:cubicBezTo>
                    <a:cubicBezTo>
                      <a:pt x="62" y="48"/>
                      <a:pt x="63" y="52"/>
                      <a:pt x="62" y="56"/>
                    </a:cubicBezTo>
                    <a:cubicBezTo>
                      <a:pt x="62" y="57"/>
                      <a:pt x="62" y="59"/>
                      <a:pt x="62" y="60"/>
                    </a:cubicBezTo>
                    <a:cubicBezTo>
                      <a:pt x="61" y="61"/>
                      <a:pt x="61" y="61"/>
                      <a:pt x="60" y="62"/>
                    </a:cubicBezTo>
                    <a:cubicBezTo>
                      <a:pt x="59" y="63"/>
                      <a:pt x="53" y="61"/>
                      <a:pt x="45" y="57"/>
                    </a:cubicBezTo>
                    <a:cubicBezTo>
                      <a:pt x="29" y="50"/>
                      <a:pt x="4" y="36"/>
                      <a:pt x="2" y="41"/>
                    </a:cubicBezTo>
                    <a:cubicBezTo>
                      <a:pt x="0" y="46"/>
                      <a:pt x="24" y="55"/>
                      <a:pt x="40" y="63"/>
                    </a:cubicBezTo>
                    <a:cubicBezTo>
                      <a:pt x="45" y="65"/>
                      <a:pt x="48" y="67"/>
                      <a:pt x="51" y="69"/>
                    </a:cubicBezTo>
                    <a:cubicBezTo>
                      <a:pt x="52" y="70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2"/>
                      <a:pt x="55" y="73"/>
                      <a:pt x="55" y="73"/>
                    </a:cubicBezTo>
                    <a:cubicBezTo>
                      <a:pt x="55" y="76"/>
                      <a:pt x="50" y="80"/>
                      <a:pt x="42" y="86"/>
                    </a:cubicBezTo>
                    <a:cubicBezTo>
                      <a:pt x="28" y="97"/>
                      <a:pt x="6" y="110"/>
                      <a:pt x="9" y="114"/>
                    </a:cubicBezTo>
                    <a:cubicBezTo>
                      <a:pt x="12" y="118"/>
                      <a:pt x="34" y="101"/>
                      <a:pt x="49" y="91"/>
                    </a:cubicBezTo>
                    <a:cubicBezTo>
                      <a:pt x="51" y="90"/>
                      <a:pt x="52" y="89"/>
                      <a:pt x="54" y="88"/>
                    </a:cubicBezTo>
                    <a:cubicBezTo>
                      <a:pt x="55" y="84"/>
                      <a:pt x="58" y="79"/>
                      <a:pt x="60" y="74"/>
                    </a:cubicBezTo>
                    <a:cubicBezTo>
                      <a:pt x="69" y="56"/>
                      <a:pt x="63" y="55"/>
                      <a:pt x="65" y="1"/>
                    </a:cubicBezTo>
                    <a:cubicBezTo>
                      <a:pt x="64" y="0"/>
                      <a:pt x="64" y="0"/>
                      <a:pt x="63" y="0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82"/>
            <p:cNvGrpSpPr/>
            <p:nvPr/>
          </p:nvGrpSpPr>
          <p:grpSpPr>
            <a:xfrm rot="1639090">
              <a:off x="7864020" y="1638894"/>
              <a:ext cx="530074" cy="394421"/>
              <a:chOff x="6813550" y="1209675"/>
              <a:chExt cx="738188" cy="549275"/>
            </a:xfrm>
          </p:grpSpPr>
          <p:sp>
            <p:nvSpPr>
              <p:cNvPr id="483" name="Freeform 17"/>
              <p:cNvSpPr>
                <a:spLocks/>
              </p:cNvSpPr>
              <p:nvPr/>
            </p:nvSpPr>
            <p:spPr bwMode="auto">
              <a:xfrm>
                <a:off x="7392988" y="1522413"/>
                <a:ext cx="63500" cy="22225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7" y="3"/>
                  </a:cxn>
                  <a:cxn ang="0">
                    <a:pos x="0" y="0"/>
                  </a:cxn>
                  <a:cxn ang="0">
                    <a:pos x="13" y="6"/>
                  </a:cxn>
                </a:cxnLst>
                <a:rect l="0" t="0" r="r" b="b"/>
                <a:pathLst>
                  <a:path w="17" h="6">
                    <a:moveTo>
                      <a:pt x="13" y="6"/>
                    </a:moveTo>
                    <a:cubicBezTo>
                      <a:pt x="14" y="5"/>
                      <a:pt x="16" y="4"/>
                      <a:pt x="17" y="3"/>
                    </a:cubicBezTo>
                    <a:cubicBezTo>
                      <a:pt x="11" y="2"/>
                      <a:pt x="5" y="1"/>
                      <a:pt x="0" y="0"/>
                    </a:cubicBezTo>
                    <a:cubicBezTo>
                      <a:pt x="4" y="2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4" name="Freeform 18"/>
              <p:cNvSpPr>
                <a:spLocks/>
              </p:cNvSpPr>
              <p:nvPr/>
            </p:nvSpPr>
            <p:spPr bwMode="auto">
              <a:xfrm>
                <a:off x="7373938" y="1544638"/>
                <a:ext cx="46038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7"/>
                  </a:cxn>
                  <a:cxn ang="0">
                    <a:pos x="12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2"/>
                      <a:pt x="6" y="5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7354888" y="1563688"/>
                <a:ext cx="30163" cy="30163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8" y="7"/>
                  </a:cxn>
                  <a:cxn ang="0">
                    <a:pos x="0" y="0"/>
                  </a:cxn>
                  <a:cxn ang="0">
                    <a:pos x="6" y="8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7"/>
                      <a:pt x="7" y="7"/>
                      <a:pt x="8" y="7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7396163" y="1481138"/>
                <a:ext cx="106363" cy="25400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28" y="0"/>
                  </a:cxn>
                  <a:cxn ang="0">
                    <a:pos x="0" y="3"/>
                  </a:cxn>
                  <a:cxn ang="0">
                    <a:pos x="22" y="7"/>
                  </a:cxn>
                </a:cxnLst>
                <a:rect l="0" t="0" r="r" b="b"/>
                <a:pathLst>
                  <a:path w="28" h="7">
                    <a:moveTo>
                      <a:pt x="22" y="7"/>
                    </a:moveTo>
                    <a:cubicBezTo>
                      <a:pt x="25" y="5"/>
                      <a:pt x="26" y="3"/>
                      <a:pt x="28" y="0"/>
                    </a:cubicBezTo>
                    <a:cubicBezTo>
                      <a:pt x="20" y="1"/>
                      <a:pt x="9" y="2"/>
                      <a:pt x="0" y="3"/>
                    </a:cubicBezTo>
                    <a:cubicBezTo>
                      <a:pt x="7" y="5"/>
                      <a:pt x="15" y="6"/>
                      <a:pt x="22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7" name="Freeform 24"/>
              <p:cNvSpPr>
                <a:spLocks/>
              </p:cNvSpPr>
              <p:nvPr/>
            </p:nvSpPr>
            <p:spPr bwMode="auto">
              <a:xfrm>
                <a:off x="7332663" y="1577975"/>
                <a:ext cx="22225" cy="34925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3" y="9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4" y="9"/>
                      <a:pt x="5" y="8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  <a:cubicBezTo>
                      <a:pt x="1" y="3"/>
                      <a:pt x="2" y="6"/>
                      <a:pt x="3" y="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8" name="Freeform 31"/>
              <p:cNvSpPr>
                <a:spLocks/>
              </p:cNvSpPr>
              <p:nvPr/>
            </p:nvSpPr>
            <p:spPr bwMode="auto">
              <a:xfrm>
                <a:off x="7272338" y="1597025"/>
                <a:ext cx="11113" cy="5715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" y="13"/>
                  </a:cxn>
                  <a:cxn ang="0">
                    <a:pos x="2" y="0"/>
                  </a:cxn>
                  <a:cxn ang="0">
                    <a:pos x="0" y="15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4"/>
                      <a:pt x="2" y="13"/>
                      <a:pt x="3" y="13"/>
                    </a:cubicBezTo>
                    <a:cubicBezTo>
                      <a:pt x="3" y="8"/>
                      <a:pt x="3" y="4"/>
                      <a:pt x="2" y="0"/>
                    </a:cubicBezTo>
                    <a:cubicBezTo>
                      <a:pt x="2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9" name="Freeform 32"/>
              <p:cNvSpPr>
                <a:spLocks/>
              </p:cNvSpPr>
              <p:nvPr/>
            </p:nvSpPr>
            <p:spPr bwMode="auto">
              <a:xfrm>
                <a:off x="7310438" y="1597025"/>
                <a:ext cx="11113" cy="34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9"/>
                  </a:cxn>
                  <a:cxn ang="0">
                    <a:pos x="3" y="8"/>
                  </a:cxn>
                  <a:cxn ang="0">
                    <a:pos x="0" y="0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0" name="Freeform 41"/>
              <p:cNvSpPr>
                <a:spLocks/>
              </p:cNvSpPr>
              <p:nvPr/>
            </p:nvSpPr>
            <p:spPr bwMode="auto">
              <a:xfrm>
                <a:off x="7102475" y="1476375"/>
                <a:ext cx="71438" cy="7938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9" y="1"/>
                  </a:cxn>
                </a:cxnLst>
                <a:rect l="0" t="0" r="r" b="b"/>
                <a:pathLst>
                  <a:path w="19" h="2">
                    <a:moveTo>
                      <a:pt x="19" y="1"/>
                    </a:moveTo>
                    <a:cubicBezTo>
                      <a:pt x="17" y="0"/>
                      <a:pt x="16" y="0"/>
                      <a:pt x="14" y="0"/>
                    </a:cubicBezTo>
                    <a:cubicBezTo>
                      <a:pt x="10" y="1"/>
                      <a:pt x="4" y="2"/>
                      <a:pt x="0" y="2"/>
                    </a:cubicBezTo>
                    <a:cubicBezTo>
                      <a:pt x="6" y="2"/>
                      <a:pt x="13" y="1"/>
                      <a:pt x="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1" name="Freeform 42"/>
              <p:cNvSpPr>
                <a:spLocks/>
              </p:cNvSpPr>
              <p:nvPr/>
            </p:nvSpPr>
            <p:spPr bwMode="auto">
              <a:xfrm>
                <a:off x="7077075" y="1487488"/>
                <a:ext cx="190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2" name="Freeform 43"/>
              <p:cNvSpPr>
                <a:spLocks/>
              </p:cNvSpPr>
              <p:nvPr/>
            </p:nvSpPr>
            <p:spPr bwMode="auto">
              <a:xfrm>
                <a:off x="7054850" y="1349375"/>
                <a:ext cx="142875" cy="77788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7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6" y="0"/>
                      <a:pt x="2" y="2"/>
                      <a:pt x="0" y="4"/>
                    </a:cubicBezTo>
                    <a:cubicBezTo>
                      <a:pt x="9" y="7"/>
                      <a:pt x="26" y="16"/>
                      <a:pt x="3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3" name="Freeform 44"/>
              <p:cNvSpPr>
                <a:spLocks/>
              </p:cNvSpPr>
              <p:nvPr/>
            </p:nvSpPr>
            <p:spPr bwMode="auto">
              <a:xfrm>
                <a:off x="7219950" y="1360488"/>
                <a:ext cx="19050" cy="3333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4" name="Freeform 45"/>
              <p:cNvSpPr>
                <a:spLocks/>
              </p:cNvSpPr>
              <p:nvPr/>
            </p:nvSpPr>
            <p:spPr bwMode="auto">
              <a:xfrm>
                <a:off x="7197725" y="1555750"/>
                <a:ext cx="11113" cy="79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5" name="Freeform 46"/>
              <p:cNvSpPr>
                <a:spLocks/>
              </p:cNvSpPr>
              <p:nvPr/>
            </p:nvSpPr>
            <p:spPr bwMode="auto">
              <a:xfrm>
                <a:off x="7058025" y="1536700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4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6" name="Freeform 47"/>
              <p:cNvSpPr>
                <a:spLocks/>
              </p:cNvSpPr>
              <p:nvPr/>
            </p:nvSpPr>
            <p:spPr bwMode="auto">
              <a:xfrm>
                <a:off x="7162800" y="1363663"/>
                <a:ext cx="53975" cy="46038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5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7" name="Freeform 48"/>
              <p:cNvSpPr>
                <a:spLocks/>
              </p:cNvSpPr>
              <p:nvPr/>
            </p:nvSpPr>
            <p:spPr bwMode="auto">
              <a:xfrm>
                <a:off x="6813550" y="1385888"/>
                <a:ext cx="365125" cy="200025"/>
              </a:xfrm>
              <a:custGeom>
                <a:avLst/>
                <a:gdLst/>
                <a:ahLst/>
                <a:cxnLst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2"/>
                  </a:cxn>
                  <a:cxn ang="0">
                    <a:pos x="39" y="33"/>
                  </a:cxn>
                  <a:cxn ang="0">
                    <a:pos x="7" y="26"/>
                  </a:cxn>
                  <a:cxn ang="0">
                    <a:pos x="42" y="32"/>
                  </a:cxn>
                  <a:cxn ang="0">
                    <a:pos x="74" y="25"/>
                  </a:cxn>
                  <a:cxn ang="0">
                    <a:pos x="87" y="23"/>
                  </a:cxn>
                  <a:cxn ang="0">
                    <a:pos x="54" y="14"/>
                  </a:cxn>
                  <a:cxn ang="0">
                    <a:pos x="97" y="17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56" y="5"/>
                  </a:cxn>
                  <a:cxn ang="0">
                    <a:pos x="37" y="7"/>
                  </a:cxn>
                  <a:cxn ang="0">
                    <a:pos x="21" y="16"/>
                  </a:cxn>
                  <a:cxn ang="0">
                    <a:pos x="9" y="24"/>
                  </a:cxn>
                  <a:cxn ang="0">
                    <a:pos x="0" y="24"/>
                  </a:cxn>
                  <a:cxn ang="0">
                    <a:pos x="13" y="33"/>
                  </a:cxn>
                  <a:cxn ang="0">
                    <a:pos x="25" y="44"/>
                  </a:cxn>
                  <a:cxn ang="0">
                    <a:pos x="46" y="49"/>
                  </a:cxn>
                  <a:cxn ang="0">
                    <a:pos x="55" y="46"/>
                  </a:cxn>
                  <a:cxn ang="0">
                    <a:pos x="58" y="49"/>
                  </a:cxn>
                  <a:cxn ang="0">
                    <a:pos x="96" y="32"/>
                  </a:cxn>
                  <a:cxn ang="0">
                    <a:pos x="53" y="33"/>
                  </a:cxn>
                </a:cxnLst>
                <a:rect l="0" t="0" r="r" b="b"/>
                <a:pathLst>
                  <a:path w="97" h="53">
                    <a:moveTo>
                      <a:pt x="53" y="33"/>
                    </a:move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47" y="33"/>
                      <a:pt x="42" y="34"/>
                      <a:pt x="39" y="33"/>
                    </a:cubicBezTo>
                    <a:cubicBezTo>
                      <a:pt x="31" y="31"/>
                      <a:pt x="7" y="26"/>
                      <a:pt x="7" y="26"/>
                    </a:cubicBezTo>
                    <a:cubicBezTo>
                      <a:pt x="7" y="26"/>
                      <a:pt x="39" y="32"/>
                      <a:pt x="42" y="32"/>
                    </a:cubicBezTo>
                    <a:cubicBezTo>
                      <a:pt x="46" y="31"/>
                      <a:pt x="70" y="25"/>
                      <a:pt x="74" y="25"/>
                    </a:cubicBezTo>
                    <a:cubicBezTo>
                      <a:pt x="75" y="25"/>
                      <a:pt x="81" y="24"/>
                      <a:pt x="87" y="23"/>
                    </a:cubicBezTo>
                    <a:cubicBezTo>
                      <a:pt x="71" y="20"/>
                      <a:pt x="53" y="18"/>
                      <a:pt x="54" y="14"/>
                    </a:cubicBezTo>
                    <a:cubicBezTo>
                      <a:pt x="54" y="9"/>
                      <a:pt x="79" y="14"/>
                      <a:pt x="97" y="17"/>
                    </a:cubicBezTo>
                    <a:cubicBezTo>
                      <a:pt x="85" y="11"/>
                      <a:pt x="69" y="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4"/>
                      <a:pt x="62" y="4"/>
                      <a:pt x="56" y="5"/>
                    </a:cubicBezTo>
                    <a:cubicBezTo>
                      <a:pt x="49" y="6"/>
                      <a:pt x="43" y="6"/>
                      <a:pt x="37" y="7"/>
                    </a:cubicBezTo>
                    <a:cubicBezTo>
                      <a:pt x="31" y="9"/>
                      <a:pt x="26" y="15"/>
                      <a:pt x="21" y="16"/>
                    </a:cubicBezTo>
                    <a:cubicBezTo>
                      <a:pt x="16" y="17"/>
                      <a:pt x="15" y="22"/>
                      <a:pt x="9" y="24"/>
                    </a:cubicBezTo>
                    <a:cubicBezTo>
                      <a:pt x="3" y="25"/>
                      <a:pt x="0" y="24"/>
                      <a:pt x="0" y="24"/>
                    </a:cubicBezTo>
                    <a:cubicBezTo>
                      <a:pt x="0" y="24"/>
                      <a:pt x="6" y="31"/>
                      <a:pt x="13" y="33"/>
                    </a:cubicBezTo>
                    <a:cubicBezTo>
                      <a:pt x="19" y="34"/>
                      <a:pt x="23" y="42"/>
                      <a:pt x="25" y="44"/>
                    </a:cubicBezTo>
                    <a:cubicBezTo>
                      <a:pt x="33" y="53"/>
                      <a:pt x="46" y="49"/>
                      <a:pt x="46" y="49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7"/>
                      <a:pt x="58" y="49"/>
                    </a:cubicBezTo>
                    <a:cubicBezTo>
                      <a:pt x="63" y="44"/>
                      <a:pt x="82" y="38"/>
                      <a:pt x="96" y="32"/>
                    </a:cubicBezTo>
                    <a:cubicBezTo>
                      <a:pt x="78" y="34"/>
                      <a:pt x="53" y="38"/>
                      <a:pt x="53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8" name="Freeform 49"/>
              <p:cNvSpPr>
                <a:spLocks/>
              </p:cNvSpPr>
              <p:nvPr/>
            </p:nvSpPr>
            <p:spPr bwMode="auto">
              <a:xfrm>
                <a:off x="6840538" y="1473200"/>
                <a:ext cx="315913" cy="41275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8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7" y="2"/>
                  </a:cxn>
                  <a:cxn ang="0">
                    <a:pos x="35" y="9"/>
                  </a:cxn>
                  <a:cxn ang="0">
                    <a:pos x="0" y="3"/>
                  </a:cxn>
                  <a:cxn ang="0">
                    <a:pos x="32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8" y="4"/>
                    </a:cubicBezTo>
                    <a:cubicBezTo>
                      <a:pt x="68" y="4"/>
                      <a:pt x="69" y="4"/>
                      <a:pt x="70" y="3"/>
                    </a:cubicBezTo>
                    <a:cubicBezTo>
                      <a:pt x="74" y="3"/>
                      <a:pt x="80" y="2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74" y="1"/>
                      <a:pt x="68" y="2"/>
                      <a:pt x="67" y="2"/>
                    </a:cubicBezTo>
                    <a:cubicBezTo>
                      <a:pt x="63" y="2"/>
                      <a:pt x="39" y="8"/>
                      <a:pt x="35" y="9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4" y="8"/>
                      <a:pt x="32" y="10"/>
                    </a:cubicBezTo>
                    <a:cubicBezTo>
                      <a:pt x="35" y="11"/>
                      <a:pt x="40" y="10"/>
                      <a:pt x="46" y="9"/>
                    </a:cubicBezTo>
                    <a:cubicBezTo>
                      <a:pt x="47" y="7"/>
                      <a:pt x="54" y="5"/>
                      <a:pt x="63" y="4"/>
                    </a:cubicBezTo>
                    <a:close/>
                  </a:path>
                </a:pathLst>
              </a:custGeom>
              <a:solidFill>
                <a:srgbClr val="61B5CC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9" name="Freeform 98"/>
              <p:cNvSpPr>
                <a:spLocks/>
              </p:cNvSpPr>
              <p:nvPr/>
            </p:nvSpPr>
            <p:spPr bwMode="auto">
              <a:xfrm>
                <a:off x="7091363" y="1533525"/>
                <a:ext cx="155575" cy="173038"/>
              </a:xfrm>
              <a:custGeom>
                <a:avLst/>
                <a:gdLst/>
                <a:ahLst/>
                <a:cxnLst>
                  <a:cxn ang="0">
                    <a:pos x="32" y="6"/>
                  </a:cxn>
                  <a:cxn ang="0">
                    <a:pos x="4" y="43"/>
                  </a:cxn>
                  <a:cxn ang="0">
                    <a:pos x="36" y="13"/>
                  </a:cxn>
                  <a:cxn ang="0">
                    <a:pos x="41" y="0"/>
                  </a:cxn>
                  <a:cxn ang="0">
                    <a:pos x="32" y="6"/>
                  </a:cxn>
                </a:cxnLst>
                <a:rect l="0" t="0" r="r" b="b"/>
                <a:pathLst>
                  <a:path w="41" h="46">
                    <a:moveTo>
                      <a:pt x="32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4" y="26"/>
                      <a:pt x="36" y="13"/>
                    </a:cubicBezTo>
                    <a:cubicBezTo>
                      <a:pt x="38" y="8"/>
                      <a:pt x="40" y="4"/>
                      <a:pt x="41" y="0"/>
                    </a:cubicBezTo>
                    <a:cubicBezTo>
                      <a:pt x="38" y="1"/>
                      <a:pt x="35" y="3"/>
                      <a:pt x="32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0" name="Freeform 99"/>
              <p:cNvSpPr>
                <a:spLocks/>
              </p:cNvSpPr>
              <p:nvPr/>
            </p:nvSpPr>
            <p:spPr bwMode="auto">
              <a:xfrm>
                <a:off x="7351713" y="1492250"/>
                <a:ext cx="127000" cy="412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1" y="8"/>
                  </a:cxn>
                  <a:cxn ang="0">
                    <a:pos x="28" y="11"/>
                  </a:cxn>
                  <a:cxn ang="0">
                    <a:pos x="34" y="4"/>
                  </a:cxn>
                  <a:cxn ang="0">
                    <a:pos x="12" y="0"/>
                  </a:cxn>
                  <a:cxn ang="0">
                    <a:pos x="0" y="2"/>
                  </a:cxn>
                </a:cxnLst>
                <a:rect l="0" t="0" r="r" b="b"/>
                <a:pathLst>
                  <a:path w="34" h="11">
                    <a:moveTo>
                      <a:pt x="0" y="2"/>
                    </a:moveTo>
                    <a:cubicBezTo>
                      <a:pt x="3" y="4"/>
                      <a:pt x="7" y="6"/>
                      <a:pt x="11" y="8"/>
                    </a:cubicBezTo>
                    <a:cubicBezTo>
                      <a:pt x="16" y="9"/>
                      <a:pt x="22" y="10"/>
                      <a:pt x="28" y="11"/>
                    </a:cubicBezTo>
                    <a:cubicBezTo>
                      <a:pt x="30" y="9"/>
                      <a:pt x="32" y="6"/>
                      <a:pt x="34" y="4"/>
                    </a:cubicBezTo>
                    <a:cubicBezTo>
                      <a:pt x="27" y="3"/>
                      <a:pt x="19" y="2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1" name="Freeform 100"/>
              <p:cNvSpPr>
                <a:spLocks/>
              </p:cNvSpPr>
              <p:nvPr/>
            </p:nvSpPr>
            <p:spPr bwMode="auto">
              <a:xfrm>
                <a:off x="7324725" y="1262063"/>
                <a:ext cx="153988" cy="17780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7"/>
                  </a:cxn>
                  <a:cxn ang="0">
                    <a:pos x="9" y="41"/>
                  </a:cxn>
                </a:cxnLst>
                <a:rect l="0" t="0" r="r" b="b"/>
                <a:pathLst>
                  <a:path w="41" h="47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7"/>
                    </a:cubicBezTo>
                    <a:cubicBezTo>
                      <a:pt x="3" y="45"/>
                      <a:pt x="6" y="44"/>
                      <a:pt x="9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2" name="Freeform 101"/>
              <p:cNvSpPr>
                <a:spLocks/>
              </p:cNvSpPr>
              <p:nvPr/>
            </p:nvSpPr>
            <p:spPr bwMode="auto">
              <a:xfrm>
                <a:off x="7310438" y="1547813"/>
                <a:ext cx="33338" cy="79375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3" y="21"/>
                  </a:cxn>
                  <a:cxn ang="0">
                    <a:pos x="9" y="17"/>
                  </a:cxn>
                  <a:cxn ang="0">
                    <a:pos x="6" y="8"/>
                  </a:cxn>
                </a:cxnLst>
                <a:rect l="0" t="0" r="r" b="b"/>
                <a:pathLst>
                  <a:path w="9" h="21">
                    <a:moveTo>
                      <a:pt x="6" y="8"/>
                    </a:move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5" y="20"/>
                      <a:pt x="7" y="18"/>
                      <a:pt x="9" y="17"/>
                    </a:cubicBezTo>
                    <a:cubicBezTo>
                      <a:pt x="8" y="14"/>
                      <a:pt x="7" y="11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3" name="Freeform 102"/>
              <p:cNvSpPr>
                <a:spLocks/>
              </p:cNvSpPr>
              <p:nvPr/>
            </p:nvSpPr>
            <p:spPr bwMode="auto">
              <a:xfrm>
                <a:off x="7173913" y="12176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4" name="Freeform 103"/>
              <p:cNvSpPr>
                <a:spLocks/>
              </p:cNvSpPr>
              <p:nvPr/>
            </p:nvSpPr>
            <p:spPr bwMode="auto">
              <a:xfrm>
                <a:off x="7013575" y="1420813"/>
                <a:ext cx="206375" cy="60325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1" y="5"/>
                  </a:cxn>
                </a:cxnLst>
                <a:rect l="0" t="0" r="r" b="b"/>
                <a:pathLst>
                  <a:path w="55" h="16">
                    <a:moveTo>
                      <a:pt x="1" y="5"/>
                    </a:move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5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ubicBezTo>
                      <a:pt x="47" y="15"/>
                      <a:pt x="52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1" y="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5" name="Freeform 104"/>
              <p:cNvSpPr>
                <a:spLocks/>
              </p:cNvSpPr>
              <p:nvPr/>
            </p:nvSpPr>
            <p:spPr bwMode="auto">
              <a:xfrm>
                <a:off x="7396163" y="145415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0" y="3"/>
                  </a:cxn>
                </a:cxnLst>
                <a:rect l="0" t="0" r="r" b="b"/>
                <a:pathLst>
                  <a:path w="34" h="3">
                    <a:moveTo>
                      <a:pt x="0" y="3"/>
                    </a:moveTo>
                    <a:cubicBezTo>
                      <a:pt x="11" y="2"/>
                      <a:pt x="2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11" y="2"/>
                      <a:pt x="0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6" name="Freeform 105"/>
              <p:cNvSpPr>
                <a:spLocks/>
              </p:cNvSpPr>
              <p:nvPr/>
            </p:nvSpPr>
            <p:spPr bwMode="auto">
              <a:xfrm>
                <a:off x="7129463" y="1281113"/>
                <a:ext cx="7938" cy="14288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7" name="Freeform 106"/>
              <p:cNvSpPr>
                <a:spLocks/>
              </p:cNvSpPr>
              <p:nvPr/>
            </p:nvSpPr>
            <p:spPr bwMode="auto">
              <a:xfrm>
                <a:off x="7126288" y="1270000"/>
                <a:ext cx="1588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8" name="Freeform 107"/>
              <p:cNvSpPr>
                <a:spLocks/>
              </p:cNvSpPr>
              <p:nvPr/>
            </p:nvSpPr>
            <p:spPr bwMode="auto">
              <a:xfrm>
                <a:off x="7148513" y="13112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9" name="Freeform 108"/>
              <p:cNvSpPr>
                <a:spLocks/>
              </p:cNvSpPr>
              <p:nvPr/>
            </p:nvSpPr>
            <p:spPr bwMode="auto">
              <a:xfrm>
                <a:off x="7167563" y="1709738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0" name="Freeform 109"/>
              <p:cNvSpPr>
                <a:spLocks/>
              </p:cNvSpPr>
              <p:nvPr/>
            </p:nvSpPr>
            <p:spPr bwMode="auto">
              <a:xfrm>
                <a:off x="7359650" y="1277938"/>
                <a:ext cx="11113" cy="142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0"/>
                  </a:cxn>
                  <a:cxn ang="0">
                    <a:pos x="0" y="4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1" name="Freeform 110"/>
              <p:cNvSpPr>
                <a:spLocks/>
              </p:cNvSpPr>
              <p:nvPr/>
            </p:nvSpPr>
            <p:spPr bwMode="auto">
              <a:xfrm>
                <a:off x="7377113" y="1250950"/>
                <a:ext cx="793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2" name="Freeform 111"/>
              <p:cNvSpPr>
                <a:spLocks/>
              </p:cNvSpPr>
              <p:nvPr/>
            </p:nvSpPr>
            <p:spPr bwMode="auto">
              <a:xfrm>
                <a:off x="7318375" y="1292225"/>
                <a:ext cx="41275" cy="873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8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8"/>
                      <a:pt x="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3" name="Freeform 112"/>
              <p:cNvSpPr>
                <a:spLocks/>
              </p:cNvSpPr>
              <p:nvPr/>
            </p:nvSpPr>
            <p:spPr bwMode="auto">
              <a:xfrm>
                <a:off x="7178675" y="1352550"/>
                <a:ext cx="38100" cy="57150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10" y="1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7" y="10"/>
                      <a:pt x="3" y="5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5" y="8"/>
                      <a:pt x="8" y="12"/>
                      <a:pt x="1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4" name="Freeform 113"/>
              <p:cNvSpPr>
                <a:spLocks/>
              </p:cNvSpPr>
              <p:nvPr/>
            </p:nvSpPr>
            <p:spPr bwMode="auto">
              <a:xfrm>
                <a:off x="7008813" y="1473200"/>
                <a:ext cx="211138" cy="3810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</a:cxnLst>
                <a:rect l="0" t="0" r="r" b="b"/>
                <a:pathLst>
                  <a:path w="56" h="10">
                    <a:moveTo>
                      <a:pt x="25" y="3"/>
                    </a:move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20" y="4"/>
                      <a:pt x="18" y="4"/>
                    </a:cubicBezTo>
                    <a:cubicBezTo>
                      <a:pt x="9" y="5"/>
                      <a:pt x="2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5" name="Freeform 114"/>
              <p:cNvSpPr>
                <a:spLocks/>
              </p:cNvSpPr>
              <p:nvPr/>
            </p:nvSpPr>
            <p:spPr bwMode="auto">
              <a:xfrm>
                <a:off x="7227888" y="1533525"/>
                <a:ext cx="19050" cy="492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5" y="0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6" name="Freeform 115"/>
              <p:cNvSpPr>
                <a:spLocks/>
              </p:cNvSpPr>
              <p:nvPr/>
            </p:nvSpPr>
            <p:spPr bwMode="auto">
              <a:xfrm>
                <a:off x="7310438" y="1533525"/>
                <a:ext cx="66675" cy="746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12" y="20"/>
                  </a:cxn>
                  <a:cxn ang="0">
                    <a:pos x="18" y="16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18" h="20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8" y="15"/>
                      <a:pt x="10" y="17"/>
                      <a:pt x="12" y="20"/>
                    </a:cubicBezTo>
                    <a:cubicBezTo>
                      <a:pt x="14" y="19"/>
                      <a:pt x="16" y="17"/>
                      <a:pt x="18" y="16"/>
                    </a:cubicBezTo>
                    <a:cubicBezTo>
                      <a:pt x="16" y="13"/>
                      <a:pt x="14" y="11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7" name="Freeform 116"/>
              <p:cNvSpPr>
                <a:spLocks/>
              </p:cNvSpPr>
              <p:nvPr/>
            </p:nvSpPr>
            <p:spPr bwMode="auto">
              <a:xfrm>
                <a:off x="7310438" y="1235075"/>
                <a:ext cx="109538" cy="207963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4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6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5"/>
                      <a:pt x="3" y="54"/>
                      <a:pt x="4" y="54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4" y="0"/>
                      <a:pt x="22" y="1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7" y="8"/>
                      <a:pt x="16" y="10"/>
                      <a:pt x="16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3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8" name="Freeform 117"/>
              <p:cNvSpPr>
                <a:spLocks/>
              </p:cNvSpPr>
              <p:nvPr/>
            </p:nvSpPr>
            <p:spPr bwMode="auto">
              <a:xfrm>
                <a:off x="7156450" y="1530350"/>
                <a:ext cx="104775" cy="2063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4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2" y="30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9" name="Freeform 118"/>
              <p:cNvSpPr>
                <a:spLocks/>
              </p:cNvSpPr>
              <p:nvPr/>
            </p:nvSpPr>
            <p:spPr bwMode="auto">
              <a:xfrm>
                <a:off x="7340600" y="1454150"/>
                <a:ext cx="184150" cy="4603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12"/>
                  </a:cxn>
                  <a:cxn ang="0">
                    <a:pos x="15" y="10"/>
                  </a:cxn>
                  <a:cxn ang="0">
                    <a:pos x="43" y="7"/>
                  </a:cxn>
                  <a:cxn ang="0">
                    <a:pos x="49" y="0"/>
                  </a:cxn>
                  <a:cxn ang="0">
                    <a:pos x="15" y="3"/>
                  </a:cxn>
                  <a:cxn ang="0">
                    <a:pos x="0" y="10"/>
                  </a:cxn>
                </a:cxnLst>
                <a:rect l="0" t="0" r="r" b="b"/>
                <a:pathLst>
                  <a:path w="49" h="12">
                    <a:moveTo>
                      <a:pt x="0" y="10"/>
                    </a:moveTo>
                    <a:cubicBezTo>
                      <a:pt x="1" y="10"/>
                      <a:pt x="2" y="11"/>
                      <a:pt x="3" y="12"/>
                    </a:cubicBezTo>
                    <a:cubicBezTo>
                      <a:pt x="6" y="11"/>
                      <a:pt x="10" y="11"/>
                      <a:pt x="15" y="10"/>
                    </a:cubicBezTo>
                    <a:cubicBezTo>
                      <a:pt x="24" y="9"/>
                      <a:pt x="35" y="8"/>
                      <a:pt x="43" y="7"/>
                    </a:cubicBezTo>
                    <a:cubicBezTo>
                      <a:pt x="45" y="5"/>
                      <a:pt x="47" y="2"/>
                      <a:pt x="49" y="0"/>
                    </a:cubicBezTo>
                    <a:cubicBezTo>
                      <a:pt x="40" y="0"/>
                      <a:pt x="26" y="2"/>
                      <a:pt x="15" y="3"/>
                    </a:cubicBezTo>
                    <a:cubicBezTo>
                      <a:pt x="8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0" name="Freeform 119"/>
              <p:cNvSpPr>
                <a:spLocks/>
              </p:cNvSpPr>
              <p:nvPr/>
            </p:nvSpPr>
            <p:spPr bwMode="auto">
              <a:xfrm>
                <a:off x="7126288" y="1254125"/>
                <a:ext cx="134938" cy="180975"/>
              </a:xfrm>
              <a:custGeom>
                <a:avLst/>
                <a:gdLst/>
                <a:ahLst/>
                <a:cxnLst>
                  <a:cxn ang="0">
                    <a:pos x="24" y="41"/>
                  </a:cxn>
                  <a:cxn ang="0">
                    <a:pos x="35" y="48"/>
                  </a:cxn>
                  <a:cxn ang="0">
                    <a:pos x="36" y="44"/>
                  </a:cxn>
                  <a:cxn ang="0">
                    <a:pos x="30" y="37"/>
                  </a:cxn>
                  <a:cxn ang="0">
                    <a:pos x="25" y="30"/>
                  </a:cxn>
                  <a:cxn ang="0">
                    <a:pos x="4" y="2"/>
                  </a:cxn>
                  <a:cxn ang="0">
                    <a:pos x="0" y="1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6" y="15"/>
                  </a:cxn>
                  <a:cxn ang="0">
                    <a:pos x="8" y="18"/>
                  </a:cxn>
                  <a:cxn ang="0">
                    <a:pos x="14" y="26"/>
                  </a:cxn>
                  <a:cxn ang="0">
                    <a:pos x="24" y="41"/>
                  </a:cxn>
                </a:cxnLst>
                <a:rect l="0" t="0" r="r" b="b"/>
                <a:pathLst>
                  <a:path w="36" h="48">
                    <a:moveTo>
                      <a:pt x="24" y="41"/>
                    </a:moveTo>
                    <a:cubicBezTo>
                      <a:pt x="29" y="45"/>
                      <a:pt x="33" y="48"/>
                      <a:pt x="35" y="48"/>
                    </a:cubicBezTo>
                    <a:cubicBezTo>
                      <a:pt x="36" y="47"/>
                      <a:pt x="36" y="46"/>
                      <a:pt x="36" y="44"/>
                    </a:cubicBezTo>
                    <a:cubicBezTo>
                      <a:pt x="34" y="42"/>
                      <a:pt x="32" y="40"/>
                      <a:pt x="30" y="37"/>
                    </a:cubicBezTo>
                    <a:cubicBezTo>
                      <a:pt x="28" y="35"/>
                      <a:pt x="27" y="32"/>
                      <a:pt x="25" y="30"/>
                    </a:cubicBezTo>
                    <a:cubicBezTo>
                      <a:pt x="18" y="19"/>
                      <a:pt x="9" y="5"/>
                      <a:pt x="4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10"/>
                      <a:pt x="3" y="11"/>
                    </a:cubicBezTo>
                    <a:cubicBezTo>
                      <a:pt x="4" y="12"/>
                      <a:pt x="5" y="14"/>
                      <a:pt x="6" y="15"/>
                    </a:cubicBezTo>
                    <a:cubicBezTo>
                      <a:pt x="7" y="16"/>
                      <a:pt x="7" y="17"/>
                      <a:pt x="8" y="18"/>
                    </a:cubicBezTo>
                    <a:cubicBezTo>
                      <a:pt x="10" y="21"/>
                      <a:pt x="12" y="24"/>
                      <a:pt x="14" y="26"/>
                    </a:cubicBezTo>
                    <a:cubicBezTo>
                      <a:pt x="17" y="31"/>
                      <a:pt x="21" y="36"/>
                      <a:pt x="24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1" name="Freeform 120"/>
              <p:cNvSpPr>
                <a:spLocks/>
              </p:cNvSpPr>
              <p:nvPr/>
            </p:nvSpPr>
            <p:spPr bwMode="auto">
              <a:xfrm>
                <a:off x="7008813" y="1473200"/>
                <a:ext cx="222250" cy="57150"/>
              </a:xfrm>
              <a:custGeom>
                <a:avLst/>
                <a:gdLst/>
                <a:ahLst/>
                <a:cxnLst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</a:cxnLst>
                <a:rect l="0" t="0" r="r" b="b"/>
                <a:pathLst>
                  <a:path w="59" h="15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2" name="Freeform 121"/>
              <p:cNvSpPr>
                <a:spLocks/>
              </p:cNvSpPr>
              <p:nvPr/>
            </p:nvSpPr>
            <p:spPr bwMode="auto">
              <a:xfrm>
                <a:off x="7291388" y="1363663"/>
                <a:ext cx="1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3" name="Freeform 122"/>
              <p:cNvSpPr>
                <a:spLocks/>
              </p:cNvSpPr>
              <p:nvPr/>
            </p:nvSpPr>
            <p:spPr bwMode="auto">
              <a:xfrm>
                <a:off x="7291388" y="1217613"/>
                <a:ext cx="41275" cy="146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9"/>
                  </a:cxn>
                  <a:cxn ang="0">
                    <a:pos x="11" y="0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7" y="1"/>
                      <a:pt x="4" y="22"/>
                      <a:pt x="0" y="39"/>
                    </a:cubicBezTo>
                    <a:cubicBezTo>
                      <a:pt x="4" y="2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4" name="Freeform 123"/>
              <p:cNvSpPr>
                <a:spLocks/>
              </p:cNvSpPr>
              <p:nvPr/>
            </p:nvSpPr>
            <p:spPr bwMode="auto">
              <a:xfrm>
                <a:off x="7181850" y="1416050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5" name="Freeform 124"/>
              <p:cNvSpPr>
                <a:spLocks/>
              </p:cNvSpPr>
              <p:nvPr/>
            </p:nvSpPr>
            <p:spPr bwMode="auto">
              <a:xfrm>
                <a:off x="7031038" y="1481138"/>
                <a:ext cx="200025" cy="90488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38" y="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3" y="0"/>
                  </a:cxn>
                </a:cxnLst>
                <a:rect l="0" t="0" r="r" b="b"/>
                <a:pathLst>
                  <a:path w="53" h="24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0" y="2"/>
                      <a:pt x="45" y="5"/>
                      <a:pt x="38" y="7"/>
                    </a:cubicBezTo>
                    <a:cubicBezTo>
                      <a:pt x="24" y="13"/>
                      <a:pt x="5" y="19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17"/>
                      <a:pt x="45" y="7"/>
                      <a:pt x="5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6" name="Freeform 125"/>
              <p:cNvSpPr>
                <a:spLocks/>
              </p:cNvSpPr>
              <p:nvPr/>
            </p:nvSpPr>
            <p:spPr bwMode="auto">
              <a:xfrm>
                <a:off x="7219950" y="1530350"/>
                <a:ext cx="44450" cy="2222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9"/>
                  </a:cxn>
                  <a:cxn ang="0">
                    <a:pos x="10" y="0"/>
                  </a:cxn>
                </a:cxnLst>
                <a:rect l="0" t="0" r="r" b="b"/>
                <a:pathLst>
                  <a:path w="12" h="5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3"/>
                      <a:pt x="3" y="59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7" name="Freeform 126"/>
              <p:cNvSpPr>
                <a:spLocks/>
              </p:cNvSpPr>
              <p:nvPr/>
            </p:nvSpPr>
            <p:spPr bwMode="auto">
              <a:xfrm>
                <a:off x="7219950" y="15303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9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3" y="35"/>
                  </a:cxn>
                  <a:cxn ang="0">
                    <a:pos x="12" y="34"/>
                  </a:cxn>
                  <a:cxn ang="0">
                    <a:pos x="14" y="33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9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9" y="58"/>
                      <a:pt x="11" y="47"/>
                      <a:pt x="13" y="35"/>
                    </a:cubicBezTo>
                    <a:cubicBezTo>
                      <a:pt x="13" y="34"/>
                      <a:pt x="12" y="34"/>
                      <a:pt x="12" y="34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28"/>
                      <a:pt x="16" y="23"/>
                      <a:pt x="16" y="18"/>
                    </a:cubicBezTo>
                    <a:cubicBezTo>
                      <a:pt x="16" y="9"/>
                      <a:pt x="14" y="1"/>
                      <a:pt x="1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8" name="Freeform 127"/>
              <p:cNvSpPr>
                <a:spLocks/>
              </p:cNvSpPr>
              <p:nvPr/>
            </p:nvSpPr>
            <p:spPr bwMode="auto">
              <a:xfrm>
                <a:off x="7291388" y="1217613"/>
                <a:ext cx="60325" cy="225425"/>
              </a:xfrm>
              <a:custGeom>
                <a:avLst/>
                <a:gdLst/>
                <a:ahLst/>
                <a:cxnLst>
                  <a:cxn ang="0">
                    <a:pos x="4" y="60"/>
                  </a:cxn>
                  <a:cxn ang="0">
                    <a:pos x="6" y="60"/>
                  </a:cxn>
                  <a:cxn ang="0">
                    <a:pos x="7" y="43"/>
                  </a:cxn>
                  <a:cxn ang="0">
                    <a:pos x="7" y="4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4" y="60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5" y="60"/>
                      <a:pt x="5" y="60"/>
                      <a:pt x="6" y="60"/>
                    </a:cubicBezTo>
                    <a:cubicBezTo>
                      <a:pt x="5" y="57"/>
                      <a:pt x="6" y="50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0" y="25"/>
                      <a:pt x="16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51"/>
                      <a:pt x="2" y="58"/>
                      <a:pt x="4" y="6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9" name="Freeform 128"/>
              <p:cNvSpPr>
                <a:spLocks/>
              </p:cNvSpPr>
              <p:nvPr/>
            </p:nvSpPr>
            <p:spPr bwMode="auto">
              <a:xfrm>
                <a:off x="7313613" y="1522413"/>
                <a:ext cx="93663" cy="682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19" y="18"/>
                  </a:cxn>
                  <a:cxn ang="0">
                    <a:pos x="25" y="13"/>
                  </a:cxn>
                  <a:cxn ang="0">
                    <a:pos x="16" y="6"/>
                  </a:cxn>
                  <a:cxn ang="0">
                    <a:pos x="1" y="1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14" y="13"/>
                      <a:pt x="16" y="15"/>
                      <a:pt x="19" y="18"/>
                    </a:cubicBezTo>
                    <a:cubicBezTo>
                      <a:pt x="21" y="16"/>
                      <a:pt x="23" y="15"/>
                      <a:pt x="25" y="13"/>
                    </a:cubicBezTo>
                    <a:cubicBezTo>
                      <a:pt x="22" y="11"/>
                      <a:pt x="19" y="8"/>
                      <a:pt x="16" y="6"/>
                    </a:cubicBezTo>
                    <a:cubicBezTo>
                      <a:pt x="9" y="2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0" name="Freeform 129"/>
              <p:cNvSpPr>
                <a:spLocks/>
              </p:cNvSpPr>
              <p:nvPr/>
            </p:nvSpPr>
            <p:spPr bwMode="auto">
              <a:xfrm>
                <a:off x="7027863" y="1481138"/>
                <a:ext cx="206375" cy="104775"/>
              </a:xfrm>
              <a:custGeom>
                <a:avLst/>
                <a:gdLst/>
                <a:ahLst/>
                <a:cxnLst>
                  <a:cxn ang="0">
                    <a:pos x="42" y="15"/>
                  </a:cxn>
                  <a:cxn ang="0">
                    <a:pos x="55" y="2"/>
                  </a:cxn>
                  <a:cxn ang="0">
                    <a:pos x="54" y="0"/>
                  </a:cxn>
                  <a:cxn ang="0">
                    <a:pos x="1" y="24"/>
                  </a:cxn>
                  <a:cxn ang="0">
                    <a:pos x="0" y="26"/>
                  </a:cxn>
                  <a:cxn ang="0">
                    <a:pos x="8" y="27"/>
                  </a:cxn>
                  <a:cxn ang="0">
                    <a:pos x="42" y="15"/>
                  </a:cxn>
                </a:cxnLst>
                <a:rect l="0" t="0" r="r" b="b"/>
                <a:pathLst>
                  <a:path w="55" h="28">
                    <a:moveTo>
                      <a:pt x="42" y="15"/>
                    </a:moveTo>
                    <a:cubicBezTo>
                      <a:pt x="49" y="9"/>
                      <a:pt x="55" y="4"/>
                      <a:pt x="55" y="2"/>
                    </a:cubicBezTo>
                    <a:cubicBezTo>
                      <a:pt x="55" y="1"/>
                      <a:pt x="54" y="1"/>
                      <a:pt x="54" y="0"/>
                    </a:cubicBezTo>
                    <a:cubicBezTo>
                      <a:pt x="46" y="7"/>
                      <a:pt x="7" y="17"/>
                      <a:pt x="1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8"/>
                      <a:pt x="3" y="28"/>
                      <a:pt x="8" y="27"/>
                    </a:cubicBezTo>
                    <a:cubicBezTo>
                      <a:pt x="16" y="24"/>
                      <a:pt x="30" y="19"/>
                      <a:pt x="42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1" name="Freeform 130"/>
              <p:cNvSpPr>
                <a:spLocks/>
              </p:cNvSpPr>
              <p:nvPr/>
            </p:nvSpPr>
            <p:spPr bwMode="auto">
              <a:xfrm>
                <a:off x="7069138" y="1295400"/>
                <a:ext cx="188913" cy="155575"/>
              </a:xfrm>
              <a:custGeom>
                <a:avLst/>
                <a:gdLst/>
                <a:ahLst/>
                <a:cxnLst>
                  <a:cxn ang="0">
                    <a:pos x="34" y="35"/>
                  </a:cxn>
                  <a:cxn ang="0">
                    <a:pos x="49" y="39"/>
                  </a:cxn>
                  <a:cxn ang="0">
                    <a:pos x="50" y="37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25" y="18"/>
                  </a:cxn>
                  <a:cxn ang="0">
                    <a:pos x="1" y="3"/>
                  </a:cxn>
                  <a:cxn ang="0">
                    <a:pos x="9" y="14"/>
                  </a:cxn>
                  <a:cxn ang="0">
                    <a:pos x="30" y="32"/>
                  </a:cxn>
                  <a:cxn ang="0">
                    <a:pos x="34" y="35"/>
                  </a:cxn>
                </a:cxnLst>
                <a:rect l="0" t="0" r="r" b="b"/>
                <a:pathLst>
                  <a:path w="50" h="41">
                    <a:moveTo>
                      <a:pt x="34" y="35"/>
                    </a:moveTo>
                    <a:cubicBezTo>
                      <a:pt x="41" y="39"/>
                      <a:pt x="47" y="41"/>
                      <a:pt x="49" y="39"/>
                    </a:cubicBezTo>
                    <a:cubicBezTo>
                      <a:pt x="50" y="39"/>
                      <a:pt x="50" y="38"/>
                      <a:pt x="50" y="37"/>
                    </a:cubicBezTo>
                    <a:cubicBezTo>
                      <a:pt x="48" y="37"/>
                      <a:pt x="44" y="34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4" y="26"/>
                      <a:pt x="30" y="22"/>
                      <a:pt x="25" y="18"/>
                    </a:cubicBezTo>
                    <a:cubicBezTo>
                      <a:pt x="14" y="8"/>
                      <a:pt x="4" y="0"/>
                      <a:pt x="1" y="3"/>
                    </a:cubicBezTo>
                    <a:cubicBezTo>
                      <a:pt x="0" y="5"/>
                      <a:pt x="3" y="9"/>
                      <a:pt x="9" y="14"/>
                    </a:cubicBezTo>
                    <a:cubicBezTo>
                      <a:pt x="15" y="20"/>
                      <a:pt x="23" y="26"/>
                      <a:pt x="30" y="32"/>
                    </a:cubicBezTo>
                    <a:cubicBezTo>
                      <a:pt x="31" y="33"/>
                      <a:pt x="33" y="34"/>
                      <a:pt x="34" y="3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2" name="Freeform 131"/>
              <p:cNvSpPr>
                <a:spLocks/>
              </p:cNvSpPr>
              <p:nvPr/>
            </p:nvSpPr>
            <p:spPr bwMode="auto">
              <a:xfrm>
                <a:off x="7335838" y="1374775"/>
                <a:ext cx="215900" cy="11747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4" y="29"/>
                      <a:pt x="9" y="26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6" y="22"/>
                      <a:pt x="0" y="26"/>
                      <a:pt x="0" y="2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3" name="Freeform 132"/>
              <p:cNvSpPr>
                <a:spLocks/>
              </p:cNvSpPr>
              <p:nvPr/>
            </p:nvSpPr>
            <p:spPr bwMode="auto">
              <a:xfrm>
                <a:off x="7288213" y="1676400"/>
                <a:ext cx="30163" cy="82550"/>
              </a:xfrm>
              <a:custGeom>
                <a:avLst/>
                <a:gdLst/>
                <a:ahLst/>
                <a:cxnLst>
                  <a:cxn ang="0">
                    <a:pos x="5" y="22"/>
                  </a:cxn>
                  <a:cxn ang="0">
                    <a:pos x="8" y="6"/>
                  </a:cxn>
                  <a:cxn ang="0">
                    <a:pos x="0" y="0"/>
                  </a:cxn>
                  <a:cxn ang="0">
                    <a:pos x="5" y="22"/>
                  </a:cxn>
                </a:cxnLst>
                <a:rect l="0" t="0" r="r" b="b"/>
                <a:pathLst>
                  <a:path w="8" h="22">
                    <a:moveTo>
                      <a:pt x="5" y="22"/>
                    </a:moveTo>
                    <a:cubicBezTo>
                      <a:pt x="8" y="22"/>
                      <a:pt x="8" y="15"/>
                      <a:pt x="8" y="6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1" y="12"/>
                      <a:pt x="2" y="22"/>
                      <a:pt x="5" y="2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4" name="Freeform 133"/>
              <p:cNvSpPr>
                <a:spLocks/>
              </p:cNvSpPr>
              <p:nvPr/>
            </p:nvSpPr>
            <p:spPr bwMode="auto">
              <a:xfrm>
                <a:off x="7031038" y="1209675"/>
                <a:ext cx="490538" cy="447675"/>
              </a:xfrm>
              <a:custGeom>
                <a:avLst/>
                <a:gdLst/>
                <a:ahLst/>
                <a:cxnLst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1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9" y="44"/>
                  </a:cxn>
                  <a:cxn ang="0">
                    <a:pos x="69" y="44"/>
                  </a:cxn>
                  <a:cxn ang="0">
                    <a:pos x="62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8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8" y="92"/>
                  </a:cxn>
                  <a:cxn ang="0">
                    <a:pos x="57" y="86"/>
                  </a:cxn>
                  <a:cxn ang="0">
                    <a:pos x="57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67" y="116"/>
                  </a:cxn>
                  <a:cxn ang="0">
                    <a:pos x="75" y="112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9"/>
                  </a:cxn>
                  <a:cxn ang="0">
                    <a:pos x="103" y="94"/>
                  </a:cxn>
                  <a:cxn ang="0">
                    <a:pos x="109" y="89"/>
                  </a:cxn>
                  <a:cxn ang="0">
                    <a:pos x="96" y="83"/>
                  </a:cxn>
                </a:cxnLst>
                <a:rect l="0" t="0" r="r" b="b"/>
                <a:pathLst>
                  <a:path w="130" h="119">
                    <a:moveTo>
                      <a:pt x="96" y="83"/>
                    </a:move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7" y="66"/>
                      <a:pt x="94" y="60"/>
                    </a:cubicBezTo>
                    <a:cubicBezTo>
                      <a:pt x="109" y="49"/>
                      <a:pt x="130" y="36"/>
                      <a:pt x="127" y="32"/>
                    </a:cubicBezTo>
                    <a:cubicBezTo>
                      <a:pt x="124" y="28"/>
                      <a:pt x="103" y="45"/>
                      <a:pt x="87" y="55"/>
                    </a:cubicBezTo>
                    <a:cubicBezTo>
                      <a:pt x="84" y="58"/>
                      <a:pt x="81" y="59"/>
                      <a:pt x="78" y="61"/>
                    </a:cubicBezTo>
                    <a:cubicBezTo>
                      <a:pt x="77" y="61"/>
                      <a:pt x="76" y="62"/>
                      <a:pt x="75" y="62"/>
                    </a:cubicBezTo>
                    <a:cubicBezTo>
                      <a:pt x="74" y="62"/>
                      <a:pt x="74" y="62"/>
                      <a:pt x="73" y="62"/>
                    </a:cubicBezTo>
                    <a:cubicBezTo>
                      <a:pt x="71" y="60"/>
                      <a:pt x="69" y="53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26"/>
                      <a:pt x="67" y="0"/>
                      <a:pt x="62" y="1"/>
                    </a:cubicBezTo>
                    <a:cubicBezTo>
                      <a:pt x="57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1" y="59"/>
                      <a:pt x="60" y="60"/>
                    </a:cubicBezTo>
                    <a:cubicBezTo>
                      <a:pt x="60" y="61"/>
                      <a:pt x="60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2" y="53"/>
                      <a:pt x="15" y="44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2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4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1" y="94"/>
                      <a:pt x="25" y="98"/>
                    </a:cubicBezTo>
                    <a:cubicBezTo>
                      <a:pt x="15" y="105"/>
                      <a:pt x="6" y="112"/>
                      <a:pt x="8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51" y="89"/>
                      <a:pt x="54" y="87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6" y="94"/>
                      <a:pt x="66" y="103"/>
                    </a:cubicBezTo>
                    <a:cubicBezTo>
                      <a:pt x="67" y="107"/>
                      <a:pt x="67" y="111"/>
                      <a:pt x="67" y="116"/>
                    </a:cubicBezTo>
                    <a:cubicBezTo>
                      <a:pt x="70" y="114"/>
                      <a:pt x="72" y="113"/>
                      <a:pt x="75" y="112"/>
                    </a:cubicBezTo>
                    <a:cubicBezTo>
                      <a:pt x="75" y="109"/>
                      <a:pt x="74" y="106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4" y="85"/>
                      <a:pt x="91" y="89"/>
                    </a:cubicBezTo>
                    <a:cubicBezTo>
                      <a:pt x="95" y="90"/>
                      <a:pt x="99" y="92"/>
                      <a:pt x="103" y="94"/>
                    </a:cubicBezTo>
                    <a:cubicBezTo>
                      <a:pt x="105" y="92"/>
                      <a:pt x="107" y="91"/>
                      <a:pt x="109" y="89"/>
                    </a:cubicBezTo>
                    <a:cubicBezTo>
                      <a:pt x="105" y="87"/>
                      <a:pt x="100" y="85"/>
                      <a:pt x="96" y="83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9" name="Freeform 143"/>
            <p:cNvSpPr>
              <a:spLocks noEditPoints="1"/>
            </p:cNvSpPr>
            <p:nvPr/>
          </p:nvSpPr>
          <p:spPr bwMode="auto">
            <a:xfrm rot="1639090">
              <a:off x="6813850" y="1631634"/>
              <a:ext cx="145913" cy="178972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38" y="19"/>
                </a:cxn>
                <a:cxn ang="0">
                  <a:pos x="33" y="18"/>
                </a:cxn>
                <a:cxn ang="0">
                  <a:pos x="28" y="10"/>
                </a:cxn>
                <a:cxn ang="0">
                  <a:pos x="19" y="7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7" y="11"/>
                </a:cxn>
                <a:cxn ang="0">
                  <a:pos x="3" y="23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9" y="48"/>
                </a:cxn>
                <a:cxn ang="0">
                  <a:pos x="14" y="55"/>
                </a:cxn>
                <a:cxn ang="0">
                  <a:pos x="20" y="58"/>
                </a:cxn>
                <a:cxn ang="0">
                  <a:pos x="18" y="61"/>
                </a:cxn>
                <a:cxn ang="0">
                  <a:pos x="45" y="66"/>
                </a:cxn>
                <a:cxn ang="0">
                  <a:pos x="53" y="41"/>
                </a:cxn>
                <a:cxn ang="0">
                  <a:pos x="49" y="40"/>
                </a:cxn>
                <a:cxn ang="0">
                  <a:pos x="46" y="20"/>
                </a:cxn>
                <a:cxn ang="0">
                  <a:pos x="36" y="50"/>
                </a:cxn>
                <a:cxn ang="0">
                  <a:pos x="25" y="37"/>
                </a:cxn>
                <a:cxn ang="0">
                  <a:pos x="13" y="24"/>
                </a:cxn>
                <a:cxn ang="0">
                  <a:pos x="9" y="5"/>
                </a:cxn>
                <a:cxn ang="0">
                  <a:pos x="15" y="25"/>
                </a:cxn>
                <a:cxn ang="0">
                  <a:pos x="26" y="37"/>
                </a:cxn>
                <a:cxn ang="0">
                  <a:pos x="36" y="50"/>
                </a:cxn>
              </a:cxnLst>
              <a:rect l="0" t="0" r="r" b="b"/>
              <a:pathLst>
                <a:path w="54" h="66">
                  <a:moveTo>
                    <a:pt x="46" y="20"/>
                  </a:moveTo>
                  <a:cubicBezTo>
                    <a:pt x="45" y="16"/>
                    <a:pt x="40" y="17"/>
                    <a:pt x="38" y="19"/>
                  </a:cubicBezTo>
                  <a:cubicBezTo>
                    <a:pt x="35" y="22"/>
                    <a:pt x="35" y="21"/>
                    <a:pt x="33" y="18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5" y="8"/>
                    <a:pt x="21" y="9"/>
                    <a:pt x="19" y="7"/>
                  </a:cubicBezTo>
                  <a:cubicBezTo>
                    <a:pt x="17" y="5"/>
                    <a:pt x="14" y="7"/>
                    <a:pt x="11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6" y="7"/>
                    <a:pt x="7" y="11"/>
                  </a:cubicBezTo>
                  <a:cubicBezTo>
                    <a:pt x="8" y="15"/>
                    <a:pt x="4" y="21"/>
                    <a:pt x="3" y="23"/>
                  </a:cubicBezTo>
                  <a:cubicBezTo>
                    <a:pt x="0" y="31"/>
                    <a:pt x="6" y="36"/>
                    <a:pt x="6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8" y="44"/>
                    <a:pt x="9" y="48"/>
                  </a:cubicBezTo>
                  <a:cubicBezTo>
                    <a:pt x="11" y="52"/>
                    <a:pt x="14" y="55"/>
                    <a:pt x="14" y="5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16" y="58"/>
                    <a:pt x="18" y="61"/>
                  </a:cubicBezTo>
                  <a:cubicBezTo>
                    <a:pt x="20" y="64"/>
                    <a:pt x="45" y="66"/>
                    <a:pt x="45" y="66"/>
                  </a:cubicBezTo>
                  <a:cubicBezTo>
                    <a:pt x="42" y="64"/>
                    <a:pt x="51" y="46"/>
                    <a:pt x="53" y="41"/>
                  </a:cubicBezTo>
                  <a:cubicBezTo>
                    <a:pt x="54" y="36"/>
                    <a:pt x="49" y="44"/>
                    <a:pt x="49" y="40"/>
                  </a:cubicBezTo>
                  <a:cubicBezTo>
                    <a:pt x="50" y="35"/>
                    <a:pt x="48" y="23"/>
                    <a:pt x="46" y="20"/>
                  </a:cubicBezTo>
                  <a:close/>
                  <a:moveTo>
                    <a:pt x="36" y="50"/>
                  </a:moveTo>
                  <a:cubicBezTo>
                    <a:pt x="36" y="50"/>
                    <a:pt x="26" y="41"/>
                    <a:pt x="25" y="37"/>
                  </a:cubicBezTo>
                  <a:cubicBezTo>
                    <a:pt x="25" y="37"/>
                    <a:pt x="14" y="29"/>
                    <a:pt x="13" y="24"/>
                  </a:cubicBezTo>
                  <a:cubicBezTo>
                    <a:pt x="12" y="19"/>
                    <a:pt x="9" y="5"/>
                    <a:pt x="9" y="5"/>
                  </a:cubicBezTo>
                  <a:cubicBezTo>
                    <a:pt x="9" y="5"/>
                    <a:pt x="14" y="23"/>
                    <a:pt x="15" y="25"/>
                  </a:cubicBezTo>
                  <a:cubicBezTo>
                    <a:pt x="16" y="27"/>
                    <a:pt x="25" y="36"/>
                    <a:pt x="26" y="37"/>
                  </a:cubicBezTo>
                  <a:cubicBezTo>
                    <a:pt x="27" y="39"/>
                    <a:pt x="31" y="44"/>
                    <a:pt x="36" y="5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0" name="Freeform 144"/>
            <p:cNvSpPr>
              <a:spLocks/>
            </p:cNvSpPr>
            <p:nvPr/>
          </p:nvSpPr>
          <p:spPr bwMode="auto">
            <a:xfrm rot="1639090">
              <a:off x="6845989" y="1641212"/>
              <a:ext cx="72956" cy="1219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9"/>
                </a:cxn>
                <a:cxn ang="0">
                  <a:pos x="16" y="32"/>
                </a:cxn>
                <a:cxn ang="0">
                  <a:pos x="27" y="45"/>
                </a:cxn>
                <a:cxn ang="0">
                  <a:pos x="17" y="32"/>
                </a:cxn>
                <a:cxn ang="0">
                  <a:pos x="6" y="20"/>
                </a:cxn>
                <a:cxn ang="0">
                  <a:pos x="0" y="0"/>
                </a:cxn>
              </a:cxnLst>
              <a:rect l="0" t="0" r="r" b="b"/>
              <a:pathLst>
                <a:path w="27" h="45">
                  <a:moveTo>
                    <a:pt x="0" y="0"/>
                  </a:moveTo>
                  <a:cubicBezTo>
                    <a:pt x="0" y="0"/>
                    <a:pt x="3" y="14"/>
                    <a:pt x="4" y="19"/>
                  </a:cubicBezTo>
                  <a:cubicBezTo>
                    <a:pt x="5" y="24"/>
                    <a:pt x="16" y="32"/>
                    <a:pt x="16" y="32"/>
                  </a:cubicBezTo>
                  <a:cubicBezTo>
                    <a:pt x="17" y="36"/>
                    <a:pt x="27" y="45"/>
                    <a:pt x="27" y="45"/>
                  </a:cubicBezTo>
                  <a:cubicBezTo>
                    <a:pt x="22" y="39"/>
                    <a:pt x="18" y="34"/>
                    <a:pt x="17" y="32"/>
                  </a:cubicBezTo>
                  <a:cubicBezTo>
                    <a:pt x="16" y="31"/>
                    <a:pt x="7" y="22"/>
                    <a:pt x="6" y="20"/>
                  </a:cubicBezTo>
                  <a:cubicBezTo>
                    <a:pt x="5" y="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B5CC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1639090">
              <a:off x="7091669" y="1042245"/>
              <a:ext cx="589351" cy="598471"/>
              <a:chOff x="5902325" y="2266950"/>
              <a:chExt cx="820738" cy="833438"/>
            </a:xfrm>
            <a:solidFill>
              <a:schemeClr val="accent4">
                <a:alpha val="20000"/>
              </a:schemeClr>
            </a:solidFill>
          </p:grpSpPr>
          <p:sp>
            <p:nvSpPr>
              <p:cNvPr id="44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45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2" name="Freeform 177"/>
                <p:cNvSpPr>
                  <a:spLocks/>
                </p:cNvSpPr>
                <p:nvPr/>
              </p:nvSpPr>
              <p:spPr bwMode="auto">
                <a:xfrm>
                  <a:off x="4270375" y="2417763"/>
                  <a:ext cx="458788" cy="493713"/>
                </a:xfrm>
                <a:custGeom>
                  <a:avLst/>
                  <a:gdLst/>
                  <a:ahLst/>
                  <a:cxnLst>
                    <a:cxn ang="0">
                      <a:pos x="63" y="13"/>
                    </a:cxn>
                    <a:cxn ang="0">
                      <a:pos x="56" y="3"/>
                    </a:cxn>
                    <a:cxn ang="0">
                      <a:pos x="51" y="19"/>
                    </a:cxn>
                    <a:cxn ang="0">
                      <a:pos x="44" y="10"/>
                    </a:cxn>
                    <a:cxn ang="0">
                      <a:pos x="55" y="47"/>
                    </a:cxn>
                    <a:cxn ang="0">
                      <a:pos x="23" y="17"/>
                    </a:cxn>
                    <a:cxn ang="0">
                      <a:pos x="32" y="34"/>
                    </a:cxn>
                    <a:cxn ang="0">
                      <a:pos x="13" y="30"/>
                    </a:cxn>
                    <a:cxn ang="0">
                      <a:pos x="45" y="59"/>
                    </a:cxn>
                    <a:cxn ang="0">
                      <a:pos x="5" y="53"/>
                    </a:cxn>
                    <a:cxn ang="0">
                      <a:pos x="9" y="61"/>
                    </a:cxn>
                    <a:cxn ang="0">
                      <a:pos x="2" y="70"/>
                    </a:cxn>
                    <a:cxn ang="0">
                      <a:pos x="45" y="74"/>
                    </a:cxn>
                    <a:cxn ang="0">
                      <a:pos x="8" y="95"/>
                    </a:cxn>
                    <a:cxn ang="0">
                      <a:pos x="23" y="94"/>
                    </a:cxn>
                    <a:cxn ang="0">
                      <a:pos x="15" y="107"/>
                    </a:cxn>
                    <a:cxn ang="0">
                      <a:pos x="51" y="83"/>
                    </a:cxn>
                    <a:cxn ang="0">
                      <a:pos x="35" y="122"/>
                    </a:cxn>
                    <a:cxn ang="0">
                      <a:pos x="50" y="130"/>
                    </a:cxn>
                    <a:cxn ang="0">
                      <a:pos x="65" y="89"/>
                    </a:cxn>
                    <a:cxn ang="0">
                      <a:pos x="80" y="130"/>
                    </a:cxn>
                    <a:cxn ang="0">
                      <a:pos x="86" y="117"/>
                    </a:cxn>
                    <a:cxn ang="0">
                      <a:pos x="93" y="127"/>
                    </a:cxn>
                    <a:cxn ang="0">
                      <a:pos x="78" y="86"/>
                    </a:cxn>
                    <a:cxn ang="0">
                      <a:pos x="111" y="114"/>
                    </a:cxn>
                    <a:cxn ang="0">
                      <a:pos x="105" y="99"/>
                    </a:cxn>
                    <a:cxn ang="0">
                      <a:pos x="120" y="104"/>
                    </a:cxn>
                    <a:cxn ang="0">
                      <a:pos x="99" y="79"/>
                    </a:cxn>
                    <a:cxn ang="0">
                      <a:pos x="93" y="76"/>
                    </a:cxn>
                    <a:cxn ang="0">
                      <a:pos x="93" y="76"/>
                    </a:cxn>
                    <a:cxn ang="0">
                      <a:pos x="80" y="48"/>
                    </a:cxn>
                    <a:cxn ang="0">
                      <a:pos x="77" y="36"/>
                    </a:cxn>
                    <a:cxn ang="0">
                      <a:pos x="77" y="36"/>
                    </a:cxn>
                    <a:cxn ang="0">
                      <a:pos x="68" y="44"/>
                    </a:cxn>
                  </a:cxnLst>
                  <a:rect l="0" t="0" r="r" b="b"/>
                  <a:pathLst>
                    <a:path w="122" h="131">
                      <a:moveTo>
                        <a:pt x="68" y="44"/>
                      </a:moveTo>
                      <a:cubicBezTo>
                        <a:pt x="68" y="31"/>
                        <a:pt x="66" y="20"/>
                        <a:pt x="63" y="13"/>
                      </a:cubicBezTo>
                      <a:cubicBezTo>
                        <a:pt x="62" y="10"/>
                        <a:pt x="61" y="8"/>
                        <a:pt x="60" y="6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2" y="0"/>
                        <a:pt x="48" y="5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24"/>
                        <a:pt x="53" y="31"/>
                        <a:pt x="56" y="38"/>
                      </a:cubicBezTo>
                      <a:cubicBezTo>
                        <a:pt x="51" y="24"/>
                        <a:pt x="47" y="14"/>
                        <a:pt x="44" y="10"/>
                      </a:cubicBezTo>
                      <a:cubicBezTo>
                        <a:pt x="41" y="5"/>
                        <a:pt x="40" y="4"/>
                        <a:pt x="40" y="8"/>
                      </a:cubicBezTo>
                      <a:cubicBezTo>
                        <a:pt x="40" y="13"/>
                        <a:pt x="44" y="29"/>
                        <a:pt x="55" y="47"/>
                      </a:cubicBezTo>
                      <a:cubicBezTo>
                        <a:pt x="47" y="33"/>
                        <a:pt x="38" y="24"/>
                        <a:pt x="31" y="20"/>
                      </a:cubicBezTo>
                      <a:cubicBezTo>
                        <a:pt x="27" y="17"/>
                        <a:pt x="25" y="16"/>
                        <a:pt x="23" y="17"/>
                      </a:cubicBezTo>
                      <a:cubicBezTo>
                        <a:pt x="21" y="18"/>
                        <a:pt x="23" y="2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5" y="38"/>
                        <a:pt x="39" y="42"/>
                        <a:pt x="44" y="46"/>
                      </a:cubicBezTo>
                      <a:cubicBezTo>
                        <a:pt x="24" y="27"/>
                        <a:pt x="14" y="25"/>
                        <a:pt x="13" y="30"/>
                      </a:cubicBezTo>
                      <a:cubicBezTo>
                        <a:pt x="12" y="32"/>
                        <a:pt x="13" y="35"/>
                        <a:pt x="16" y="38"/>
                      </a:cubicBezTo>
                      <a:cubicBezTo>
                        <a:pt x="20" y="45"/>
                        <a:pt x="30" y="53"/>
                        <a:pt x="45" y="59"/>
                      </a:cubicBezTo>
                      <a:cubicBezTo>
                        <a:pt x="34" y="54"/>
                        <a:pt x="24" y="53"/>
                        <a:pt x="16" y="52"/>
                      </a:cubicBezTo>
                      <a:cubicBezTo>
                        <a:pt x="11" y="52"/>
                        <a:pt x="7" y="52"/>
                        <a:pt x="5" y="53"/>
                      </a:cubicBezTo>
                      <a:cubicBezTo>
                        <a:pt x="0" y="55"/>
                        <a:pt x="0" y="58"/>
                        <a:pt x="8" y="60"/>
                      </a:cubicBezTo>
                      <a:cubicBezTo>
                        <a:pt x="8" y="60"/>
                        <a:pt x="9" y="60"/>
                        <a:pt x="9" y="61"/>
                      </a:cubicBezTo>
                      <a:cubicBezTo>
                        <a:pt x="15" y="62"/>
                        <a:pt x="23" y="64"/>
                        <a:pt x="36" y="65"/>
                      </a:cubicBezTo>
                      <a:cubicBezTo>
                        <a:pt x="14" y="63"/>
                        <a:pt x="4" y="66"/>
                        <a:pt x="2" y="70"/>
                      </a:cubicBezTo>
                      <a:cubicBezTo>
                        <a:pt x="1" y="72"/>
                        <a:pt x="3" y="75"/>
                        <a:pt x="8" y="77"/>
                      </a:cubicBezTo>
                      <a:cubicBezTo>
                        <a:pt x="15" y="79"/>
                        <a:pt x="29" y="80"/>
                        <a:pt x="45" y="74"/>
                      </a:cubicBezTo>
                      <a:cubicBezTo>
                        <a:pt x="33" y="79"/>
                        <a:pt x="23" y="83"/>
                        <a:pt x="17" y="88"/>
                      </a:cubicBezTo>
                      <a:cubicBezTo>
                        <a:pt x="12" y="91"/>
                        <a:pt x="9" y="94"/>
                        <a:pt x="8" y="95"/>
                      </a:cubicBezTo>
                      <a:cubicBezTo>
                        <a:pt x="6" y="99"/>
                        <a:pt x="15" y="97"/>
                        <a:pt x="41" y="82"/>
                      </a:cubicBezTo>
                      <a:cubicBezTo>
                        <a:pt x="33" y="87"/>
                        <a:pt x="27" y="90"/>
                        <a:pt x="23" y="94"/>
                      </a:cubicBezTo>
                      <a:cubicBezTo>
                        <a:pt x="23" y="94"/>
                        <a:pt x="23" y="94"/>
                        <a:pt x="22" y="94"/>
                      </a:cubicBezTo>
                      <a:cubicBezTo>
                        <a:pt x="13" y="102"/>
                        <a:pt x="12" y="106"/>
                        <a:pt x="15" y="107"/>
                      </a:cubicBezTo>
                      <a:cubicBezTo>
                        <a:pt x="17" y="107"/>
                        <a:pt x="21" y="106"/>
                        <a:pt x="25" y="104"/>
                      </a:cubicBezTo>
                      <a:cubicBezTo>
                        <a:pt x="32" y="101"/>
                        <a:pt x="42" y="94"/>
                        <a:pt x="51" y="83"/>
                      </a:cubicBezTo>
                      <a:cubicBezTo>
                        <a:pt x="41" y="94"/>
                        <a:pt x="36" y="105"/>
                        <a:pt x="35" y="113"/>
                      </a:cubicBezTo>
                      <a:cubicBezTo>
                        <a:pt x="34" y="117"/>
                        <a:pt x="34" y="120"/>
                        <a:pt x="35" y="122"/>
                      </a:cubicBezTo>
                      <a:cubicBezTo>
                        <a:pt x="37" y="128"/>
                        <a:pt x="46" y="123"/>
                        <a:pt x="56" y="95"/>
                      </a:cubicBezTo>
                      <a:cubicBezTo>
                        <a:pt x="48" y="117"/>
                        <a:pt x="47" y="127"/>
                        <a:pt x="50" y="130"/>
                      </a:cubicBezTo>
                      <a:cubicBezTo>
                        <a:pt x="51" y="131"/>
                        <a:pt x="53" y="130"/>
                        <a:pt x="55" y="126"/>
                      </a:cubicBezTo>
                      <a:cubicBezTo>
                        <a:pt x="59" y="120"/>
                        <a:pt x="64" y="107"/>
                        <a:pt x="65" y="89"/>
                      </a:cubicBezTo>
                      <a:cubicBezTo>
                        <a:pt x="64" y="105"/>
                        <a:pt x="68" y="117"/>
                        <a:pt x="72" y="124"/>
                      </a:cubicBezTo>
                      <a:cubicBezTo>
                        <a:pt x="75" y="128"/>
                        <a:pt x="78" y="131"/>
                        <a:pt x="80" y="130"/>
                      </a:cubicBezTo>
                      <a:cubicBezTo>
                        <a:pt x="84" y="130"/>
                        <a:pt x="86" y="120"/>
                        <a:pt x="76" y="95"/>
                      </a:cubicBezTo>
                      <a:cubicBezTo>
                        <a:pt x="80" y="105"/>
                        <a:pt x="83" y="112"/>
                        <a:pt x="86" y="117"/>
                      </a:cubicBezTo>
                      <a:cubicBezTo>
                        <a:pt x="86" y="118"/>
                        <a:pt x="86" y="118"/>
                        <a:pt x="87" y="119"/>
                      </a:cubicBezTo>
                      <a:cubicBezTo>
                        <a:pt x="90" y="125"/>
                        <a:pt x="92" y="127"/>
                        <a:pt x="93" y="127"/>
                      </a:cubicBezTo>
                      <a:cubicBezTo>
                        <a:pt x="94" y="127"/>
                        <a:pt x="95" y="124"/>
                        <a:pt x="93" y="120"/>
                      </a:cubicBezTo>
                      <a:cubicBezTo>
                        <a:pt x="92" y="112"/>
                        <a:pt x="87" y="100"/>
                        <a:pt x="78" y="86"/>
                      </a:cubicBezTo>
                      <a:cubicBezTo>
                        <a:pt x="88" y="102"/>
                        <a:pt x="99" y="112"/>
                        <a:pt x="106" y="115"/>
                      </a:cubicBezTo>
                      <a:cubicBezTo>
                        <a:pt x="109" y="116"/>
                        <a:pt x="111" y="116"/>
                        <a:pt x="111" y="114"/>
                      </a:cubicBezTo>
                      <a:cubicBezTo>
                        <a:pt x="111" y="111"/>
                        <a:pt x="105" y="102"/>
                        <a:pt x="89" y="87"/>
                      </a:cubicBezTo>
                      <a:cubicBezTo>
                        <a:pt x="95" y="92"/>
                        <a:pt x="100" y="97"/>
                        <a:pt x="105" y="99"/>
                      </a:cubicBezTo>
                      <a:cubicBezTo>
                        <a:pt x="105" y="99"/>
                        <a:pt x="105" y="100"/>
                        <a:pt x="105" y="100"/>
                      </a:cubicBezTo>
                      <a:cubicBezTo>
                        <a:pt x="113" y="104"/>
                        <a:pt x="118" y="105"/>
                        <a:pt x="120" y="104"/>
                      </a:cubicBezTo>
                      <a:cubicBezTo>
                        <a:pt x="122" y="103"/>
                        <a:pt x="122" y="101"/>
                        <a:pt x="120" y="97"/>
                      </a:cubicBezTo>
                      <a:cubicBezTo>
                        <a:pt x="117" y="92"/>
                        <a:pt x="110" y="85"/>
                        <a:pt x="99" y="79"/>
                      </a:cubicBezTo>
                      <a:cubicBezTo>
                        <a:pt x="98" y="82"/>
                        <a:pt x="98" y="85"/>
                        <a:pt x="97" y="89"/>
                      </a:cubicBezTo>
                      <a:cubicBezTo>
                        <a:pt x="96" y="86"/>
                        <a:pt x="95" y="82"/>
                        <a:pt x="93" y="76"/>
                      </a:cubicBezTo>
                      <a:cubicBezTo>
                        <a:pt x="91" y="76"/>
                        <a:pt x="89" y="75"/>
                        <a:pt x="88" y="74"/>
                      </a:cubicBezTo>
                      <a:cubicBezTo>
                        <a:pt x="89" y="75"/>
                        <a:pt x="91" y="75"/>
                        <a:pt x="93" y="76"/>
                      </a:cubicBezTo>
                      <a:cubicBezTo>
                        <a:pt x="90" y="68"/>
                        <a:pt x="87" y="57"/>
                        <a:pt x="82" y="46"/>
                      </a:cubicBezTo>
                      <a:cubicBezTo>
                        <a:pt x="81" y="47"/>
                        <a:pt x="80" y="48"/>
                        <a:pt x="80" y="48"/>
                      </a:cubicBezTo>
                      <a:cubicBezTo>
                        <a:pt x="80" y="48"/>
                        <a:pt x="81" y="47"/>
                        <a:pt x="82" y="46"/>
                      </a:cubicBezTo>
                      <a:cubicBezTo>
                        <a:pt x="80" y="43"/>
                        <a:pt x="79" y="40"/>
                        <a:pt x="77" y="36"/>
                      </a:cubicBezTo>
                      <a:cubicBezTo>
                        <a:pt x="77" y="37"/>
                        <a:pt x="77" y="38"/>
                        <a:pt x="77" y="38"/>
                      </a:cubicBezTo>
                      <a:cubicBezTo>
                        <a:pt x="77" y="38"/>
                        <a:pt x="77" y="37"/>
                        <a:pt x="77" y="36"/>
                      </a:cubicBezTo>
                      <a:cubicBezTo>
                        <a:pt x="75" y="32"/>
                        <a:pt x="73" y="28"/>
                        <a:pt x="71" y="23"/>
                      </a:cubicBezTo>
                      <a:cubicBezTo>
                        <a:pt x="69" y="29"/>
                        <a:pt x="68" y="36"/>
                        <a:pt x="68" y="4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94"/>
            <p:cNvGrpSpPr/>
            <p:nvPr/>
          </p:nvGrpSpPr>
          <p:grpSpPr>
            <a:xfrm rot="1639090">
              <a:off x="6306880" y="1162691"/>
              <a:ext cx="457117" cy="587071"/>
              <a:chOff x="3224213" y="2960688"/>
              <a:chExt cx="636587" cy="817562"/>
            </a:xfrm>
          </p:grpSpPr>
          <p:sp>
            <p:nvSpPr>
              <p:cNvPr id="407" name="Freeform 11"/>
              <p:cNvSpPr>
                <a:spLocks/>
              </p:cNvSpPr>
              <p:nvPr/>
            </p:nvSpPr>
            <p:spPr bwMode="auto">
              <a:xfrm>
                <a:off x="3355975" y="3152775"/>
                <a:ext cx="7938" cy="19050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3389313" y="3095625"/>
                <a:ext cx="23813" cy="492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5"/>
                  </a:cxn>
                  <a:cxn ang="0">
                    <a:pos x="5" y="13"/>
                  </a:cxn>
                  <a:cxn ang="0">
                    <a:pos x="6" y="0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7"/>
                      <a:pt x="3" y="10"/>
                      <a:pt x="5" y="13"/>
                    </a:cubicBezTo>
                    <a:cubicBezTo>
                      <a:pt x="5" y="8"/>
                      <a:pt x="5" y="4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9" name="Freeform 15"/>
              <p:cNvSpPr>
                <a:spLocks/>
              </p:cNvSpPr>
              <p:nvPr/>
            </p:nvSpPr>
            <p:spPr bwMode="auto">
              <a:xfrm>
                <a:off x="3257550" y="3281363"/>
                <a:ext cx="15875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0" name="Freeform 16"/>
              <p:cNvSpPr>
                <a:spLocks/>
              </p:cNvSpPr>
              <p:nvPr/>
            </p:nvSpPr>
            <p:spPr bwMode="auto">
              <a:xfrm>
                <a:off x="3325813" y="3186113"/>
                <a:ext cx="11113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3443288" y="3046413"/>
                <a:ext cx="14288" cy="125413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33"/>
                  </a:cxn>
                  <a:cxn ang="0">
                    <a:pos x="0" y="32"/>
                  </a:cxn>
                </a:cxnLst>
                <a:rect l="0" t="0" r="r" b="b"/>
                <a:pathLst>
                  <a:path w="4" h="33">
                    <a:moveTo>
                      <a:pt x="0" y="32"/>
                    </a:moveTo>
                    <a:cubicBezTo>
                      <a:pt x="2" y="18"/>
                      <a:pt x="3" y="7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10"/>
                      <a:pt x="1" y="20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2" name="Freeform 23"/>
              <p:cNvSpPr>
                <a:spLocks/>
              </p:cNvSpPr>
              <p:nvPr/>
            </p:nvSpPr>
            <p:spPr bwMode="auto">
              <a:xfrm>
                <a:off x="3224213" y="3449638"/>
                <a:ext cx="33338" cy="238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5"/>
                      <a:pt x="5" y="3"/>
                      <a:pt x="8" y="1"/>
                    </a:cubicBezTo>
                    <a:cubicBezTo>
                      <a:pt x="9" y="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3" name="Freeform 26"/>
              <p:cNvSpPr>
                <a:spLocks/>
              </p:cNvSpPr>
              <p:nvPr/>
            </p:nvSpPr>
            <p:spPr bwMode="auto">
              <a:xfrm>
                <a:off x="3224213" y="3487738"/>
                <a:ext cx="41275" cy="4127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4"/>
                  </a:cxn>
                  <a:cxn ang="0">
                    <a:pos x="2" y="11"/>
                  </a:cxn>
                  <a:cxn ang="0">
                    <a:pos x="11" y="0"/>
                  </a:cxn>
                  <a:cxn ang="0">
                    <a:pos x="1" y="3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6"/>
                      <a:pt x="1" y="8"/>
                      <a:pt x="2" y="11"/>
                    </a:cubicBezTo>
                    <a:cubicBezTo>
                      <a:pt x="4" y="7"/>
                      <a:pt x="7" y="4"/>
                      <a:pt x="11" y="0"/>
                    </a:cubicBezTo>
                    <a:cubicBezTo>
                      <a:pt x="7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4" name="Freeform 27"/>
              <p:cNvSpPr>
                <a:spLocks/>
              </p:cNvSpPr>
              <p:nvPr/>
            </p:nvSpPr>
            <p:spPr bwMode="auto">
              <a:xfrm>
                <a:off x="3240088" y="3468688"/>
                <a:ext cx="74613" cy="9048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0" y="24"/>
                  </a:cxn>
                  <a:cxn ang="0">
                    <a:pos x="20" y="0"/>
                  </a:cxn>
                  <a:cxn ang="0">
                    <a:pos x="0" y="22"/>
                  </a:cxn>
                </a:cxnLst>
                <a:rect l="0" t="0" r="r" b="b"/>
                <a:pathLst>
                  <a:path w="20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5" y="18"/>
                      <a:pt x="11" y="10"/>
                      <a:pt x="20" y="0"/>
                    </a:cubicBezTo>
                    <a:cubicBezTo>
                      <a:pt x="12" y="10"/>
                      <a:pt x="5" y="17"/>
                      <a:pt x="0" y="2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5" name="Freeform 28"/>
              <p:cNvSpPr>
                <a:spLocks/>
              </p:cNvSpPr>
              <p:nvPr/>
            </p:nvSpPr>
            <p:spPr bwMode="auto">
              <a:xfrm>
                <a:off x="3227388" y="3402013"/>
                <a:ext cx="41275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"/>
                  </a:cxn>
                  <a:cxn ang="0">
                    <a:pos x="11" y="0"/>
                  </a:cxn>
                  <a:cxn ang="0">
                    <a:pos x="0" y="4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7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6" name="Freeform 29"/>
              <p:cNvSpPr>
                <a:spLocks/>
              </p:cNvSpPr>
              <p:nvPr/>
            </p:nvSpPr>
            <p:spPr bwMode="auto">
              <a:xfrm>
                <a:off x="3227388" y="3427413"/>
                <a:ext cx="7938" cy="79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254375" y="3454400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29" y="12"/>
                  </a:cxn>
                  <a:cxn ang="0">
                    <a:pos x="27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4"/>
                      <a:pt x="15" y="66"/>
                      <a:pt x="27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232150" y="3413125"/>
                <a:ext cx="131763" cy="16510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9" y="20"/>
                  </a:cxn>
                  <a:cxn ang="0">
                    <a:pos x="0" y="31"/>
                  </a:cxn>
                  <a:cxn ang="0">
                    <a:pos x="2" y="37"/>
                  </a:cxn>
                  <a:cxn ang="0">
                    <a:pos x="22" y="1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5" y="44"/>
                  </a:cxn>
                  <a:cxn ang="0">
                    <a:pos x="19" y="29"/>
                  </a:cxn>
                  <a:cxn ang="0">
                    <a:pos x="35" y="0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26" y="10"/>
                      <a:pt x="16" y="17"/>
                      <a:pt x="9" y="20"/>
                    </a:cubicBezTo>
                    <a:cubicBezTo>
                      <a:pt x="5" y="24"/>
                      <a:pt x="2" y="27"/>
                      <a:pt x="0" y="31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7" y="32"/>
                      <a:pt x="14" y="25"/>
                      <a:pt x="22" y="15"/>
                    </a:cubicBezTo>
                    <a:cubicBezTo>
                      <a:pt x="13" y="25"/>
                      <a:pt x="7" y="33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1"/>
                      <a:pt x="4" y="43"/>
                      <a:pt x="5" y="44"/>
                    </a:cubicBezTo>
                    <a:cubicBezTo>
                      <a:pt x="9" y="40"/>
                      <a:pt x="14" y="35"/>
                      <a:pt x="19" y="29"/>
                    </a:cubicBezTo>
                    <a:cubicBezTo>
                      <a:pt x="20" y="21"/>
                      <a:pt x="25" y="10"/>
                      <a:pt x="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292475" y="3227388"/>
                <a:ext cx="44450" cy="460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12" y="12"/>
                  </a:cxn>
                  <a:cxn ang="0">
                    <a:pos x="1" y="0"/>
                  </a:cxn>
                </a:cxnLst>
                <a:rect l="0" t="0" r="r" b="b"/>
                <a:pathLst>
                  <a:path w="12" h="1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2" y="12"/>
                    </a:cubicBezTo>
                    <a:cubicBezTo>
                      <a:pt x="7" y="7"/>
                      <a:pt x="4" y="4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355975" y="3149600"/>
                <a:ext cx="7938" cy="222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2" y="6"/>
                  </a:cxn>
                  <a:cxn ang="0">
                    <a:pos x="1" y="0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509963" y="2963863"/>
                <a:ext cx="76200" cy="177800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19" y="0"/>
                      <a:pt x="0" y="47"/>
                    </a:cubicBezTo>
                    <a:cubicBezTo>
                      <a:pt x="4" y="41"/>
                      <a:pt x="7" y="41"/>
                      <a:pt x="7" y="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08363" y="3059113"/>
                <a:ext cx="41275" cy="203200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9" y="30"/>
                  </a:cxn>
                  <a:cxn ang="0">
                    <a:pos x="11" y="0"/>
                  </a:cxn>
                  <a:cxn ang="0">
                    <a:pos x="1" y="10"/>
                  </a:cxn>
                  <a:cxn ang="0">
                    <a:pos x="0" y="23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5" y="45"/>
                      <a:pt x="7" y="36"/>
                      <a:pt x="9" y="30"/>
                    </a:cubicBezTo>
                    <a:cubicBezTo>
                      <a:pt x="10" y="17"/>
                      <a:pt x="11" y="7"/>
                      <a:pt x="11" y="0"/>
                    </a:cubicBezTo>
                    <a:cubicBezTo>
                      <a:pt x="7" y="3"/>
                      <a:pt x="4" y="6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3" y="30"/>
                      <a:pt x="5" y="41"/>
                      <a:pt x="4" y="5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363913" y="3435350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2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8" y="31"/>
                      <a:pt x="4" y="37"/>
                    </a:cubicBezTo>
                    <a:cubicBezTo>
                      <a:pt x="0" y="73"/>
                      <a:pt x="6" y="89"/>
                      <a:pt x="12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5"/>
                      <a:pt x="1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57575" y="2960688"/>
                <a:ext cx="115888" cy="282575"/>
              </a:xfrm>
              <a:custGeom>
                <a:avLst/>
                <a:gdLst/>
                <a:ahLst/>
                <a:cxnLst>
                  <a:cxn ang="0">
                    <a:pos x="13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3" y="49"/>
                  </a:cxn>
                </a:cxnLst>
                <a:rect l="0" t="0" r="r" b="b"/>
                <a:pathLst>
                  <a:path w="31" h="75">
                    <a:moveTo>
                      <a:pt x="13" y="49"/>
                    </a:moveTo>
                    <a:cubicBezTo>
                      <a:pt x="31" y="0"/>
                      <a:pt x="20" y="11"/>
                      <a:pt x="8" y="42"/>
                    </a:cubicBezTo>
                    <a:cubicBezTo>
                      <a:pt x="9" y="47"/>
                      <a:pt x="7" y="58"/>
                      <a:pt x="0" y="75"/>
                    </a:cubicBezTo>
                    <a:cubicBezTo>
                      <a:pt x="5" y="62"/>
                      <a:pt x="10" y="53"/>
                      <a:pt x="13" y="4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443288" y="3032125"/>
                <a:ext cx="36513" cy="1349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36"/>
                  </a:cxn>
                  <a:cxn ang="0">
                    <a:pos x="8" y="21"/>
                  </a:cxn>
                </a:cxnLst>
                <a:rect l="0" t="0" r="r" b="b"/>
                <a:pathLst>
                  <a:path w="10" h="36">
                    <a:moveTo>
                      <a:pt x="8" y="21"/>
                    </a:moveTo>
                    <a:cubicBezTo>
                      <a:pt x="9" y="12"/>
                      <a:pt x="10" y="5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11"/>
                      <a:pt x="2" y="22"/>
                      <a:pt x="0" y="36"/>
                    </a:cubicBezTo>
                    <a:cubicBezTo>
                      <a:pt x="3" y="28"/>
                      <a:pt x="6" y="23"/>
                      <a:pt x="8" y="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352800" y="3152775"/>
                <a:ext cx="30163" cy="90488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3" y="5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8" y="24"/>
                  </a:cxn>
                </a:cxnLst>
                <a:rect l="0" t="0" r="r" b="b"/>
                <a:pathLst>
                  <a:path w="8" h="24">
                    <a:moveTo>
                      <a:pt x="8" y="24"/>
                    </a:moveTo>
                    <a:cubicBezTo>
                      <a:pt x="5" y="16"/>
                      <a:pt x="4" y="10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7"/>
                      <a:pt x="5" y="14"/>
                      <a:pt x="8" y="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224213" y="3498850"/>
                <a:ext cx="3175" cy="4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224213" y="3408363"/>
                <a:ext cx="98425" cy="65088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9" y="11"/>
                  </a:cxn>
                  <a:cxn ang="0">
                    <a:pos x="26" y="0"/>
                  </a:cxn>
                </a:cxnLst>
                <a:rect l="0" t="0" r="r" b="b"/>
                <a:pathLst>
                  <a:path w="26" h="17">
                    <a:moveTo>
                      <a:pt x="26" y="0"/>
                    </a:moveTo>
                    <a:cubicBezTo>
                      <a:pt x="14" y="7"/>
                      <a:pt x="5" y="11"/>
                      <a:pt x="0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3" y="8"/>
                      <a:pt x="19" y="4"/>
                      <a:pt x="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243263" y="3333750"/>
                <a:ext cx="6350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7" y="2"/>
                  </a:cxn>
                  <a:cxn ang="0">
                    <a:pos x="0" y="0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4" y="2"/>
                      <a:pt x="10" y="2"/>
                      <a:pt x="17" y="2"/>
                    </a:cubicBezTo>
                    <a:cubicBezTo>
                      <a:pt x="10" y="2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254375" y="3273425"/>
                <a:ext cx="87313" cy="4445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2"/>
                  </a:cxn>
                  <a:cxn ang="0">
                    <a:pos x="5" y="3"/>
                  </a:cxn>
                  <a:cxn ang="0">
                    <a:pos x="1" y="2"/>
                  </a:cxn>
                  <a:cxn ang="0">
                    <a:pos x="0" y="6"/>
                  </a:cxn>
                  <a:cxn ang="0">
                    <a:pos x="23" y="12"/>
                  </a:cxn>
                  <a:cxn ang="0">
                    <a:pos x="2" y="0"/>
                  </a:cxn>
                </a:cxnLst>
                <a:rect l="0" t="0" r="r" b="b"/>
                <a:pathLst>
                  <a:path w="23" h="1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3" y="2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7" y="7"/>
                      <a:pt x="14" y="9"/>
                      <a:pt x="23" y="12"/>
                    </a:cubicBezTo>
                    <a:cubicBezTo>
                      <a:pt x="14" y="9"/>
                      <a:pt x="7" y="5"/>
                      <a:pt x="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227388" y="3378200"/>
                <a:ext cx="114300" cy="5397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" y="4"/>
                  </a:cxn>
                  <a:cxn ang="0">
                    <a:pos x="0" y="10"/>
                  </a:cxn>
                  <a:cxn ang="0">
                    <a:pos x="11" y="6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2" y="13"/>
                  </a:cxn>
                  <a:cxn ang="0">
                    <a:pos x="30" y="0"/>
                  </a:cxn>
                </a:cxnLst>
                <a:rect l="0" t="0" r="r" b="b"/>
                <a:pathLst>
                  <a:path w="30" h="14">
                    <a:moveTo>
                      <a:pt x="30" y="0"/>
                    </a:moveTo>
                    <a:cubicBezTo>
                      <a:pt x="19" y="4"/>
                      <a:pt x="9" y="5"/>
                      <a:pt x="1" y="4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3" y="9"/>
                      <a:pt x="7" y="8"/>
                      <a:pt x="11" y="6"/>
                    </a:cubicBezTo>
                    <a:cubicBezTo>
                      <a:pt x="7" y="8"/>
                      <a:pt x="3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1" y="14"/>
                      <a:pt x="2" y="13"/>
                    </a:cubicBezTo>
                    <a:cubicBezTo>
                      <a:pt x="8" y="9"/>
                      <a:pt x="18" y="4"/>
                      <a:pt x="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317875" y="3182938"/>
                <a:ext cx="603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1"/>
                  </a:cxn>
                  <a:cxn ang="0">
                    <a:pos x="5" y="6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16" y="25"/>
                  </a:cxn>
                  <a:cxn ang="0">
                    <a:pos x="4" y="0"/>
                  </a:cxn>
                </a:cxnLst>
                <a:rect l="0" t="0" r="r" b="b"/>
                <a:pathLst>
                  <a:path w="16" h="25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4" y="4"/>
                      <a:pt x="3" y="3"/>
                      <a:pt x="2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9"/>
                      <a:pt x="11" y="16"/>
                      <a:pt x="16" y="25"/>
                    </a:cubicBezTo>
                    <a:cubicBezTo>
                      <a:pt x="10" y="15"/>
                      <a:pt x="6" y="7"/>
                      <a:pt x="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465513" y="3419475"/>
                <a:ext cx="187325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4"/>
                  </a:cxn>
                  <a:cxn ang="0">
                    <a:pos x="13" y="18"/>
                  </a:cxn>
                  <a:cxn ang="0">
                    <a:pos x="28" y="29"/>
                  </a:cxn>
                  <a:cxn ang="0">
                    <a:pos x="0" y="0"/>
                  </a:cxn>
                </a:cxnLst>
                <a:rect l="0" t="0" r="r" b="b"/>
                <a:pathLst>
                  <a:path w="50" h="78">
                    <a:moveTo>
                      <a:pt x="0" y="0"/>
                    </a:moveTo>
                    <a:cubicBezTo>
                      <a:pt x="9" y="14"/>
                      <a:pt x="14" y="27"/>
                      <a:pt x="15" y="34"/>
                    </a:cubicBezTo>
                    <a:cubicBezTo>
                      <a:pt x="35" y="67"/>
                      <a:pt x="50" y="78"/>
                      <a:pt x="13" y="18"/>
                    </a:cubicBezTo>
                    <a:cubicBezTo>
                      <a:pt x="49" y="76"/>
                      <a:pt x="48" y="60"/>
                      <a:pt x="28" y="29"/>
                    </a:cubicBezTo>
                    <a:cubicBezTo>
                      <a:pt x="21" y="26"/>
                      <a:pt x="10" y="17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02025" y="3424238"/>
                <a:ext cx="230188" cy="200025"/>
              </a:xfrm>
              <a:custGeom>
                <a:avLst/>
                <a:gdLst/>
                <a:ahLst/>
                <a:cxnLst>
                  <a:cxn ang="0">
                    <a:pos x="23" y="28"/>
                  </a:cxn>
                  <a:cxn ang="0">
                    <a:pos x="17" y="13"/>
                  </a:cxn>
                  <a:cxn ang="0">
                    <a:pos x="0" y="0"/>
                  </a:cxn>
                  <a:cxn ang="0">
                    <a:pos x="23" y="28"/>
                  </a:cxn>
                </a:cxnLst>
                <a:rect l="0" t="0" r="r" b="b"/>
                <a:pathLst>
                  <a:path w="61" h="53">
                    <a:moveTo>
                      <a:pt x="23" y="28"/>
                    </a:moveTo>
                    <a:cubicBezTo>
                      <a:pt x="48" y="50"/>
                      <a:pt x="61" y="53"/>
                      <a:pt x="17" y="13"/>
                    </a:cubicBezTo>
                    <a:cubicBezTo>
                      <a:pt x="12" y="10"/>
                      <a:pt x="7" y="6"/>
                      <a:pt x="0" y="0"/>
                    </a:cubicBezTo>
                    <a:cubicBezTo>
                      <a:pt x="17" y="15"/>
                      <a:pt x="23" y="24"/>
                      <a:pt x="23" y="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67113" y="3473450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498850" y="3544888"/>
                <a:ext cx="68263" cy="1873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498850" y="3378200"/>
                <a:ext cx="334963" cy="144463"/>
              </a:xfrm>
              <a:custGeom>
                <a:avLst/>
                <a:gdLst/>
                <a:ahLst/>
                <a:cxnLst>
                  <a:cxn ang="0">
                    <a:pos x="33" y="23"/>
                  </a:cxn>
                  <a:cxn ang="0">
                    <a:pos x="21" y="8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33" y="23"/>
                  </a:cxn>
                </a:cxnLst>
                <a:rect l="0" t="0" r="r" b="b"/>
                <a:pathLst>
                  <a:path w="89" h="38">
                    <a:moveTo>
                      <a:pt x="33" y="23"/>
                    </a:moveTo>
                    <a:cubicBezTo>
                      <a:pt x="67" y="38"/>
                      <a:pt x="86" y="33"/>
                      <a:pt x="21" y="8"/>
                    </a:cubicBezTo>
                    <a:cubicBezTo>
                      <a:pt x="89" y="35"/>
                      <a:pt x="73" y="19"/>
                      <a:pt x="34" y="6"/>
                    </a:cubicBezTo>
                    <a:cubicBezTo>
                      <a:pt x="26" y="6"/>
                      <a:pt x="14" y="5"/>
                      <a:pt x="0" y="0"/>
                    </a:cubicBezTo>
                    <a:cubicBezTo>
                      <a:pt x="18" y="6"/>
                      <a:pt x="29" y="16"/>
                      <a:pt x="33" y="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457575" y="3454400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4">
                    <a:moveTo>
                      <a:pt x="4" y="36"/>
                    </a:moveTo>
                    <a:cubicBezTo>
                      <a:pt x="14" y="66"/>
                      <a:pt x="27" y="74"/>
                      <a:pt x="10" y="23"/>
                    </a:cubicBezTo>
                    <a:cubicBezTo>
                      <a:pt x="7" y="18"/>
                      <a:pt x="4" y="10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471863" y="2994025"/>
                <a:ext cx="227013" cy="287338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8"/>
                  </a:cxn>
                  <a:cxn ang="0">
                    <a:pos x="0" y="76"/>
                  </a:cxn>
                </a:cxnLst>
                <a:rect l="0" t="0" r="r" b="b"/>
                <a:pathLst>
                  <a:path w="60" h="76">
                    <a:moveTo>
                      <a:pt x="0" y="76"/>
                    </a:moveTo>
                    <a:cubicBezTo>
                      <a:pt x="15" y="56"/>
                      <a:pt x="31" y="47"/>
                      <a:pt x="35" y="49"/>
                    </a:cubicBezTo>
                    <a:cubicBezTo>
                      <a:pt x="56" y="22"/>
                      <a:pt x="56" y="6"/>
                      <a:pt x="15" y="59"/>
                    </a:cubicBezTo>
                    <a:cubicBezTo>
                      <a:pt x="60" y="0"/>
                      <a:pt x="39" y="13"/>
                      <a:pt x="15" y="48"/>
                    </a:cubicBezTo>
                    <a:cubicBezTo>
                      <a:pt x="12" y="56"/>
                      <a:pt x="8" y="66"/>
                      <a:pt x="0" y="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>
                    <a:solidFill>
                      <a:prstClr val="white"/>
                    </a:solidFill>
                  </a:rPr>
                  <a:t>7</a:t>
                </a: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608388" y="3125788"/>
                <a:ext cx="184150" cy="13652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25"/>
                  </a:cxn>
                  <a:cxn ang="0">
                    <a:pos x="0" y="36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cubicBezTo>
                      <a:pt x="33" y="18"/>
                      <a:pt x="49" y="0"/>
                      <a:pt x="7" y="25"/>
                    </a:cubicBezTo>
                    <a:cubicBezTo>
                      <a:pt x="9" y="26"/>
                      <a:pt x="7" y="31"/>
                      <a:pt x="0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09963" y="3119438"/>
                <a:ext cx="271463" cy="161925"/>
              </a:xfrm>
              <a:custGeom>
                <a:avLst/>
                <a:gdLst/>
                <a:ahLst/>
                <a:cxnLst>
                  <a:cxn ang="0">
                    <a:pos x="32" y="27"/>
                  </a:cxn>
                  <a:cxn ang="0">
                    <a:pos x="20" y="27"/>
                  </a:cxn>
                  <a:cxn ang="0">
                    <a:pos x="0" y="43"/>
                  </a:cxn>
                  <a:cxn ang="0">
                    <a:pos x="32" y="27"/>
                  </a:cxn>
                </a:cxnLst>
                <a:rect l="0" t="0" r="r" b="b"/>
                <a:pathLst>
                  <a:path w="72" h="43">
                    <a:moveTo>
                      <a:pt x="32" y="27"/>
                    </a:moveTo>
                    <a:cubicBezTo>
                      <a:pt x="72" y="0"/>
                      <a:pt x="51" y="6"/>
                      <a:pt x="20" y="27"/>
                    </a:cubicBezTo>
                    <a:cubicBezTo>
                      <a:pt x="16" y="31"/>
                      <a:pt x="10" y="37"/>
                      <a:pt x="0" y="43"/>
                    </a:cubicBezTo>
                    <a:cubicBezTo>
                      <a:pt x="18" y="30"/>
                      <a:pt x="28" y="26"/>
                      <a:pt x="32" y="2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627438" y="3367088"/>
                <a:ext cx="209550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6" h="11">
                    <a:moveTo>
                      <a:pt x="9" y="7"/>
                    </a:moveTo>
                    <a:cubicBezTo>
                      <a:pt x="42" y="11"/>
                      <a:pt x="56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498850" y="3190875"/>
                <a:ext cx="361950" cy="127000"/>
              </a:xfrm>
              <a:custGeom>
                <a:avLst/>
                <a:gdLst/>
                <a:ahLst/>
                <a:cxnLst>
                  <a:cxn ang="0">
                    <a:pos x="39" y="32"/>
                  </a:cxn>
                  <a:cxn ang="0">
                    <a:pos x="22" y="27"/>
                  </a:cxn>
                  <a:cxn ang="0">
                    <a:pos x="23" y="23"/>
                  </a:cxn>
                  <a:cxn ang="0">
                    <a:pos x="0" y="34"/>
                  </a:cxn>
                  <a:cxn ang="0">
                    <a:pos x="39" y="32"/>
                  </a:cxn>
                </a:cxnLst>
                <a:rect l="0" t="0" r="r" b="b"/>
                <a:pathLst>
                  <a:path w="96" h="34">
                    <a:moveTo>
                      <a:pt x="39" y="32"/>
                    </a:moveTo>
                    <a:cubicBezTo>
                      <a:pt x="75" y="20"/>
                      <a:pt x="88" y="3"/>
                      <a:pt x="22" y="27"/>
                    </a:cubicBezTo>
                    <a:cubicBezTo>
                      <a:pt x="96" y="0"/>
                      <a:pt x="67" y="6"/>
                      <a:pt x="23" y="23"/>
                    </a:cubicBezTo>
                    <a:cubicBezTo>
                      <a:pt x="17" y="27"/>
                      <a:pt x="10" y="31"/>
                      <a:pt x="0" y="34"/>
                    </a:cubicBezTo>
                    <a:cubicBezTo>
                      <a:pt x="17" y="28"/>
                      <a:pt x="31" y="29"/>
                      <a:pt x="39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3532188" y="3330575"/>
                <a:ext cx="304800" cy="523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7"/>
                  </a:cxn>
                </a:cxnLst>
                <a:rect l="0" t="0" r="r" b="b"/>
                <a:pathLst>
                  <a:path w="81" h="14">
                    <a:moveTo>
                      <a:pt x="0" y="7"/>
                    </a:moveTo>
                    <a:cubicBezTo>
                      <a:pt x="11" y="7"/>
                      <a:pt x="18" y="8"/>
                      <a:pt x="24" y="9"/>
                    </a:cubicBezTo>
                    <a:cubicBezTo>
                      <a:pt x="81" y="14"/>
                      <a:pt x="69" y="3"/>
                      <a:pt x="36" y="0"/>
                    </a:cubicBezTo>
                    <a:cubicBezTo>
                      <a:pt x="35" y="4"/>
                      <a:pt x="24" y="8"/>
                      <a:pt x="0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3224213" y="3454400"/>
                <a:ext cx="301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"/>
                  </a:cxn>
                  <a:cxn ang="0">
                    <a:pos x="8" y="0"/>
                  </a:cxn>
                  <a:cxn ang="0">
                    <a:pos x="0" y="5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1" y="6"/>
                      <a:pt x="4" y="3"/>
                      <a:pt x="8" y="0"/>
                    </a:cubicBezTo>
                    <a:cubicBezTo>
                      <a:pt x="5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3224213" y="3103563"/>
                <a:ext cx="450850" cy="490538"/>
              </a:xfrm>
              <a:custGeom>
                <a:avLst/>
                <a:gdLst/>
                <a:ahLst/>
                <a:cxnLst>
                  <a:cxn ang="0">
                    <a:pos x="11" y="102"/>
                  </a:cxn>
                  <a:cxn ang="0">
                    <a:pos x="21" y="111"/>
                  </a:cxn>
                  <a:cxn ang="0">
                    <a:pos x="42" y="93"/>
                  </a:cxn>
                  <a:cxn ang="0">
                    <a:pos x="41" y="125"/>
                  </a:cxn>
                  <a:cxn ang="0">
                    <a:pos x="58" y="123"/>
                  </a:cxn>
                  <a:cxn ang="0">
                    <a:pos x="62" y="93"/>
                  </a:cxn>
                  <a:cxn ang="0">
                    <a:pos x="73" y="117"/>
                  </a:cxn>
                  <a:cxn ang="0">
                    <a:pos x="79" y="118"/>
                  </a:cxn>
                  <a:cxn ang="0">
                    <a:pos x="92" y="113"/>
                  </a:cxn>
                  <a:cxn ang="0">
                    <a:pos x="74" y="85"/>
                  </a:cxn>
                  <a:cxn ang="0">
                    <a:pos x="91" y="98"/>
                  </a:cxn>
                  <a:cxn ang="0">
                    <a:pos x="106" y="96"/>
                  </a:cxn>
                  <a:cxn ang="0">
                    <a:pos x="107" y="79"/>
                  </a:cxn>
                  <a:cxn ang="0">
                    <a:pos x="107" y="70"/>
                  </a:cxn>
                  <a:cxn ang="0">
                    <a:pos x="82" y="67"/>
                  </a:cxn>
                  <a:cxn ang="0">
                    <a:pos x="112" y="55"/>
                  </a:cxn>
                  <a:cxn ang="0">
                    <a:pos x="96" y="46"/>
                  </a:cxn>
                  <a:cxn ang="0">
                    <a:pos x="109" y="31"/>
                  </a:cxn>
                  <a:cxn ang="0">
                    <a:pos x="76" y="47"/>
                  </a:cxn>
                  <a:cxn ang="0">
                    <a:pos x="101" y="20"/>
                  </a:cxn>
                  <a:cxn ang="0">
                    <a:pos x="81" y="19"/>
                  </a:cxn>
                  <a:cxn ang="0">
                    <a:pos x="76" y="10"/>
                  </a:cxn>
                  <a:cxn ang="0">
                    <a:pos x="62" y="37"/>
                  </a:cxn>
                  <a:cxn ang="0">
                    <a:pos x="66" y="2"/>
                  </a:cxn>
                  <a:cxn ang="0">
                    <a:pos x="58" y="18"/>
                  </a:cxn>
                  <a:cxn ang="0">
                    <a:pos x="49" y="11"/>
                  </a:cxn>
                  <a:cxn ang="0">
                    <a:pos x="36" y="12"/>
                  </a:cxn>
                  <a:cxn ang="0">
                    <a:pos x="37" y="18"/>
                  </a:cxn>
                  <a:cxn ang="0">
                    <a:pos x="34" y="15"/>
                  </a:cxn>
                  <a:cxn ang="0">
                    <a:pos x="41" y="46"/>
                  </a:cxn>
                  <a:cxn ang="0">
                    <a:pos x="19" y="33"/>
                  </a:cxn>
                  <a:cxn ang="0">
                    <a:pos x="18" y="34"/>
                  </a:cxn>
                  <a:cxn ang="0">
                    <a:pos x="10" y="45"/>
                  </a:cxn>
                  <a:cxn ang="0">
                    <a:pos x="8" y="51"/>
                  </a:cxn>
                  <a:cxn ang="0">
                    <a:pos x="22" y="63"/>
                  </a:cxn>
                  <a:cxn ang="0">
                    <a:pos x="2" y="77"/>
                  </a:cxn>
                  <a:cxn ang="0">
                    <a:pos x="3" y="86"/>
                  </a:cxn>
                  <a:cxn ang="0">
                    <a:pos x="0" y="94"/>
                  </a:cxn>
                  <a:cxn ang="0">
                    <a:pos x="9" y="92"/>
                  </a:cxn>
                  <a:cxn ang="0">
                    <a:pos x="0" y="101"/>
                  </a:cxn>
                  <a:cxn ang="0">
                    <a:pos x="1" y="105"/>
                  </a:cxn>
                </a:cxnLst>
                <a:rect l="0" t="0" r="r" b="b"/>
                <a:pathLst>
                  <a:path w="120" h="130">
                    <a:moveTo>
                      <a:pt x="1" y="105"/>
                    </a:moveTo>
                    <a:cubicBezTo>
                      <a:pt x="3" y="105"/>
                      <a:pt x="7" y="105"/>
                      <a:pt x="11" y="102"/>
                    </a:cubicBezTo>
                    <a:cubicBezTo>
                      <a:pt x="18" y="99"/>
                      <a:pt x="28" y="92"/>
                      <a:pt x="37" y="82"/>
                    </a:cubicBezTo>
                    <a:cubicBezTo>
                      <a:pt x="27" y="92"/>
                      <a:pt x="22" y="103"/>
                      <a:pt x="21" y="111"/>
                    </a:cubicBezTo>
                    <a:cubicBezTo>
                      <a:pt x="20" y="115"/>
                      <a:pt x="20" y="119"/>
                      <a:pt x="21" y="121"/>
                    </a:cubicBezTo>
                    <a:cubicBezTo>
                      <a:pt x="23" y="127"/>
                      <a:pt x="32" y="122"/>
                      <a:pt x="42" y="93"/>
                    </a:cubicBezTo>
                    <a:cubicBezTo>
                      <a:pt x="34" y="115"/>
                      <a:pt x="33" y="126"/>
                      <a:pt x="35" y="128"/>
                    </a:cubicBezTo>
                    <a:cubicBezTo>
                      <a:pt x="37" y="130"/>
                      <a:pt x="39" y="128"/>
                      <a:pt x="41" y="125"/>
                    </a:cubicBezTo>
                    <a:cubicBezTo>
                      <a:pt x="45" y="119"/>
                      <a:pt x="50" y="105"/>
                      <a:pt x="51" y="88"/>
                    </a:cubicBezTo>
                    <a:cubicBezTo>
                      <a:pt x="50" y="103"/>
                      <a:pt x="54" y="116"/>
                      <a:pt x="58" y="123"/>
                    </a:cubicBezTo>
                    <a:cubicBezTo>
                      <a:pt x="61" y="127"/>
                      <a:pt x="63" y="129"/>
                      <a:pt x="66" y="129"/>
                    </a:cubicBezTo>
                    <a:cubicBezTo>
                      <a:pt x="70" y="129"/>
                      <a:pt x="72" y="118"/>
                      <a:pt x="62" y="93"/>
                    </a:cubicBezTo>
                    <a:cubicBezTo>
                      <a:pt x="66" y="103"/>
                      <a:pt x="69" y="111"/>
                      <a:pt x="72" y="116"/>
                    </a:cubicBezTo>
                    <a:cubicBezTo>
                      <a:pt x="72" y="116"/>
                      <a:pt x="72" y="117"/>
                      <a:pt x="73" y="117"/>
                    </a:cubicBezTo>
                    <a:cubicBezTo>
                      <a:pt x="76" y="123"/>
                      <a:pt x="78" y="126"/>
                      <a:pt x="79" y="126"/>
                    </a:cubicBezTo>
                    <a:cubicBezTo>
                      <a:pt x="80" y="126"/>
                      <a:pt x="80" y="123"/>
                      <a:pt x="79" y="118"/>
                    </a:cubicBezTo>
                    <a:cubicBezTo>
                      <a:pt x="78" y="111"/>
                      <a:pt x="73" y="98"/>
                      <a:pt x="64" y="84"/>
                    </a:cubicBezTo>
                    <a:cubicBezTo>
                      <a:pt x="74" y="101"/>
                      <a:pt x="85" y="110"/>
                      <a:pt x="92" y="113"/>
                    </a:cubicBezTo>
                    <a:cubicBezTo>
                      <a:pt x="95" y="115"/>
                      <a:pt x="97" y="115"/>
                      <a:pt x="97" y="113"/>
                    </a:cubicBezTo>
                    <a:cubicBezTo>
                      <a:pt x="97" y="109"/>
                      <a:pt x="91" y="100"/>
                      <a:pt x="74" y="85"/>
                    </a:cubicBezTo>
                    <a:cubicBezTo>
                      <a:pt x="81" y="91"/>
                      <a:pt x="86" y="95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9" y="103"/>
                      <a:pt x="104" y="104"/>
                      <a:pt x="106" y="103"/>
                    </a:cubicBezTo>
                    <a:cubicBezTo>
                      <a:pt x="108" y="102"/>
                      <a:pt x="107" y="99"/>
                      <a:pt x="106" y="96"/>
                    </a:cubicBezTo>
                    <a:cubicBezTo>
                      <a:pt x="102" y="89"/>
                      <a:pt x="91" y="79"/>
                      <a:pt x="73" y="73"/>
                    </a:cubicBezTo>
                    <a:cubicBezTo>
                      <a:pt x="87" y="78"/>
                      <a:pt x="99" y="79"/>
                      <a:pt x="107" y="79"/>
                    </a:cubicBezTo>
                    <a:cubicBezTo>
                      <a:pt x="111" y="79"/>
                      <a:pt x="114" y="78"/>
                      <a:pt x="116" y="77"/>
                    </a:cubicBezTo>
                    <a:cubicBezTo>
                      <a:pt x="120" y="75"/>
                      <a:pt x="118" y="72"/>
                      <a:pt x="107" y="70"/>
                    </a:cubicBezTo>
                    <a:cubicBezTo>
                      <a:pt x="107" y="70"/>
                      <a:pt x="106" y="70"/>
                      <a:pt x="106" y="69"/>
                    </a:cubicBezTo>
                    <a:cubicBezTo>
                      <a:pt x="100" y="68"/>
                      <a:pt x="93" y="67"/>
                      <a:pt x="82" y="67"/>
                    </a:cubicBezTo>
                    <a:cubicBezTo>
                      <a:pt x="106" y="68"/>
                      <a:pt x="117" y="64"/>
                      <a:pt x="118" y="60"/>
                    </a:cubicBezTo>
                    <a:cubicBezTo>
                      <a:pt x="118" y="58"/>
                      <a:pt x="116" y="56"/>
                      <a:pt x="112" y="55"/>
                    </a:cubicBezTo>
                    <a:cubicBezTo>
                      <a:pt x="104" y="52"/>
                      <a:pt x="90" y="51"/>
                      <a:pt x="73" y="57"/>
                    </a:cubicBezTo>
                    <a:cubicBezTo>
                      <a:pt x="83" y="54"/>
                      <a:pt x="90" y="50"/>
                      <a:pt x="96" y="46"/>
                    </a:cubicBezTo>
                    <a:cubicBezTo>
                      <a:pt x="98" y="45"/>
                      <a:pt x="100" y="44"/>
                      <a:pt x="102" y="42"/>
                    </a:cubicBezTo>
                    <a:cubicBezTo>
                      <a:pt x="109" y="37"/>
                      <a:pt x="111" y="32"/>
                      <a:pt x="109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30"/>
                      <a:pt x="94" y="34"/>
                      <a:pt x="76" y="47"/>
                    </a:cubicBezTo>
                    <a:cubicBezTo>
                      <a:pt x="86" y="41"/>
                      <a:pt x="92" y="35"/>
                      <a:pt x="96" y="31"/>
                    </a:cubicBezTo>
                    <a:cubicBezTo>
                      <a:pt x="102" y="25"/>
                      <a:pt x="103" y="21"/>
                      <a:pt x="101" y="20"/>
                    </a:cubicBezTo>
                    <a:cubicBezTo>
                      <a:pt x="97" y="18"/>
                      <a:pt x="81" y="27"/>
                      <a:pt x="66" y="47"/>
                    </a:cubicBezTo>
                    <a:cubicBezTo>
                      <a:pt x="74" y="37"/>
                      <a:pt x="78" y="27"/>
                      <a:pt x="81" y="19"/>
                    </a:cubicBezTo>
                    <a:cubicBezTo>
                      <a:pt x="82" y="15"/>
                      <a:pt x="83" y="12"/>
                      <a:pt x="83" y="9"/>
                    </a:cubicBezTo>
                    <a:cubicBezTo>
                      <a:pt x="83" y="4"/>
                      <a:pt x="80" y="4"/>
                      <a:pt x="76" y="10"/>
                    </a:cubicBezTo>
                    <a:cubicBezTo>
                      <a:pt x="75" y="10"/>
                      <a:pt x="75" y="10"/>
                      <a:pt x="75" y="11"/>
                    </a:cubicBezTo>
                    <a:cubicBezTo>
                      <a:pt x="72" y="15"/>
                      <a:pt x="67" y="24"/>
                      <a:pt x="62" y="37"/>
                    </a:cubicBezTo>
                    <a:cubicBezTo>
                      <a:pt x="69" y="20"/>
                      <a:pt x="71" y="9"/>
                      <a:pt x="70" y="4"/>
                    </a:cubicBezTo>
                    <a:cubicBezTo>
                      <a:pt x="70" y="1"/>
                      <a:pt x="69" y="0"/>
                      <a:pt x="66" y="2"/>
                    </a:cubicBezTo>
                    <a:cubicBezTo>
                      <a:pt x="64" y="4"/>
                      <a:pt x="61" y="9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6" y="24"/>
                      <a:pt x="54" y="33"/>
                      <a:pt x="53" y="42"/>
                    </a:cubicBezTo>
                    <a:cubicBezTo>
                      <a:pt x="54" y="29"/>
                      <a:pt x="52" y="18"/>
                      <a:pt x="49" y="11"/>
                    </a:cubicBezTo>
                    <a:cubicBezTo>
                      <a:pt x="47" y="8"/>
                      <a:pt x="46" y="5"/>
                      <a:pt x="44" y="3"/>
                    </a:cubicBezTo>
                    <a:cubicBezTo>
                      <a:pt x="41" y="6"/>
                      <a:pt x="39" y="9"/>
                      <a:pt x="36" y="12"/>
                    </a:cubicBezTo>
                    <a:cubicBezTo>
                      <a:pt x="36" y="14"/>
                      <a:pt x="36" y="16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23"/>
                      <a:pt x="39" y="29"/>
                      <a:pt x="42" y="37"/>
                    </a:cubicBezTo>
                    <a:cubicBezTo>
                      <a:pt x="39" y="27"/>
                      <a:pt x="36" y="20"/>
                      <a:pt x="34" y="15"/>
                    </a:cubicBezTo>
                    <a:cubicBezTo>
                      <a:pt x="32" y="17"/>
                      <a:pt x="30" y="19"/>
                      <a:pt x="29" y="21"/>
                    </a:cubicBezTo>
                    <a:cubicBezTo>
                      <a:pt x="31" y="28"/>
                      <a:pt x="35" y="36"/>
                      <a:pt x="41" y="46"/>
                    </a:cubicBezTo>
                    <a:cubicBezTo>
                      <a:pt x="36" y="37"/>
                      <a:pt x="30" y="30"/>
                      <a:pt x="25" y="25"/>
                    </a:cubicBezTo>
                    <a:cubicBezTo>
                      <a:pt x="23" y="28"/>
                      <a:pt x="21" y="30"/>
                      <a:pt x="19" y="33"/>
                    </a:cubicBezTo>
                    <a:cubicBezTo>
                      <a:pt x="22" y="37"/>
                      <a:pt x="25" y="40"/>
                      <a:pt x="30" y="45"/>
                    </a:cubicBezTo>
                    <a:cubicBezTo>
                      <a:pt x="25" y="40"/>
                      <a:pt x="21" y="37"/>
                      <a:pt x="18" y="34"/>
                    </a:cubicBezTo>
                    <a:cubicBezTo>
                      <a:pt x="15" y="37"/>
                      <a:pt x="13" y="40"/>
                      <a:pt x="10" y="44"/>
                    </a:cubicBezTo>
                    <a:cubicBezTo>
                      <a:pt x="10" y="44"/>
                      <a:pt x="10" y="44"/>
                      <a:pt x="10" y="45"/>
                    </a:cubicBezTo>
                    <a:cubicBezTo>
                      <a:pt x="15" y="50"/>
                      <a:pt x="22" y="54"/>
                      <a:pt x="31" y="57"/>
                    </a:cubicBezTo>
                    <a:cubicBezTo>
                      <a:pt x="22" y="54"/>
                      <a:pt x="15" y="52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10" y="62"/>
                      <a:pt x="15" y="63"/>
                      <a:pt x="22" y="63"/>
                    </a:cubicBezTo>
                    <a:cubicBezTo>
                      <a:pt x="15" y="63"/>
                      <a:pt x="9" y="63"/>
                      <a:pt x="5" y="63"/>
                    </a:cubicBezTo>
                    <a:cubicBezTo>
                      <a:pt x="4" y="67"/>
                      <a:pt x="3" y="72"/>
                      <a:pt x="2" y="77"/>
                    </a:cubicBezTo>
                    <a:cubicBezTo>
                      <a:pt x="10" y="78"/>
                      <a:pt x="20" y="77"/>
                      <a:pt x="31" y="73"/>
                    </a:cubicBezTo>
                    <a:cubicBezTo>
                      <a:pt x="19" y="77"/>
                      <a:pt x="9" y="82"/>
                      <a:pt x="3" y="86"/>
                    </a:cubicBezTo>
                    <a:cubicBezTo>
                      <a:pt x="2" y="87"/>
                      <a:pt x="1" y="87"/>
                      <a:pt x="1" y="88"/>
                    </a:cubicBezTo>
                    <a:cubicBezTo>
                      <a:pt x="0" y="90"/>
                      <a:pt x="0" y="92"/>
                      <a:pt x="0" y="94"/>
                    </a:cubicBezTo>
                    <a:cubicBezTo>
                      <a:pt x="5" y="92"/>
                      <a:pt x="14" y="88"/>
                      <a:pt x="26" y="81"/>
                    </a:cubicBezTo>
                    <a:cubicBezTo>
                      <a:pt x="19" y="85"/>
                      <a:pt x="13" y="89"/>
                      <a:pt x="9" y="92"/>
                    </a:cubicBezTo>
                    <a:cubicBezTo>
                      <a:pt x="9" y="92"/>
                      <a:pt x="9" y="93"/>
                      <a:pt x="8" y="93"/>
                    </a:cubicBezTo>
                    <a:cubicBezTo>
                      <a:pt x="4" y="96"/>
                      <a:pt x="1" y="99"/>
                      <a:pt x="0" y="101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1" y="105"/>
                      <a:pt x="1" y="105"/>
                    </a:cubicBezTo>
                    <a:close/>
                  </a:path>
                </a:pathLst>
              </a:custGeom>
              <a:solidFill>
                <a:schemeClr val="accent4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Freeform 312"/>
            <p:cNvSpPr>
              <a:spLocks/>
            </p:cNvSpPr>
            <p:nvPr/>
          </p:nvSpPr>
          <p:spPr bwMode="auto">
            <a:xfrm rot="1639090">
              <a:off x="6977722" y="408666"/>
              <a:ext cx="200631" cy="17555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5" y="12"/>
                </a:cxn>
                <a:cxn ang="0">
                  <a:pos x="4" y="13"/>
                </a:cxn>
                <a:cxn ang="0">
                  <a:pos x="9" y="22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2" y="42"/>
                </a:cxn>
                <a:cxn ang="0">
                  <a:pos x="12" y="44"/>
                </a:cxn>
                <a:cxn ang="0">
                  <a:pos x="10" y="54"/>
                </a:cxn>
                <a:cxn ang="0">
                  <a:pos x="20" y="52"/>
                </a:cxn>
                <a:cxn ang="0">
                  <a:pos x="22" y="62"/>
                </a:cxn>
                <a:cxn ang="0">
                  <a:pos x="31" y="56"/>
                </a:cxn>
                <a:cxn ang="0">
                  <a:pos x="36" y="65"/>
                </a:cxn>
                <a:cxn ang="0">
                  <a:pos x="42" y="56"/>
                </a:cxn>
                <a:cxn ang="0">
                  <a:pos x="51" y="63"/>
                </a:cxn>
                <a:cxn ang="0">
                  <a:pos x="53" y="52"/>
                </a:cxn>
                <a:cxn ang="0">
                  <a:pos x="63" y="55"/>
                </a:cxn>
                <a:cxn ang="0">
                  <a:pos x="62" y="45"/>
                </a:cxn>
                <a:cxn ang="0">
                  <a:pos x="73" y="44"/>
                </a:cxn>
                <a:cxn ang="0">
                  <a:pos x="67" y="35"/>
                </a:cxn>
                <a:cxn ang="0">
                  <a:pos x="70" y="33"/>
                </a:cxn>
                <a:cxn ang="0">
                  <a:pos x="22" y="5"/>
                </a:cxn>
                <a:cxn ang="0">
                  <a:pos x="14" y="2"/>
                </a:cxn>
              </a:cxnLst>
              <a:rect l="0" t="0" r="r" b="b"/>
              <a:pathLst>
                <a:path w="74" h="65">
                  <a:moveTo>
                    <a:pt x="14" y="2"/>
                  </a:moveTo>
                  <a:cubicBezTo>
                    <a:pt x="12" y="3"/>
                    <a:pt x="16" y="10"/>
                    <a:pt x="15" y="12"/>
                  </a:cubicBezTo>
                  <a:cubicBezTo>
                    <a:pt x="13" y="14"/>
                    <a:pt x="5" y="11"/>
                    <a:pt x="4" y="13"/>
                  </a:cubicBezTo>
                  <a:cubicBezTo>
                    <a:pt x="3" y="15"/>
                    <a:pt x="10" y="20"/>
                    <a:pt x="9" y="22"/>
                  </a:cubicBezTo>
                  <a:cubicBezTo>
                    <a:pt x="9" y="24"/>
                    <a:pt x="0" y="25"/>
                    <a:pt x="0" y="27"/>
                  </a:cubicBezTo>
                  <a:cubicBezTo>
                    <a:pt x="0" y="29"/>
                    <a:pt x="8" y="31"/>
                    <a:pt x="8" y="33"/>
                  </a:cubicBezTo>
                  <a:cubicBezTo>
                    <a:pt x="9" y="36"/>
                    <a:pt x="1" y="40"/>
                    <a:pt x="2" y="42"/>
                  </a:cubicBezTo>
                  <a:cubicBezTo>
                    <a:pt x="2" y="44"/>
                    <a:pt x="11" y="42"/>
                    <a:pt x="12" y="44"/>
                  </a:cubicBezTo>
                  <a:cubicBezTo>
                    <a:pt x="13" y="46"/>
                    <a:pt x="8" y="53"/>
                    <a:pt x="10" y="54"/>
                  </a:cubicBezTo>
                  <a:cubicBezTo>
                    <a:pt x="11" y="56"/>
                    <a:pt x="18" y="51"/>
                    <a:pt x="20" y="52"/>
                  </a:cubicBezTo>
                  <a:cubicBezTo>
                    <a:pt x="22" y="53"/>
                    <a:pt x="20" y="62"/>
                    <a:pt x="22" y="62"/>
                  </a:cubicBezTo>
                  <a:cubicBezTo>
                    <a:pt x="24" y="63"/>
                    <a:pt x="28" y="56"/>
                    <a:pt x="31" y="56"/>
                  </a:cubicBezTo>
                  <a:cubicBezTo>
                    <a:pt x="33" y="57"/>
                    <a:pt x="34" y="65"/>
                    <a:pt x="36" y="65"/>
                  </a:cubicBezTo>
                  <a:cubicBezTo>
                    <a:pt x="38" y="65"/>
                    <a:pt x="40" y="57"/>
                    <a:pt x="42" y="56"/>
                  </a:cubicBezTo>
                  <a:cubicBezTo>
                    <a:pt x="44" y="56"/>
                    <a:pt x="49" y="63"/>
                    <a:pt x="51" y="63"/>
                  </a:cubicBezTo>
                  <a:cubicBezTo>
                    <a:pt x="53" y="62"/>
                    <a:pt x="51" y="53"/>
                    <a:pt x="53" y="52"/>
                  </a:cubicBezTo>
                  <a:cubicBezTo>
                    <a:pt x="55" y="51"/>
                    <a:pt x="62" y="57"/>
                    <a:pt x="63" y="55"/>
                  </a:cubicBezTo>
                  <a:cubicBezTo>
                    <a:pt x="65" y="54"/>
                    <a:pt x="61" y="47"/>
                    <a:pt x="62" y="45"/>
                  </a:cubicBezTo>
                  <a:cubicBezTo>
                    <a:pt x="63" y="43"/>
                    <a:pt x="72" y="46"/>
                    <a:pt x="73" y="44"/>
                  </a:cubicBezTo>
                  <a:cubicBezTo>
                    <a:pt x="74" y="42"/>
                    <a:pt x="67" y="37"/>
                    <a:pt x="67" y="35"/>
                  </a:cubicBezTo>
                  <a:cubicBezTo>
                    <a:pt x="68" y="34"/>
                    <a:pt x="69" y="34"/>
                    <a:pt x="70" y="33"/>
                  </a:cubicBezTo>
                  <a:cubicBezTo>
                    <a:pt x="52" y="22"/>
                    <a:pt x="36" y="12"/>
                    <a:pt x="22" y="5"/>
                  </a:cubicBezTo>
                  <a:cubicBezTo>
                    <a:pt x="20" y="4"/>
                    <a:pt x="15" y="0"/>
                    <a:pt x="14" y="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 rot="1639090">
              <a:off x="6330436" y="1811582"/>
              <a:ext cx="798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 rot="1639090">
              <a:off x="6337842" y="1830335"/>
              <a:ext cx="88916" cy="55858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0" y="3"/>
                </a:cxn>
                <a:cxn ang="0">
                  <a:pos x="11" y="9"/>
                </a:cxn>
                <a:cxn ang="0">
                  <a:pos x="5" y="0"/>
                </a:cxn>
                <a:cxn ang="0">
                  <a:pos x="0" y="9"/>
                </a:cxn>
                <a:cxn ang="0">
                  <a:pos x="6" y="13"/>
                </a:cxn>
                <a:cxn ang="0">
                  <a:pos x="29" y="21"/>
                </a:cxn>
                <a:cxn ang="0">
                  <a:pos x="32" y="11"/>
                </a:cxn>
                <a:cxn ang="0">
                  <a:pos x="22" y="14"/>
                </a:cxn>
              </a:cxnLst>
              <a:rect l="0" t="0" r="r" b="b"/>
              <a:pathLst>
                <a:path w="33" h="21">
                  <a:moveTo>
                    <a:pt x="22" y="14"/>
                  </a:moveTo>
                  <a:cubicBezTo>
                    <a:pt x="20" y="12"/>
                    <a:pt x="22" y="4"/>
                    <a:pt x="20" y="3"/>
                  </a:cubicBezTo>
                  <a:cubicBezTo>
                    <a:pt x="18" y="2"/>
                    <a:pt x="13" y="10"/>
                    <a:pt x="11" y="9"/>
                  </a:cubicBezTo>
                  <a:cubicBezTo>
                    <a:pt x="9" y="9"/>
                    <a:pt x="7" y="0"/>
                    <a:pt x="5" y="0"/>
                  </a:cubicBezTo>
                  <a:cubicBezTo>
                    <a:pt x="3" y="0"/>
                    <a:pt x="2" y="8"/>
                    <a:pt x="0" y="9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12" y="15"/>
                    <a:pt x="20" y="18"/>
                    <a:pt x="29" y="21"/>
                  </a:cubicBezTo>
                  <a:cubicBezTo>
                    <a:pt x="29" y="18"/>
                    <a:pt x="33" y="13"/>
                    <a:pt x="32" y="11"/>
                  </a:cubicBezTo>
                  <a:cubicBezTo>
                    <a:pt x="30" y="10"/>
                    <a:pt x="23" y="15"/>
                    <a:pt x="22" y="14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 rot="1639090">
              <a:off x="6861943" y="1270387"/>
              <a:ext cx="210890" cy="199490"/>
            </a:xfrm>
            <a:custGeom>
              <a:avLst/>
              <a:gdLst/>
              <a:ahLst/>
              <a:cxnLst>
                <a:cxn ang="0">
                  <a:pos x="54" y="61"/>
                </a:cxn>
                <a:cxn ang="0">
                  <a:pos x="64" y="64"/>
                </a:cxn>
                <a:cxn ang="0">
                  <a:pos x="63" y="53"/>
                </a:cxn>
                <a:cxn ang="0">
                  <a:pos x="73" y="53"/>
                </a:cxn>
                <a:cxn ang="0">
                  <a:pos x="68" y="43"/>
                </a:cxn>
                <a:cxn ang="0">
                  <a:pos x="78" y="38"/>
                </a:cxn>
                <a:cxn ang="0">
                  <a:pos x="69" y="32"/>
                </a:cxn>
                <a:cxn ang="0">
                  <a:pos x="76" y="24"/>
                </a:cxn>
                <a:cxn ang="0">
                  <a:pos x="66" y="21"/>
                </a:cxn>
                <a:cxn ang="0">
                  <a:pos x="68" y="11"/>
                </a:cxn>
                <a:cxn ang="0">
                  <a:pos x="58" y="13"/>
                </a:cxn>
                <a:cxn ang="0">
                  <a:pos x="56" y="3"/>
                </a:cxn>
                <a:cxn ang="0">
                  <a:pos x="47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7" y="3"/>
                </a:cxn>
                <a:cxn ang="0">
                  <a:pos x="24" y="13"/>
                </a:cxn>
                <a:cxn ang="0">
                  <a:pos x="14" y="10"/>
                </a:cxn>
                <a:cxn ang="0">
                  <a:pos x="16" y="20"/>
                </a:cxn>
                <a:cxn ang="0">
                  <a:pos x="5" y="21"/>
                </a:cxn>
                <a:cxn ang="0">
                  <a:pos x="10" y="31"/>
                </a:cxn>
                <a:cxn ang="0">
                  <a:pos x="1" y="35"/>
                </a:cxn>
                <a:cxn ang="0">
                  <a:pos x="9" y="42"/>
                </a:cxn>
                <a:cxn ang="0">
                  <a:pos x="3" y="50"/>
                </a:cxn>
                <a:cxn ang="0">
                  <a:pos x="13" y="52"/>
                </a:cxn>
                <a:cxn ang="0">
                  <a:pos x="10" y="63"/>
                </a:cxn>
                <a:cxn ang="0">
                  <a:pos x="21" y="60"/>
                </a:cxn>
                <a:cxn ang="0">
                  <a:pos x="23" y="71"/>
                </a:cxn>
                <a:cxn ang="0">
                  <a:pos x="31" y="65"/>
                </a:cxn>
                <a:cxn ang="0">
                  <a:pos x="37" y="73"/>
                </a:cxn>
                <a:cxn ang="0">
                  <a:pos x="43" y="65"/>
                </a:cxn>
                <a:cxn ang="0">
                  <a:pos x="51" y="71"/>
                </a:cxn>
                <a:cxn ang="0">
                  <a:pos x="54" y="61"/>
                </a:cxn>
              </a:cxnLst>
              <a:rect l="0" t="0" r="r" b="b"/>
              <a:pathLst>
                <a:path w="78" h="74">
                  <a:moveTo>
                    <a:pt x="54" y="61"/>
                  </a:moveTo>
                  <a:cubicBezTo>
                    <a:pt x="56" y="60"/>
                    <a:pt x="62" y="65"/>
                    <a:pt x="64" y="64"/>
                  </a:cubicBezTo>
                  <a:cubicBezTo>
                    <a:pt x="66" y="62"/>
                    <a:pt x="61" y="55"/>
                    <a:pt x="63" y="53"/>
                  </a:cubicBezTo>
                  <a:cubicBezTo>
                    <a:pt x="64" y="52"/>
                    <a:pt x="72" y="54"/>
                    <a:pt x="73" y="53"/>
                  </a:cubicBezTo>
                  <a:cubicBezTo>
                    <a:pt x="74" y="51"/>
                    <a:pt x="68" y="45"/>
                    <a:pt x="68" y="43"/>
                  </a:cubicBezTo>
                  <a:cubicBezTo>
                    <a:pt x="69" y="41"/>
                    <a:pt x="78" y="41"/>
                    <a:pt x="78" y="38"/>
                  </a:cubicBezTo>
                  <a:cubicBezTo>
                    <a:pt x="78" y="36"/>
                    <a:pt x="70" y="34"/>
                    <a:pt x="69" y="32"/>
                  </a:cubicBezTo>
                  <a:cubicBezTo>
                    <a:pt x="69" y="30"/>
                    <a:pt x="77" y="26"/>
                    <a:pt x="76" y="24"/>
                  </a:cubicBezTo>
                  <a:cubicBezTo>
                    <a:pt x="75" y="22"/>
                    <a:pt x="67" y="23"/>
                    <a:pt x="66" y="21"/>
                  </a:cubicBezTo>
                  <a:cubicBezTo>
                    <a:pt x="64" y="20"/>
                    <a:pt x="70" y="13"/>
                    <a:pt x="68" y="11"/>
                  </a:cubicBezTo>
                  <a:cubicBezTo>
                    <a:pt x="66" y="10"/>
                    <a:pt x="59" y="15"/>
                    <a:pt x="58" y="13"/>
                  </a:cubicBezTo>
                  <a:cubicBezTo>
                    <a:pt x="56" y="12"/>
                    <a:pt x="58" y="4"/>
                    <a:pt x="56" y="3"/>
                  </a:cubicBezTo>
                  <a:cubicBezTo>
                    <a:pt x="54" y="2"/>
                    <a:pt x="49" y="10"/>
                    <a:pt x="47" y="9"/>
                  </a:cubicBezTo>
                  <a:cubicBezTo>
                    <a:pt x="45" y="9"/>
                    <a:pt x="44" y="0"/>
                    <a:pt x="41" y="0"/>
                  </a:cubicBezTo>
                  <a:cubicBezTo>
                    <a:pt x="39" y="0"/>
                    <a:pt x="38" y="9"/>
                    <a:pt x="35" y="9"/>
                  </a:cubicBezTo>
                  <a:cubicBezTo>
                    <a:pt x="33" y="9"/>
                    <a:pt x="29" y="2"/>
                    <a:pt x="27" y="3"/>
                  </a:cubicBezTo>
                  <a:cubicBezTo>
                    <a:pt x="25" y="4"/>
                    <a:pt x="26" y="12"/>
                    <a:pt x="24" y="13"/>
                  </a:cubicBezTo>
                  <a:cubicBezTo>
                    <a:pt x="23" y="14"/>
                    <a:pt x="16" y="9"/>
                    <a:pt x="14" y="10"/>
                  </a:cubicBezTo>
                  <a:cubicBezTo>
                    <a:pt x="13" y="11"/>
                    <a:pt x="17" y="19"/>
                    <a:pt x="16" y="20"/>
                  </a:cubicBezTo>
                  <a:cubicBezTo>
                    <a:pt x="14" y="22"/>
                    <a:pt x="6" y="19"/>
                    <a:pt x="5" y="21"/>
                  </a:cubicBezTo>
                  <a:cubicBezTo>
                    <a:pt x="4" y="23"/>
                    <a:pt x="11" y="28"/>
                    <a:pt x="10" y="31"/>
                  </a:cubicBezTo>
                  <a:cubicBezTo>
                    <a:pt x="9" y="33"/>
                    <a:pt x="1" y="33"/>
                    <a:pt x="1" y="35"/>
                  </a:cubicBezTo>
                  <a:cubicBezTo>
                    <a:pt x="0" y="37"/>
                    <a:pt x="9" y="40"/>
                    <a:pt x="9" y="42"/>
                  </a:cubicBezTo>
                  <a:cubicBezTo>
                    <a:pt x="9" y="44"/>
                    <a:pt x="2" y="48"/>
                    <a:pt x="3" y="50"/>
                  </a:cubicBezTo>
                  <a:cubicBezTo>
                    <a:pt x="3" y="52"/>
                    <a:pt x="12" y="50"/>
                    <a:pt x="13" y="52"/>
                  </a:cubicBezTo>
                  <a:cubicBezTo>
                    <a:pt x="14" y="54"/>
                    <a:pt x="9" y="61"/>
                    <a:pt x="10" y="63"/>
                  </a:cubicBezTo>
                  <a:cubicBezTo>
                    <a:pt x="12" y="64"/>
                    <a:pt x="19" y="59"/>
                    <a:pt x="21" y="60"/>
                  </a:cubicBezTo>
                  <a:cubicBezTo>
                    <a:pt x="23" y="62"/>
                    <a:pt x="21" y="70"/>
                    <a:pt x="23" y="71"/>
                  </a:cubicBezTo>
                  <a:cubicBezTo>
                    <a:pt x="25" y="72"/>
                    <a:pt x="29" y="64"/>
                    <a:pt x="31" y="65"/>
                  </a:cubicBezTo>
                  <a:cubicBezTo>
                    <a:pt x="34" y="65"/>
                    <a:pt x="35" y="73"/>
                    <a:pt x="37" y="73"/>
                  </a:cubicBezTo>
                  <a:cubicBezTo>
                    <a:pt x="39" y="74"/>
                    <a:pt x="41" y="65"/>
                    <a:pt x="43" y="65"/>
                  </a:cubicBezTo>
                  <a:cubicBezTo>
                    <a:pt x="45" y="64"/>
                    <a:pt x="49" y="72"/>
                    <a:pt x="51" y="71"/>
                  </a:cubicBezTo>
                  <a:cubicBezTo>
                    <a:pt x="54" y="70"/>
                    <a:pt x="52" y="62"/>
                    <a:pt x="54" y="61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 rot="1639090">
              <a:off x="7199681" y="1808101"/>
              <a:ext cx="72956" cy="197210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16" y="0"/>
                </a:cxn>
                <a:cxn ang="0">
                  <a:pos x="11" y="9"/>
                </a:cxn>
                <a:cxn ang="0">
                  <a:pos x="0" y="3"/>
                </a:cxn>
                <a:cxn ang="0">
                  <a:pos x="2" y="67"/>
                </a:cxn>
                <a:cxn ang="0">
                  <a:pos x="12" y="73"/>
                </a:cxn>
                <a:cxn ang="0">
                  <a:pos x="27" y="5"/>
                </a:cxn>
                <a:cxn ang="0">
                  <a:pos x="22" y="9"/>
                </a:cxn>
              </a:cxnLst>
              <a:rect l="0" t="0" r="r" b="b"/>
              <a:pathLst>
                <a:path w="27" h="73">
                  <a:moveTo>
                    <a:pt x="22" y="9"/>
                  </a:moveTo>
                  <a:cubicBezTo>
                    <a:pt x="20" y="8"/>
                    <a:pt x="19" y="0"/>
                    <a:pt x="16" y="0"/>
                  </a:cubicBezTo>
                  <a:cubicBezTo>
                    <a:pt x="14" y="0"/>
                    <a:pt x="13" y="8"/>
                    <a:pt x="11" y="9"/>
                  </a:cubicBezTo>
                  <a:cubicBezTo>
                    <a:pt x="8" y="9"/>
                    <a:pt x="1" y="0"/>
                    <a:pt x="0" y="3"/>
                  </a:cubicBezTo>
                  <a:cubicBezTo>
                    <a:pt x="0" y="22"/>
                    <a:pt x="2" y="67"/>
                    <a:pt x="2" y="67"/>
                  </a:cubicBezTo>
                  <a:cubicBezTo>
                    <a:pt x="2" y="67"/>
                    <a:pt x="10" y="73"/>
                    <a:pt x="12" y="73"/>
                  </a:cubicBezTo>
                  <a:cubicBezTo>
                    <a:pt x="14" y="73"/>
                    <a:pt x="27" y="32"/>
                    <a:pt x="27" y="5"/>
                  </a:cubicBezTo>
                  <a:cubicBezTo>
                    <a:pt x="25" y="7"/>
                    <a:pt x="23" y="9"/>
                    <a:pt x="22" y="9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8" name="Group 293"/>
            <p:cNvGrpSpPr/>
            <p:nvPr/>
          </p:nvGrpSpPr>
          <p:grpSpPr>
            <a:xfrm rot="1639090">
              <a:off x="7152696" y="1818418"/>
              <a:ext cx="208610" cy="108295"/>
              <a:chOff x="4556125" y="3348038"/>
              <a:chExt cx="290513" cy="150813"/>
            </a:xfrm>
          </p:grpSpPr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4748213" y="3348038"/>
                <a:ext cx="98425" cy="150813"/>
              </a:xfrm>
              <a:custGeom>
                <a:avLst/>
                <a:gdLst/>
                <a:ahLst/>
                <a:cxnLst>
                  <a:cxn ang="0">
                    <a:pos x="26" y="35"/>
                  </a:cxn>
                  <a:cxn ang="0">
                    <a:pos x="18" y="29"/>
                  </a:cxn>
                  <a:cxn ang="0">
                    <a:pos x="24" y="21"/>
                  </a:cxn>
                  <a:cxn ang="0">
                    <a:pos x="14" y="18"/>
                  </a:cxn>
                  <a:cxn ang="0">
                    <a:pos x="16" y="8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17" y="40"/>
                  </a:cxn>
                  <a:cxn ang="0">
                    <a:pos x="26" y="35"/>
                  </a:cxn>
                </a:cxnLst>
                <a:rect l="0" t="0" r="r" b="b"/>
                <a:pathLst>
                  <a:path w="26" h="40">
                    <a:moveTo>
                      <a:pt x="26" y="35"/>
                    </a:moveTo>
                    <a:cubicBezTo>
                      <a:pt x="26" y="33"/>
                      <a:pt x="18" y="31"/>
                      <a:pt x="18" y="29"/>
                    </a:cubicBezTo>
                    <a:cubicBezTo>
                      <a:pt x="18" y="27"/>
                      <a:pt x="25" y="23"/>
                      <a:pt x="24" y="21"/>
                    </a:cubicBezTo>
                    <a:cubicBezTo>
                      <a:pt x="24" y="19"/>
                      <a:pt x="15" y="20"/>
                      <a:pt x="14" y="18"/>
                    </a:cubicBezTo>
                    <a:cubicBezTo>
                      <a:pt x="13" y="17"/>
                      <a:pt x="18" y="10"/>
                      <a:pt x="16" y="8"/>
                    </a:cubicBezTo>
                    <a:cubicBezTo>
                      <a:pt x="15" y="7"/>
                      <a:pt x="8" y="12"/>
                      <a:pt x="6" y="10"/>
                    </a:cubicBezTo>
                    <a:cubicBezTo>
                      <a:pt x="4" y="9"/>
                      <a:pt x="6" y="1"/>
                      <a:pt x="4" y="0"/>
                    </a:cubicBezTo>
                    <a:cubicBezTo>
                      <a:pt x="3" y="0"/>
                      <a:pt x="2" y="1"/>
                      <a:pt x="0" y="3"/>
                    </a:cubicBezTo>
                    <a:cubicBezTo>
                      <a:pt x="5" y="15"/>
                      <a:pt x="11" y="28"/>
                      <a:pt x="17" y="40"/>
                    </a:cubicBezTo>
                    <a:cubicBezTo>
                      <a:pt x="19" y="38"/>
                      <a:pt x="26" y="37"/>
                      <a:pt x="26" y="3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4556125" y="3371850"/>
                <a:ext cx="76200" cy="112713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5" y="11"/>
                  </a:cxn>
                  <a:cxn ang="0">
                    <a:pos x="5" y="12"/>
                  </a:cxn>
                  <a:cxn ang="0">
                    <a:pos x="10" y="21"/>
                  </a:cxn>
                  <a:cxn ang="0">
                    <a:pos x="0" y="26"/>
                  </a:cxn>
                  <a:cxn ang="0">
                    <a:pos x="6" y="30"/>
                  </a:cxn>
                  <a:cxn ang="0">
                    <a:pos x="20" y="3"/>
                  </a:cxn>
                  <a:cxn ang="0">
                    <a:pos x="14" y="1"/>
                  </a:cxn>
                </a:cxnLst>
                <a:rect l="0" t="0" r="r" b="b"/>
                <a:pathLst>
                  <a:path w="20" h="30">
                    <a:moveTo>
                      <a:pt x="14" y="1"/>
                    </a:moveTo>
                    <a:cubicBezTo>
                      <a:pt x="12" y="2"/>
                      <a:pt x="16" y="10"/>
                      <a:pt x="15" y="11"/>
                    </a:cubicBezTo>
                    <a:cubicBezTo>
                      <a:pt x="14" y="13"/>
                      <a:pt x="6" y="10"/>
                      <a:pt x="5" y="12"/>
                    </a:cubicBezTo>
                    <a:cubicBezTo>
                      <a:pt x="3" y="14"/>
                      <a:pt x="10" y="19"/>
                      <a:pt x="10" y="21"/>
                    </a:cubicBezTo>
                    <a:cubicBezTo>
                      <a:pt x="9" y="24"/>
                      <a:pt x="0" y="24"/>
                      <a:pt x="0" y="26"/>
                    </a:cubicBezTo>
                    <a:cubicBezTo>
                      <a:pt x="0" y="28"/>
                      <a:pt x="3" y="29"/>
                      <a:pt x="6" y="30"/>
                    </a:cubicBezTo>
                    <a:cubicBezTo>
                      <a:pt x="11" y="22"/>
                      <a:pt x="16" y="12"/>
                      <a:pt x="20" y="3"/>
                    </a:cubicBezTo>
                    <a:cubicBezTo>
                      <a:pt x="18" y="2"/>
                      <a:pt x="15" y="0"/>
                      <a:pt x="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Group 290"/>
            <p:cNvGrpSpPr/>
            <p:nvPr/>
          </p:nvGrpSpPr>
          <p:grpSpPr>
            <a:xfrm rot="1639090">
              <a:off x="6570562" y="1812529"/>
              <a:ext cx="343123" cy="265608"/>
              <a:chOff x="3871913" y="3657600"/>
              <a:chExt cx="477837" cy="369888"/>
            </a:xfrm>
          </p:grpSpPr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3932238" y="3986213"/>
                <a:ext cx="112713" cy="4127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9" y="7"/>
                  </a:cxn>
                  <a:cxn ang="0">
                    <a:pos x="0" y="11"/>
                  </a:cxn>
                  <a:cxn ang="0">
                    <a:pos x="19" y="8"/>
                  </a:cxn>
                  <a:cxn ang="0">
                    <a:pos x="30" y="0"/>
                  </a:cxn>
                  <a:cxn ang="0">
                    <a:pos x="27" y="1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1" y="3"/>
                      <a:pt x="15" y="5"/>
                      <a:pt x="9" y="7"/>
                    </a:cubicBezTo>
                    <a:cubicBezTo>
                      <a:pt x="6" y="9"/>
                      <a:pt x="3" y="10"/>
                      <a:pt x="0" y="11"/>
                    </a:cubicBezTo>
                    <a:cubicBezTo>
                      <a:pt x="6" y="10"/>
                      <a:pt x="12" y="9"/>
                      <a:pt x="19" y="8"/>
                    </a:cubicBezTo>
                    <a:cubicBezTo>
                      <a:pt x="23" y="5"/>
                      <a:pt x="27" y="2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8" name="Freeform 19"/>
              <p:cNvSpPr>
                <a:spLocks/>
              </p:cNvSpPr>
              <p:nvPr/>
            </p:nvSpPr>
            <p:spPr bwMode="auto">
              <a:xfrm>
                <a:off x="4243388" y="3876675"/>
                <a:ext cx="15875" cy="63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3871913" y="386873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4187825" y="3714750"/>
                <a:ext cx="150813" cy="173038"/>
              </a:xfrm>
              <a:custGeom>
                <a:avLst/>
                <a:gdLst/>
                <a:ahLst/>
                <a:cxnLst>
                  <a:cxn ang="0">
                    <a:pos x="9" y="40"/>
                  </a:cxn>
                  <a:cxn ang="0">
                    <a:pos x="36" y="3"/>
                  </a:cxn>
                  <a:cxn ang="0">
                    <a:pos x="4" y="33"/>
                  </a:cxn>
                  <a:cxn ang="0">
                    <a:pos x="0" y="46"/>
                  </a:cxn>
                  <a:cxn ang="0">
                    <a:pos x="9" y="40"/>
                  </a:cxn>
                </a:cxnLst>
                <a:rect l="0" t="0" r="r" b="b"/>
                <a:pathLst>
                  <a:path w="40" h="46">
                    <a:moveTo>
                      <a:pt x="9" y="40"/>
                    </a:moveTo>
                    <a:cubicBezTo>
                      <a:pt x="20" y="26"/>
                      <a:pt x="40" y="6"/>
                      <a:pt x="36" y="3"/>
                    </a:cubicBezTo>
                    <a:cubicBezTo>
                      <a:pt x="32" y="0"/>
                      <a:pt x="17" y="20"/>
                      <a:pt x="4" y="33"/>
                    </a:cubicBezTo>
                    <a:cubicBezTo>
                      <a:pt x="2" y="38"/>
                      <a:pt x="0" y="42"/>
                      <a:pt x="0" y="46"/>
                    </a:cubicBezTo>
                    <a:cubicBezTo>
                      <a:pt x="2" y="44"/>
                      <a:pt x="5" y="43"/>
                      <a:pt x="9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4033838" y="3665538"/>
                <a:ext cx="85725" cy="206375"/>
              </a:xfrm>
              <a:custGeom>
                <a:avLst/>
                <a:gdLst/>
                <a:ahLst/>
                <a:cxnLst>
                  <a:cxn ang="0">
                    <a:pos x="19" y="50"/>
                  </a:cxn>
                  <a:cxn ang="0">
                    <a:pos x="22" y="53"/>
                  </a:cxn>
                  <a:cxn ang="0">
                    <a:pos x="23" y="55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18" y="48"/>
                  </a:cxn>
                  <a:cxn ang="0">
                    <a:pos x="19" y="50"/>
                  </a:cxn>
                </a:cxnLst>
                <a:rect l="0" t="0" r="r" b="b"/>
                <a:pathLst>
                  <a:path w="23" h="55">
                    <a:moveTo>
                      <a:pt x="19" y="50"/>
                    </a:moveTo>
                    <a:cubicBezTo>
                      <a:pt x="20" y="51"/>
                      <a:pt x="21" y="52"/>
                      <a:pt x="22" y="53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9"/>
                      <a:pt x="19" y="49"/>
                      <a:pt x="19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4078288" y="3981450"/>
                <a:ext cx="26988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"/>
                  </a:cxn>
                  <a:cxn ang="0">
                    <a:pos x="7" y="0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4" y="3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5" y="1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3" name="Freeform 382"/>
              <p:cNvSpPr>
                <a:spLocks/>
              </p:cNvSpPr>
              <p:nvPr/>
            </p:nvSpPr>
            <p:spPr bwMode="auto">
              <a:xfrm>
                <a:off x="4183063" y="3687763"/>
                <a:ext cx="76200" cy="1285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0" y="0"/>
                  </a:cxn>
                  <a:cxn ang="0">
                    <a:pos x="0" y="34"/>
                  </a:cxn>
                </a:cxnLst>
                <a:rect l="0" t="0" r="r" b="b"/>
                <a:pathLst>
                  <a:path w="20" h="34">
                    <a:moveTo>
                      <a:pt x="0" y="34"/>
                    </a:moveTo>
                    <a:cubicBezTo>
                      <a:pt x="7" y="20"/>
                      <a:pt x="15" y="2"/>
                      <a:pt x="20" y="0"/>
                    </a:cubicBezTo>
                    <a:cubicBezTo>
                      <a:pt x="15" y="2"/>
                      <a:pt x="7" y="20"/>
                      <a:pt x="0" y="3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4" name="Freeform 383"/>
              <p:cNvSpPr>
                <a:spLocks/>
              </p:cNvSpPr>
              <p:nvPr/>
            </p:nvSpPr>
            <p:spPr bwMode="auto">
              <a:xfrm>
                <a:off x="3987800" y="3725863"/>
                <a:ext cx="87313" cy="131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0" y="0"/>
                  </a:cxn>
                </a:cxnLst>
                <a:rect l="0" t="0" r="r" b="b"/>
                <a:pathLst>
                  <a:path w="23" h="35">
                    <a:moveTo>
                      <a:pt x="0" y="0"/>
                    </a:moveTo>
                    <a:cubicBezTo>
                      <a:pt x="3" y="7"/>
                      <a:pt x="15" y="23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23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4176713" y="3816350"/>
                <a:ext cx="6350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3984625" y="3695700"/>
                <a:ext cx="134938" cy="192088"/>
              </a:xfrm>
              <a:custGeom>
                <a:avLst/>
                <a:gdLst/>
                <a:ahLst/>
                <a:cxnLst>
                  <a:cxn ang="0">
                    <a:pos x="35" y="51"/>
                  </a:cxn>
                  <a:cxn ang="0">
                    <a:pos x="36" y="47"/>
                  </a:cxn>
                  <a:cxn ang="0">
                    <a:pos x="35" y="45"/>
                  </a:cxn>
                  <a:cxn ang="0">
                    <a:pos x="32" y="42"/>
                  </a:cxn>
                  <a:cxn ang="0">
                    <a:pos x="31" y="40"/>
                  </a:cxn>
                  <a:cxn ang="0">
                    <a:pos x="30" y="39"/>
                  </a:cxn>
                  <a:cxn ang="0">
                    <a:pos x="1" y="3"/>
                  </a:cxn>
                  <a:cxn ang="0">
                    <a:pos x="1" y="8"/>
                  </a:cxn>
                  <a:cxn ang="0">
                    <a:pos x="24" y="43"/>
                  </a:cxn>
                  <a:cxn ang="0">
                    <a:pos x="35" y="51"/>
                  </a:cxn>
                </a:cxnLst>
                <a:rect l="0" t="0" r="r" b="b"/>
                <a:pathLst>
                  <a:path w="36" h="51">
                    <a:moveTo>
                      <a:pt x="35" y="51"/>
                    </a:moveTo>
                    <a:cubicBezTo>
                      <a:pt x="36" y="50"/>
                      <a:pt x="36" y="48"/>
                      <a:pt x="36" y="47"/>
                    </a:cubicBezTo>
                    <a:cubicBezTo>
                      <a:pt x="36" y="46"/>
                      <a:pt x="35" y="46"/>
                      <a:pt x="35" y="45"/>
                    </a:cubicBezTo>
                    <a:cubicBezTo>
                      <a:pt x="34" y="44"/>
                      <a:pt x="33" y="43"/>
                      <a:pt x="32" y="42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19" y="24"/>
                      <a:pt x="5" y="0"/>
                      <a:pt x="1" y="3"/>
                    </a:cubicBezTo>
                    <a:cubicBezTo>
                      <a:pt x="0" y="4"/>
                      <a:pt x="0" y="5"/>
                      <a:pt x="1" y="8"/>
                    </a:cubicBezTo>
                    <a:cubicBezTo>
                      <a:pt x="4" y="15"/>
                      <a:pt x="16" y="31"/>
                      <a:pt x="24" y="43"/>
                    </a:cubicBezTo>
                    <a:cubicBezTo>
                      <a:pt x="29" y="47"/>
                      <a:pt x="33" y="50"/>
                      <a:pt x="35" y="5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7" name="Freeform 386"/>
              <p:cNvSpPr>
                <a:spLocks/>
              </p:cNvSpPr>
              <p:nvPr/>
            </p:nvSpPr>
            <p:spPr bwMode="auto">
              <a:xfrm>
                <a:off x="3871913" y="3921125"/>
                <a:ext cx="217488" cy="492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18" y="4"/>
                  </a:cxn>
                  <a:cxn ang="0">
                    <a:pos x="15" y="4"/>
                  </a:cxn>
                  <a:cxn ang="0">
                    <a:pos x="11" y="5"/>
                  </a:cxn>
                  <a:cxn ang="0">
                    <a:pos x="0" y="10"/>
                  </a:cxn>
                  <a:cxn ang="0">
                    <a:pos x="3" y="12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3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35" y="3"/>
                      <a:pt x="26" y="3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4" y="6"/>
                      <a:pt x="0" y="8"/>
                      <a:pt x="0" y="10"/>
                    </a:cubicBezTo>
                    <a:cubicBezTo>
                      <a:pt x="0" y="11"/>
                      <a:pt x="1" y="11"/>
                      <a:pt x="3" y="12"/>
                    </a:cubicBezTo>
                    <a:cubicBezTo>
                      <a:pt x="10" y="13"/>
                      <a:pt x="29" y="10"/>
                      <a:pt x="44" y="9"/>
                    </a:cubicBezTo>
                    <a:cubicBezTo>
                      <a:pt x="50" y="7"/>
                      <a:pt x="55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8" name="Freeform 387"/>
              <p:cNvSpPr>
                <a:spLocks/>
              </p:cNvSpPr>
              <p:nvPr/>
            </p:nvSpPr>
            <p:spPr bwMode="auto">
              <a:xfrm>
                <a:off x="4171950" y="3684588"/>
                <a:ext cx="106363" cy="20637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55"/>
                  </a:cxn>
                  <a:cxn ang="0">
                    <a:pos x="4" y="54"/>
                  </a:cxn>
                  <a:cxn ang="0">
                    <a:pos x="8" y="41"/>
                  </a:cxn>
                  <a:cxn ang="0">
                    <a:pos x="24" y="1"/>
                  </a:cxn>
                  <a:cxn ang="0">
                    <a:pos x="23" y="1"/>
                  </a:cxn>
                  <a:cxn ang="0">
                    <a:pos x="3" y="35"/>
                  </a:cxn>
                  <a:cxn ang="0">
                    <a:pos x="1" y="38"/>
                  </a:cxn>
                  <a:cxn ang="0">
                    <a:pos x="0" y="45"/>
                  </a:cxn>
                </a:cxnLst>
                <a:rect l="0" t="0" r="r" b="b"/>
                <a:pathLst>
                  <a:path w="28" h="55">
                    <a:moveTo>
                      <a:pt x="0" y="45"/>
                    </a:moveTo>
                    <a:cubicBezTo>
                      <a:pt x="0" y="49"/>
                      <a:pt x="0" y="53"/>
                      <a:pt x="0" y="55"/>
                    </a:cubicBezTo>
                    <a:cubicBezTo>
                      <a:pt x="1" y="55"/>
                      <a:pt x="2" y="54"/>
                      <a:pt x="4" y="54"/>
                    </a:cubicBezTo>
                    <a:cubicBezTo>
                      <a:pt x="4" y="50"/>
                      <a:pt x="6" y="46"/>
                      <a:pt x="8" y="41"/>
                    </a:cubicBezTo>
                    <a:cubicBezTo>
                      <a:pt x="16" y="25"/>
                      <a:pt x="28" y="3"/>
                      <a:pt x="24" y="1"/>
                    </a:cubicBezTo>
                    <a:cubicBezTo>
                      <a:pt x="24" y="0"/>
                      <a:pt x="23" y="0"/>
                      <a:pt x="23" y="1"/>
                    </a:cubicBezTo>
                    <a:cubicBezTo>
                      <a:pt x="18" y="3"/>
                      <a:pt x="10" y="21"/>
                      <a:pt x="3" y="35"/>
                    </a:cubicBezTo>
                    <a:cubicBezTo>
                      <a:pt x="2" y="36"/>
                      <a:pt x="2" y="37"/>
                      <a:pt x="1" y="38"/>
                    </a:cubicBezTo>
                    <a:cubicBezTo>
                      <a:pt x="1" y="41"/>
                      <a:pt x="1" y="43"/>
                      <a:pt x="0" y="4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4100513" y="3978275"/>
                <a:ext cx="15875" cy="1111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1" y="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3932238" y="3762375"/>
                <a:ext cx="123825" cy="1143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0" y="0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cubicBezTo>
                      <a:pt x="3" y="6"/>
                      <a:pt x="21" y="2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21" y="20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4243388" y="3883025"/>
                <a:ext cx="793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3878263" y="3929063"/>
                <a:ext cx="211138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0"/>
                      <a:pt x="47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4149725" y="3819525"/>
                <a:ext cx="1588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4033838" y="3986213"/>
                <a:ext cx="11113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3932238" y="4011613"/>
                <a:ext cx="33338" cy="1587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3932238" y="3751263"/>
                <a:ext cx="3175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4149725" y="3660775"/>
                <a:ext cx="49213" cy="158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12" y="1"/>
                  </a:cxn>
                </a:cxnLst>
                <a:rect l="0" t="0" r="r" b="b"/>
                <a:pathLst>
                  <a:path w="13" h="42">
                    <a:moveTo>
                      <a:pt x="12" y="1"/>
                    </a:moveTo>
                    <a:cubicBezTo>
                      <a:pt x="12" y="1"/>
                      <a:pt x="13" y="1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4" y="24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4116388" y="3978275"/>
                <a:ext cx="158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9" name="Freeform 398"/>
              <p:cNvSpPr>
                <a:spLocks/>
              </p:cNvSpPr>
              <p:nvPr/>
            </p:nvSpPr>
            <p:spPr bwMode="auto">
              <a:xfrm>
                <a:off x="3878263" y="3929063"/>
                <a:ext cx="215900" cy="98425"/>
              </a:xfrm>
              <a:custGeom>
                <a:avLst/>
                <a:gdLst/>
                <a:ahLst/>
                <a:cxnLst>
                  <a:cxn ang="0">
                    <a:pos x="41" y="16"/>
                  </a:cxn>
                  <a:cxn ang="0">
                    <a:pos x="44" y="15"/>
                  </a:cxn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14" y="26"/>
                  </a:cxn>
                  <a:cxn ang="0">
                    <a:pos x="23" y="22"/>
                  </a:cxn>
                  <a:cxn ang="0">
                    <a:pos x="41" y="16"/>
                  </a:cxn>
                </a:cxnLst>
                <a:rect l="0" t="0" r="r" b="b"/>
                <a:pathLst>
                  <a:path w="57" h="26">
                    <a:moveTo>
                      <a:pt x="41" y="16"/>
                    </a:moveTo>
                    <a:cubicBezTo>
                      <a:pt x="42" y="15"/>
                      <a:pt x="43" y="15"/>
                      <a:pt x="44" y="15"/>
                    </a:cubicBezTo>
                    <a:cubicBezTo>
                      <a:pt x="51" y="9"/>
                      <a:pt x="57" y="5"/>
                      <a:pt x="57" y="2"/>
                    </a:cubicBezTo>
                    <a:cubicBezTo>
                      <a:pt x="57" y="1"/>
                      <a:pt x="56" y="1"/>
                      <a:pt x="56" y="0"/>
                    </a:cubicBezTo>
                    <a:cubicBezTo>
                      <a:pt x="47" y="8"/>
                      <a:pt x="0" y="20"/>
                      <a:pt x="2" y="26"/>
                    </a:cubicBezTo>
                    <a:cubicBezTo>
                      <a:pt x="6" y="26"/>
                      <a:pt x="10" y="26"/>
                      <a:pt x="14" y="26"/>
                    </a:cubicBezTo>
                    <a:cubicBezTo>
                      <a:pt x="17" y="25"/>
                      <a:pt x="20" y="24"/>
                      <a:pt x="23" y="22"/>
                    </a:cubicBezTo>
                    <a:cubicBezTo>
                      <a:pt x="29" y="20"/>
                      <a:pt x="35" y="18"/>
                      <a:pt x="41" y="1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3932238" y="3744913"/>
                <a:ext cx="184150" cy="153988"/>
              </a:xfrm>
              <a:custGeom>
                <a:avLst/>
                <a:gdLst/>
                <a:ahLst/>
                <a:cxnLst>
                  <a:cxn ang="0">
                    <a:pos x="48" y="40"/>
                  </a:cxn>
                  <a:cxn ang="0">
                    <a:pos x="49" y="38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33" y="35"/>
                  </a:cxn>
                  <a:cxn ang="0">
                    <a:pos x="48" y="40"/>
                  </a:cxn>
                </a:cxnLst>
                <a:rect l="0" t="0" r="r" b="b"/>
                <a:pathLst>
                  <a:path w="49" h="41">
                    <a:moveTo>
                      <a:pt x="48" y="40"/>
                    </a:moveTo>
                    <a:cubicBezTo>
                      <a:pt x="49" y="39"/>
                      <a:pt x="49" y="39"/>
                      <a:pt x="49" y="38"/>
                    </a:cubicBezTo>
                    <a:cubicBezTo>
                      <a:pt x="47" y="37"/>
                      <a:pt x="43" y="3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4" y="19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11"/>
                      <a:pt x="21" y="25"/>
                      <a:pt x="33" y="35"/>
                    </a:cubicBezTo>
                    <a:cubicBezTo>
                      <a:pt x="40" y="39"/>
                      <a:pt x="46" y="41"/>
                      <a:pt x="48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4149725" y="3660775"/>
                <a:ext cx="57150" cy="230188"/>
              </a:xfrm>
              <a:custGeom>
                <a:avLst/>
                <a:gdLst/>
                <a:ahLst/>
                <a:cxnLst>
                  <a:cxn ang="0">
                    <a:pos x="4" y="61"/>
                  </a:cxn>
                  <a:cxn ang="0">
                    <a:pos x="6" y="61"/>
                  </a:cxn>
                  <a:cxn ang="0">
                    <a:pos x="6" y="51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4" y="61"/>
                  </a:cxn>
                </a:cxnLst>
                <a:rect l="0" t="0" r="r" b="b"/>
                <a:pathLst>
                  <a:path w="15" h="61">
                    <a:moveTo>
                      <a:pt x="4" y="61"/>
                    </a:moveTo>
                    <a:cubicBezTo>
                      <a:pt x="5" y="61"/>
                      <a:pt x="5" y="61"/>
                      <a:pt x="6" y="61"/>
                    </a:cubicBezTo>
                    <a:cubicBezTo>
                      <a:pt x="6" y="59"/>
                      <a:pt x="6" y="55"/>
                      <a:pt x="6" y="51"/>
                    </a:cubicBezTo>
                    <a:cubicBezTo>
                      <a:pt x="7" y="49"/>
                      <a:pt x="7" y="47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9"/>
                      <a:pt x="15" y="8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52"/>
                      <a:pt x="2" y="60"/>
                      <a:pt x="4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4195763" y="3883025"/>
                <a:ext cx="55563" cy="539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14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0" y="13"/>
                  </a:cxn>
                </a:cxnLst>
                <a:rect l="0" t="0" r="r" b="b"/>
                <a:pathLst>
                  <a:path w="15" h="14">
                    <a:moveTo>
                      <a:pt x="0" y="13"/>
                    </a:moveTo>
                    <a:cubicBezTo>
                      <a:pt x="0" y="13"/>
                      <a:pt x="1" y="14"/>
                      <a:pt x="1" y="14"/>
                    </a:cubicBezTo>
                    <a:cubicBezTo>
                      <a:pt x="7" y="9"/>
                      <a:pt x="11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6" y="6"/>
                      <a:pt x="0" y="11"/>
                      <a:pt x="0" y="1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4116388" y="3978275"/>
                <a:ext cx="793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3886200" y="3657600"/>
                <a:ext cx="463550" cy="358775"/>
              </a:xfrm>
              <a:custGeom>
                <a:avLst/>
                <a:gdLst/>
                <a:ahLst/>
                <a:cxnLst>
                  <a:cxn ang="0">
                    <a:pos x="80" y="61"/>
                  </a:cxn>
                  <a:cxn ang="0">
                    <a:pos x="76" y="62"/>
                  </a:cxn>
                  <a:cxn ang="0">
                    <a:pos x="74" y="62"/>
                  </a:cxn>
                  <a:cxn ang="0">
                    <a:pos x="70" y="44"/>
                  </a:cxn>
                  <a:cxn ang="0">
                    <a:pos x="70" y="44"/>
                  </a:cxn>
                  <a:cxn ang="0">
                    <a:pos x="63" y="1"/>
                  </a:cxn>
                  <a:cxn ang="0">
                    <a:pos x="62" y="44"/>
                  </a:cxn>
                  <a:cxn ang="0">
                    <a:pos x="62" y="57"/>
                  </a:cxn>
                  <a:cxn ang="0">
                    <a:pos x="61" y="61"/>
                  </a:cxn>
                  <a:cxn ang="0">
                    <a:pos x="60" y="63"/>
                  </a:cxn>
                  <a:cxn ang="0">
                    <a:pos x="45" y="58"/>
                  </a:cxn>
                  <a:cxn ang="0">
                    <a:pos x="45" y="58"/>
                  </a:cxn>
                  <a:cxn ang="0">
                    <a:pos x="2" y="42"/>
                  </a:cxn>
                  <a:cxn ang="0">
                    <a:pos x="40" y="64"/>
                  </a:cxn>
                  <a:cxn ang="0">
                    <a:pos x="51" y="70"/>
                  </a:cxn>
                  <a:cxn ang="0">
                    <a:pos x="54" y="72"/>
                  </a:cxn>
                  <a:cxn ang="0">
                    <a:pos x="54" y="72"/>
                  </a:cxn>
                  <a:cxn ang="0">
                    <a:pos x="55" y="74"/>
                  </a:cxn>
                  <a:cxn ang="0">
                    <a:pos x="42" y="87"/>
                  </a:cxn>
                  <a:cxn ang="0">
                    <a:pos x="42" y="87"/>
                  </a:cxn>
                  <a:cxn ang="0">
                    <a:pos x="31" y="95"/>
                  </a:cxn>
                  <a:cxn ang="0">
                    <a:pos x="33" y="95"/>
                  </a:cxn>
                  <a:cxn ang="0">
                    <a:pos x="51" y="90"/>
                  </a:cxn>
                  <a:cxn ang="0">
                    <a:pos x="58" y="86"/>
                  </a:cxn>
                  <a:cxn ang="0">
                    <a:pos x="61" y="85"/>
                  </a:cxn>
                  <a:cxn ang="0">
                    <a:pos x="61" y="85"/>
                  </a:cxn>
                  <a:cxn ang="0">
                    <a:pos x="63" y="85"/>
                  </a:cxn>
                  <a:cxn ang="0">
                    <a:pos x="63" y="86"/>
                  </a:cxn>
                  <a:cxn ang="0">
                    <a:pos x="83" y="74"/>
                  </a:cxn>
                  <a:cxn ang="0">
                    <a:pos x="82" y="73"/>
                  </a:cxn>
                  <a:cxn ang="0">
                    <a:pos x="95" y="60"/>
                  </a:cxn>
                  <a:cxn ang="0">
                    <a:pos x="95" y="60"/>
                  </a:cxn>
                  <a:cxn ang="0">
                    <a:pos x="99" y="58"/>
                  </a:cxn>
                  <a:cxn ang="0">
                    <a:pos x="110" y="45"/>
                  </a:cxn>
                  <a:cxn ang="0">
                    <a:pos x="123" y="33"/>
                  </a:cxn>
                  <a:cxn ang="0">
                    <a:pos x="89" y="55"/>
                  </a:cxn>
                  <a:cxn ang="0">
                    <a:pos x="80" y="61"/>
                  </a:cxn>
                </a:cxnLst>
                <a:rect l="0" t="0" r="r" b="b"/>
                <a:pathLst>
                  <a:path w="123" h="95">
                    <a:moveTo>
                      <a:pt x="80" y="61"/>
                    </a:moveTo>
                    <a:cubicBezTo>
                      <a:pt x="78" y="61"/>
                      <a:pt x="77" y="62"/>
                      <a:pt x="76" y="62"/>
                    </a:cubicBezTo>
                    <a:cubicBezTo>
                      <a:pt x="75" y="62"/>
                      <a:pt x="75" y="62"/>
                      <a:pt x="74" y="62"/>
                    </a:cubicBezTo>
                    <a:cubicBezTo>
                      <a:pt x="72" y="61"/>
                      <a:pt x="71" y="5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8" y="26"/>
                      <a:pt x="68" y="0"/>
                      <a:pt x="63" y="1"/>
                    </a:cubicBezTo>
                    <a:cubicBezTo>
                      <a:pt x="58" y="1"/>
                      <a:pt x="61" y="26"/>
                      <a:pt x="62" y="44"/>
                    </a:cubicBezTo>
                    <a:cubicBezTo>
                      <a:pt x="62" y="49"/>
                      <a:pt x="62" y="53"/>
                      <a:pt x="62" y="57"/>
                    </a:cubicBezTo>
                    <a:cubicBezTo>
                      <a:pt x="62" y="58"/>
                      <a:pt x="62" y="60"/>
                      <a:pt x="61" y="61"/>
                    </a:cubicBezTo>
                    <a:cubicBezTo>
                      <a:pt x="61" y="62"/>
                      <a:pt x="61" y="62"/>
                      <a:pt x="60" y="63"/>
                    </a:cubicBezTo>
                    <a:cubicBezTo>
                      <a:pt x="58" y="64"/>
                      <a:pt x="52" y="62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29" y="51"/>
                      <a:pt x="4" y="37"/>
                      <a:pt x="2" y="42"/>
                    </a:cubicBezTo>
                    <a:cubicBezTo>
                      <a:pt x="0" y="47"/>
                      <a:pt x="24" y="56"/>
                      <a:pt x="40" y="64"/>
                    </a:cubicBezTo>
                    <a:cubicBezTo>
                      <a:pt x="44" y="66"/>
                      <a:pt x="48" y="68"/>
                      <a:pt x="51" y="70"/>
                    </a:cubicBezTo>
                    <a:cubicBezTo>
                      <a:pt x="52" y="71"/>
                      <a:pt x="53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5" y="73"/>
                      <a:pt x="55" y="74"/>
                    </a:cubicBezTo>
                    <a:cubicBezTo>
                      <a:pt x="55" y="77"/>
                      <a:pt x="49" y="81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39" y="89"/>
                      <a:pt x="35" y="92"/>
                      <a:pt x="31" y="95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40" y="93"/>
                      <a:pt x="46" y="92"/>
                      <a:pt x="51" y="90"/>
                    </a:cubicBezTo>
                    <a:cubicBezTo>
                      <a:pt x="54" y="89"/>
                      <a:pt x="56" y="87"/>
                      <a:pt x="58" y="86"/>
                    </a:cubicBezTo>
                    <a:cubicBezTo>
                      <a:pt x="59" y="86"/>
                      <a:pt x="60" y="85"/>
                      <a:pt x="6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2" y="85"/>
                      <a:pt x="63" y="85"/>
                      <a:pt x="63" y="85"/>
                    </a:cubicBezTo>
                    <a:cubicBezTo>
                      <a:pt x="63" y="85"/>
                      <a:pt x="63" y="86"/>
                      <a:pt x="63" y="86"/>
                    </a:cubicBezTo>
                    <a:cubicBezTo>
                      <a:pt x="72" y="82"/>
                      <a:pt x="78" y="78"/>
                      <a:pt x="83" y="74"/>
                    </a:cubicBezTo>
                    <a:cubicBezTo>
                      <a:pt x="83" y="74"/>
                      <a:pt x="82" y="73"/>
                      <a:pt x="82" y="73"/>
                    </a:cubicBezTo>
                    <a:cubicBezTo>
                      <a:pt x="82" y="71"/>
                      <a:pt x="88" y="66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6" y="59"/>
                      <a:pt x="97" y="59"/>
                      <a:pt x="99" y="58"/>
                    </a:cubicBezTo>
                    <a:cubicBezTo>
                      <a:pt x="102" y="53"/>
                      <a:pt x="106" y="49"/>
                      <a:pt x="110" y="45"/>
                    </a:cubicBezTo>
                    <a:cubicBezTo>
                      <a:pt x="113" y="42"/>
                      <a:pt x="118" y="38"/>
                      <a:pt x="123" y="33"/>
                    </a:cubicBezTo>
                    <a:cubicBezTo>
                      <a:pt x="114" y="37"/>
                      <a:pt x="100" y="48"/>
                      <a:pt x="89" y="55"/>
                    </a:cubicBezTo>
                    <a:cubicBezTo>
                      <a:pt x="85" y="58"/>
                      <a:pt x="82" y="59"/>
                      <a:pt x="80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" name="Group 289"/>
            <p:cNvGrpSpPr/>
            <p:nvPr/>
          </p:nvGrpSpPr>
          <p:grpSpPr>
            <a:xfrm rot="1639090">
              <a:off x="7207991" y="711628"/>
              <a:ext cx="129953" cy="86636"/>
              <a:chOff x="3916363" y="1970088"/>
              <a:chExt cx="180975" cy="120650"/>
            </a:xfrm>
          </p:grpSpPr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5" name="Freeform 374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6" name="Freeform 375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" name="Group 288"/>
            <p:cNvGrpSpPr/>
            <p:nvPr/>
          </p:nvGrpSpPr>
          <p:grpSpPr>
            <a:xfrm rot="1639090">
              <a:off x="6580582" y="684579"/>
              <a:ext cx="524374" cy="395561"/>
              <a:chOff x="3190875" y="2187575"/>
              <a:chExt cx="730250" cy="550863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9" name="Freeform 134"/>
              <p:cNvSpPr>
                <a:spLocks/>
              </p:cNvSpPr>
              <p:nvPr/>
            </p:nvSpPr>
            <p:spPr bwMode="auto">
              <a:xfrm>
                <a:off x="3521075" y="2343150"/>
                <a:ext cx="52388" cy="44450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4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0" name="Freeform 135"/>
              <p:cNvSpPr>
                <a:spLocks/>
              </p:cNvSpPr>
              <p:nvPr/>
            </p:nvSpPr>
            <p:spPr bwMode="auto">
              <a:xfrm>
                <a:off x="3413125" y="2327275"/>
                <a:ext cx="142875" cy="79375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6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5" y="0"/>
                      <a:pt x="2" y="2"/>
                      <a:pt x="0" y="4"/>
                    </a:cubicBezTo>
                    <a:cubicBezTo>
                      <a:pt x="9" y="6"/>
                      <a:pt x="25" y="16"/>
                      <a:pt x="38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1" name="Freeform 136"/>
              <p:cNvSpPr>
                <a:spLocks/>
              </p:cNvSpPr>
              <p:nvPr/>
            </p:nvSpPr>
            <p:spPr bwMode="auto">
              <a:xfrm>
                <a:off x="3556000" y="2535238"/>
                <a:ext cx="11113" cy="63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2" name="Freeform 137"/>
              <p:cNvSpPr>
                <a:spLocks/>
              </p:cNvSpPr>
              <p:nvPr/>
            </p:nvSpPr>
            <p:spPr bwMode="auto">
              <a:xfrm>
                <a:off x="3416300" y="2516188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3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3" name="Freeform 138"/>
              <p:cNvSpPr>
                <a:spLocks/>
              </p:cNvSpPr>
              <p:nvPr/>
            </p:nvSpPr>
            <p:spPr bwMode="auto">
              <a:xfrm>
                <a:off x="3578225" y="2338388"/>
                <a:ext cx="19050" cy="34925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4" name="Freeform 139"/>
              <p:cNvSpPr>
                <a:spLocks/>
              </p:cNvSpPr>
              <p:nvPr/>
            </p:nvSpPr>
            <p:spPr bwMode="auto">
              <a:xfrm>
                <a:off x="3190875" y="2365375"/>
                <a:ext cx="346075" cy="200025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20" y="44"/>
                  </a:cxn>
                  <a:cxn ang="0">
                    <a:pos x="41" y="49"/>
                  </a:cxn>
                  <a:cxn ang="0">
                    <a:pos x="50" y="46"/>
                  </a:cxn>
                  <a:cxn ang="0">
                    <a:pos x="53" y="48"/>
                  </a:cxn>
                  <a:cxn ang="0">
                    <a:pos x="91" y="32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2"/>
                  </a:cxn>
                  <a:cxn ang="0">
                    <a:pos x="33" y="33"/>
                  </a:cxn>
                  <a:cxn ang="0">
                    <a:pos x="2" y="26"/>
                  </a:cxn>
                  <a:cxn ang="0">
                    <a:pos x="37" y="31"/>
                  </a:cxn>
                  <a:cxn ang="0">
                    <a:pos x="68" y="25"/>
                  </a:cxn>
                  <a:cxn ang="0">
                    <a:pos x="82" y="23"/>
                  </a:cxn>
                  <a:cxn ang="0">
                    <a:pos x="48" y="14"/>
                  </a:cxn>
                  <a:cxn ang="0">
                    <a:pos x="92" y="17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1" y="5"/>
                  </a:cxn>
                  <a:cxn ang="0">
                    <a:pos x="32" y="7"/>
                  </a:cxn>
                  <a:cxn ang="0">
                    <a:pos x="16" y="16"/>
                  </a:cxn>
                  <a:cxn ang="0">
                    <a:pos x="4" y="23"/>
                  </a:cxn>
                  <a:cxn ang="0">
                    <a:pos x="0" y="24"/>
                  </a:cxn>
                  <a:cxn ang="0">
                    <a:pos x="3" y="31"/>
                  </a:cxn>
                  <a:cxn ang="0">
                    <a:pos x="8" y="33"/>
                  </a:cxn>
                </a:cxnLst>
                <a:rect l="0" t="0" r="r" b="b"/>
                <a:pathLst>
                  <a:path w="92" h="53">
                    <a:moveTo>
                      <a:pt x="8" y="33"/>
                    </a:moveTo>
                    <a:cubicBezTo>
                      <a:pt x="14" y="34"/>
                      <a:pt x="18" y="42"/>
                      <a:pt x="20" y="44"/>
                    </a:cubicBezTo>
                    <a:cubicBezTo>
                      <a:pt x="27" y="53"/>
                      <a:pt x="41" y="49"/>
                      <a:pt x="41" y="49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1" y="47"/>
                      <a:pt x="53" y="48"/>
                    </a:cubicBezTo>
                    <a:cubicBezTo>
                      <a:pt x="58" y="44"/>
                      <a:pt x="77" y="38"/>
                      <a:pt x="91" y="32"/>
                    </a:cubicBezTo>
                    <a:cubicBezTo>
                      <a:pt x="73" y="34"/>
                      <a:pt x="48" y="37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2" y="33"/>
                      <a:pt x="36" y="34"/>
                      <a:pt x="33" y="33"/>
                    </a:cubicBezTo>
                    <a:cubicBezTo>
                      <a:pt x="25" y="31"/>
                      <a:pt x="2" y="26"/>
                      <a:pt x="2" y="26"/>
                    </a:cubicBezTo>
                    <a:cubicBezTo>
                      <a:pt x="2" y="26"/>
                      <a:pt x="34" y="32"/>
                      <a:pt x="37" y="31"/>
                    </a:cubicBezTo>
                    <a:cubicBezTo>
                      <a:pt x="41" y="31"/>
                      <a:pt x="65" y="25"/>
                      <a:pt x="68" y="25"/>
                    </a:cubicBezTo>
                    <a:cubicBezTo>
                      <a:pt x="70" y="25"/>
                      <a:pt x="76" y="24"/>
                      <a:pt x="82" y="23"/>
                    </a:cubicBezTo>
                    <a:cubicBezTo>
                      <a:pt x="66" y="20"/>
                      <a:pt x="48" y="18"/>
                      <a:pt x="48" y="14"/>
                    </a:cubicBezTo>
                    <a:cubicBezTo>
                      <a:pt x="49" y="9"/>
                      <a:pt x="74" y="14"/>
                      <a:pt x="92" y="17"/>
                    </a:cubicBezTo>
                    <a:cubicBezTo>
                      <a:pt x="80" y="11"/>
                      <a:pt x="64" y="5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4"/>
                      <a:pt x="57" y="4"/>
                      <a:pt x="51" y="5"/>
                    </a:cubicBezTo>
                    <a:cubicBezTo>
                      <a:pt x="44" y="6"/>
                      <a:pt x="38" y="5"/>
                      <a:pt x="32" y="7"/>
                    </a:cubicBezTo>
                    <a:cubicBezTo>
                      <a:pt x="26" y="8"/>
                      <a:pt x="21" y="15"/>
                      <a:pt x="16" y="16"/>
                    </a:cubicBezTo>
                    <a:cubicBezTo>
                      <a:pt x="11" y="17"/>
                      <a:pt x="10" y="22"/>
                      <a:pt x="4" y="23"/>
                    </a:cubicBezTo>
                    <a:cubicBezTo>
                      <a:pt x="3" y="24"/>
                      <a:pt x="2" y="24"/>
                      <a:pt x="0" y="24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5" y="32"/>
                      <a:pt x="6" y="32"/>
                      <a:pt x="8" y="3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5" name="Freeform 140"/>
              <p:cNvSpPr>
                <a:spLocks/>
              </p:cNvSpPr>
              <p:nvPr/>
            </p:nvSpPr>
            <p:spPr bwMode="auto">
              <a:xfrm>
                <a:off x="3435350" y="2466975"/>
                <a:ext cx="142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6" name="Freeform 141"/>
              <p:cNvSpPr>
                <a:spLocks/>
              </p:cNvSpPr>
              <p:nvPr/>
            </p:nvSpPr>
            <p:spPr bwMode="auto">
              <a:xfrm>
                <a:off x="3460750" y="2455863"/>
                <a:ext cx="71438" cy="79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6" y="2"/>
                      <a:pt x="13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9" y="1"/>
                      <a:pt x="4" y="2"/>
                      <a:pt x="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7" name="Freeform 142"/>
              <p:cNvSpPr>
                <a:spLocks/>
              </p:cNvSpPr>
              <p:nvPr/>
            </p:nvSpPr>
            <p:spPr bwMode="auto">
              <a:xfrm>
                <a:off x="3197225" y="2451100"/>
                <a:ext cx="317500" cy="42863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7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6" y="2"/>
                  </a:cxn>
                  <a:cxn ang="0">
                    <a:pos x="35" y="8"/>
                  </a:cxn>
                  <a:cxn ang="0">
                    <a:pos x="0" y="3"/>
                  </a:cxn>
                  <a:cxn ang="0">
                    <a:pos x="31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7" y="4"/>
                    </a:cubicBezTo>
                    <a:cubicBezTo>
                      <a:pt x="68" y="4"/>
                      <a:pt x="69" y="3"/>
                      <a:pt x="70" y="3"/>
                    </a:cubicBezTo>
                    <a:cubicBezTo>
                      <a:pt x="74" y="3"/>
                      <a:pt x="79" y="2"/>
                      <a:pt x="84" y="1"/>
                    </a:cubicBezTo>
                    <a:cubicBezTo>
                      <a:pt x="83" y="0"/>
                      <a:pt x="82" y="0"/>
                      <a:pt x="80" y="0"/>
                    </a:cubicBezTo>
                    <a:cubicBezTo>
                      <a:pt x="74" y="1"/>
                      <a:pt x="68" y="2"/>
                      <a:pt x="66" y="2"/>
                    </a:cubicBezTo>
                    <a:cubicBezTo>
                      <a:pt x="63" y="2"/>
                      <a:pt x="39" y="8"/>
                      <a:pt x="35" y="8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3" y="8"/>
                      <a:pt x="31" y="10"/>
                    </a:cubicBezTo>
                    <a:cubicBezTo>
                      <a:pt x="34" y="11"/>
                      <a:pt x="40" y="10"/>
                      <a:pt x="46" y="9"/>
                    </a:cubicBezTo>
                    <a:cubicBezTo>
                      <a:pt x="47" y="6"/>
                      <a:pt x="54" y="5"/>
                      <a:pt x="63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3709988" y="2470150"/>
                <a:ext cx="206375" cy="60325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54" y="11"/>
                  </a:cxn>
                  <a:cxn ang="0">
                    <a:pos x="12" y="0"/>
                  </a:cxn>
                  <a:cxn ang="0">
                    <a:pos x="0" y="2"/>
                  </a:cxn>
                  <a:cxn ang="0">
                    <a:pos x="11" y="8"/>
                  </a:cxn>
                </a:cxnLst>
                <a:rect l="0" t="0" r="r" b="b"/>
                <a:pathLst>
                  <a:path w="55" h="16">
                    <a:moveTo>
                      <a:pt x="11" y="8"/>
                    </a:moveTo>
                    <a:cubicBezTo>
                      <a:pt x="29" y="11"/>
                      <a:pt x="53" y="16"/>
                      <a:pt x="54" y="11"/>
                    </a:cubicBezTo>
                    <a:cubicBezTo>
                      <a:pt x="55" y="6"/>
                      <a:pt x="30" y="4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ubicBezTo>
                      <a:pt x="3" y="4"/>
                      <a:pt x="7" y="6"/>
                      <a:pt x="11" y="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3449638" y="2511425"/>
                <a:ext cx="150813" cy="1746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4" y="43"/>
                  </a:cxn>
                  <a:cxn ang="0">
                    <a:pos x="36" y="12"/>
                  </a:cxn>
                  <a:cxn ang="0">
                    <a:pos x="40" y="0"/>
                  </a:cxn>
                  <a:cxn ang="0">
                    <a:pos x="31" y="6"/>
                  </a:cxn>
                </a:cxnLst>
                <a:rect l="0" t="0" r="r" b="b"/>
                <a:pathLst>
                  <a:path w="40" h="46">
                    <a:moveTo>
                      <a:pt x="31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3" y="26"/>
                      <a:pt x="36" y="12"/>
                    </a:cubicBezTo>
                    <a:cubicBezTo>
                      <a:pt x="38" y="8"/>
                      <a:pt x="40" y="3"/>
                      <a:pt x="40" y="0"/>
                    </a:cubicBezTo>
                    <a:cubicBezTo>
                      <a:pt x="38" y="1"/>
                      <a:pt x="35" y="3"/>
                      <a:pt x="31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3668713" y="2527300"/>
                <a:ext cx="85725" cy="2063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8" y="53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23" h="55">
                    <a:moveTo>
                      <a:pt x="0" y="13"/>
                    </a:moveTo>
                    <a:cubicBezTo>
                      <a:pt x="6" y="30"/>
                      <a:pt x="13" y="55"/>
                      <a:pt x="18" y="53"/>
                    </a:cubicBezTo>
                    <a:cubicBezTo>
                      <a:pt x="23" y="51"/>
                      <a:pt x="12" y="25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3683000" y="2241550"/>
                <a:ext cx="153988" cy="173038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6"/>
                  </a:cxn>
                  <a:cxn ang="0">
                    <a:pos x="9" y="41"/>
                  </a:cxn>
                </a:cxnLst>
                <a:rect l="0" t="0" r="r" b="b"/>
                <a:pathLst>
                  <a:path w="41" h="46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6"/>
                    </a:cubicBezTo>
                    <a:cubicBezTo>
                      <a:pt x="3" y="45"/>
                      <a:pt x="6" y="43"/>
                      <a:pt x="9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3370263" y="2398713"/>
                <a:ext cx="207963" cy="60325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0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</a:cxnLst>
                <a:rect l="0" t="0" r="r" b="b"/>
                <a:pathLst>
                  <a:path w="55" h="16">
                    <a:moveTo>
                      <a:pt x="43" y="16"/>
                    </a:moveTo>
                    <a:cubicBezTo>
                      <a:pt x="47" y="15"/>
                      <a:pt x="51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0" y="5"/>
                    </a:cubicBez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4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3532188" y="21955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4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6" y="25"/>
                      <a:pt x="9" y="0"/>
                      <a:pt x="4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3525838" y="2689225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3487738" y="2259013"/>
                <a:ext cx="7938" cy="1587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3735388" y="2228850"/>
                <a:ext cx="7938" cy="127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3484563" y="2247900"/>
                <a:ext cx="1588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3751263" y="2428875"/>
                <a:ext cx="153988" cy="11113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1" y="1"/>
                  </a:cxn>
                </a:cxnLst>
                <a:rect l="0" t="0" r="r" b="b"/>
                <a:pathLst>
                  <a:path w="41" h="3">
                    <a:moveTo>
                      <a:pt x="41" y="1"/>
                    </a:moveTo>
                    <a:cubicBezTo>
                      <a:pt x="34" y="0"/>
                      <a:pt x="15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2"/>
                      <a:pt x="34" y="0"/>
                      <a:pt x="4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3717925" y="2255838"/>
                <a:ext cx="6350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3675063" y="2271713"/>
                <a:ext cx="42863" cy="8572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7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7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3506788" y="22891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3367088" y="2451100"/>
                <a:ext cx="211138" cy="3810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</a:cxnLst>
                <a:rect l="0" t="0" r="r" b="b"/>
                <a:pathLst>
                  <a:path w="56" h="10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2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ubicBezTo>
                      <a:pt x="24" y="3"/>
                      <a:pt x="23" y="4"/>
                      <a:pt x="22" y="4"/>
                    </a:cubicBezTo>
                    <a:cubicBezTo>
                      <a:pt x="21" y="4"/>
                      <a:pt x="19" y="4"/>
                      <a:pt x="18" y="4"/>
                    </a:cubicBezTo>
                    <a:cubicBezTo>
                      <a:pt x="9" y="5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3532188" y="2330450"/>
                <a:ext cx="41275" cy="57150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11" y="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8" y="10"/>
                      <a:pt x="4" y="5"/>
                      <a:pt x="0" y="0"/>
                    </a:cubicBezTo>
                    <a:cubicBezTo>
                      <a:pt x="2" y="2"/>
                      <a:pt x="3" y="3"/>
                      <a:pt x="4" y="5"/>
                    </a:cubicBezTo>
                    <a:cubicBezTo>
                      <a:pt x="6" y="8"/>
                      <a:pt x="9" y="12"/>
                      <a:pt x="11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3586163" y="2511425"/>
                <a:ext cx="14288" cy="492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12"/>
                  </a:cxn>
                  <a:cxn ang="0">
                    <a:pos x="0" y="13"/>
                  </a:cxn>
                  <a:cxn ang="0">
                    <a:pos x="4" y="0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2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3668713" y="2214563"/>
                <a:ext cx="107950" cy="206375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3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5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4"/>
                      <a:pt x="3" y="54"/>
                      <a:pt x="4" y="53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3" y="0"/>
                      <a:pt x="22" y="1"/>
                      <a:pt x="20" y="4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7" y="8"/>
                      <a:pt x="16" y="10"/>
                      <a:pt x="15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2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3514725" y="2508250"/>
                <a:ext cx="104775" cy="20796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3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3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1" y="29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3698875" y="2428875"/>
                <a:ext cx="222250" cy="49213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13"/>
                  </a:cxn>
                  <a:cxn ang="0">
                    <a:pos x="15" y="11"/>
                  </a:cxn>
                  <a:cxn ang="0">
                    <a:pos x="58" y="3"/>
                  </a:cxn>
                  <a:cxn ang="0">
                    <a:pos x="55" y="1"/>
                  </a:cxn>
                  <a:cxn ang="0">
                    <a:pos x="14" y="3"/>
                  </a:cxn>
                  <a:cxn ang="0">
                    <a:pos x="0" y="11"/>
                  </a:cxn>
                </a:cxnLst>
                <a:rect l="0" t="0" r="r" b="b"/>
                <a:pathLst>
                  <a:path w="59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6" y="12"/>
                      <a:pt x="10" y="12"/>
                      <a:pt x="15" y="11"/>
                    </a:cubicBezTo>
                    <a:cubicBezTo>
                      <a:pt x="33" y="9"/>
                      <a:pt x="59" y="8"/>
                      <a:pt x="58" y="3"/>
                    </a:cubicBezTo>
                    <a:cubicBezTo>
                      <a:pt x="58" y="2"/>
                      <a:pt x="57" y="2"/>
                      <a:pt x="55" y="1"/>
                    </a:cubicBezTo>
                    <a:cubicBezTo>
                      <a:pt x="48" y="0"/>
                      <a:pt x="29" y="2"/>
                      <a:pt x="14" y="3"/>
                    </a:cubicBezTo>
                    <a:cubicBezTo>
                      <a:pt x="8" y="6"/>
                      <a:pt x="2" y="8"/>
                      <a:pt x="0" y="1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3479800" y="2233613"/>
                <a:ext cx="139700" cy="180975"/>
              </a:xfrm>
              <a:custGeom>
                <a:avLst/>
                <a:gdLst/>
                <a:ahLst/>
                <a:cxnLst>
                  <a:cxn ang="0">
                    <a:pos x="25" y="41"/>
                  </a:cxn>
                  <a:cxn ang="0">
                    <a:pos x="36" y="48"/>
                  </a:cxn>
                  <a:cxn ang="0">
                    <a:pos x="37" y="44"/>
                  </a:cxn>
                  <a:cxn ang="0">
                    <a:pos x="31" y="37"/>
                  </a:cxn>
                  <a:cxn ang="0">
                    <a:pos x="26" y="30"/>
                  </a:cxn>
                  <a:cxn ang="0">
                    <a:pos x="5" y="1"/>
                  </a:cxn>
                  <a:cxn ang="0">
                    <a:pos x="1" y="1"/>
                  </a:cxn>
                  <a:cxn ang="0">
                    <a:pos x="1" y="4"/>
                  </a:cxn>
                  <a:cxn ang="0">
                    <a:pos x="1" y="5"/>
                  </a:cxn>
                  <a:cxn ang="0">
                    <a:pos x="2" y="7"/>
                  </a:cxn>
                  <a:cxn ang="0">
                    <a:pos x="4" y="11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4" y="26"/>
                  </a:cxn>
                  <a:cxn ang="0">
                    <a:pos x="25" y="41"/>
                  </a:cxn>
                </a:cxnLst>
                <a:rect l="0" t="0" r="r" b="b"/>
                <a:pathLst>
                  <a:path w="37" h="48">
                    <a:moveTo>
                      <a:pt x="25" y="41"/>
                    </a:moveTo>
                    <a:cubicBezTo>
                      <a:pt x="29" y="45"/>
                      <a:pt x="33" y="48"/>
                      <a:pt x="36" y="48"/>
                    </a:cubicBezTo>
                    <a:cubicBezTo>
                      <a:pt x="36" y="47"/>
                      <a:pt x="37" y="46"/>
                      <a:pt x="37" y="44"/>
                    </a:cubicBezTo>
                    <a:cubicBezTo>
                      <a:pt x="35" y="42"/>
                      <a:pt x="33" y="40"/>
                      <a:pt x="31" y="37"/>
                    </a:cubicBezTo>
                    <a:cubicBezTo>
                      <a:pt x="29" y="35"/>
                      <a:pt x="28" y="32"/>
                      <a:pt x="26" y="30"/>
                    </a:cubicBezTo>
                    <a:cubicBezTo>
                      <a:pt x="18" y="19"/>
                      <a:pt x="10" y="5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6" y="14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10" y="21"/>
                      <a:pt x="12" y="23"/>
                      <a:pt x="14" y="26"/>
                    </a:cubicBezTo>
                    <a:cubicBezTo>
                      <a:pt x="18" y="31"/>
                      <a:pt x="22" y="36"/>
                      <a:pt x="25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3367088" y="2451100"/>
                <a:ext cx="222250" cy="5397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</a:cxnLst>
                <a:rect l="0" t="0" r="r" b="b"/>
                <a:pathLst>
                  <a:path w="59" h="14">
                    <a:moveTo>
                      <a:pt x="59" y="2"/>
                    </a:move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3668713" y="2511425"/>
                <a:ext cx="150813" cy="1857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32" y="47"/>
                  </a:cxn>
                  <a:cxn ang="0">
                    <a:pos x="35" y="48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40" h="49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15" y="24"/>
                      <a:pt x="26" y="43"/>
                      <a:pt x="32" y="47"/>
                    </a:cubicBezTo>
                    <a:cubicBezTo>
                      <a:pt x="33" y="48"/>
                      <a:pt x="35" y="49"/>
                      <a:pt x="35" y="48"/>
                    </a:cubicBezTo>
                    <a:cubicBezTo>
                      <a:pt x="40" y="45"/>
                      <a:pt x="22" y="23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3649663" y="2195513"/>
                <a:ext cx="41275" cy="1428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8"/>
                  </a:cxn>
                  <a:cxn ang="0">
                    <a:pos x="11" y="0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7" y="1"/>
                      <a:pt x="3" y="22"/>
                      <a:pt x="0" y="38"/>
                    </a:cubicBezTo>
                    <a:cubicBezTo>
                      <a:pt x="3" y="22"/>
                      <a:pt x="7" y="1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3646488" y="2338388"/>
                <a:ext cx="317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3540125" y="2395538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3386138" y="2459038"/>
                <a:ext cx="203200" cy="904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39" y="7"/>
                  </a:cxn>
                  <a:cxn ang="0">
                    <a:pos x="1" y="23"/>
                  </a:cxn>
                  <a:cxn ang="0">
                    <a:pos x="0" y="24"/>
                  </a:cxn>
                  <a:cxn ang="0">
                    <a:pos x="54" y="0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6" y="5"/>
                      <a:pt x="39" y="7"/>
                    </a:cubicBezTo>
                    <a:cubicBezTo>
                      <a:pt x="25" y="13"/>
                      <a:pt x="6" y="19"/>
                      <a:pt x="1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7" y="17"/>
                      <a:pt x="46" y="7"/>
                      <a:pt x="5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3578225" y="2508250"/>
                <a:ext cx="44450" cy="2190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8"/>
                  </a:cxn>
                  <a:cxn ang="0">
                    <a:pos x="10" y="0"/>
                  </a:cxn>
                </a:cxnLst>
                <a:rect l="0" t="0" r="r" b="b"/>
                <a:pathLst>
                  <a:path w="12" h="5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2"/>
                      <a:pt x="3" y="58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3646488" y="2192338"/>
                <a:ext cx="63500" cy="228600"/>
              </a:xfrm>
              <a:custGeom>
                <a:avLst/>
                <a:gdLst/>
                <a:ahLst/>
                <a:cxnLst>
                  <a:cxn ang="0">
                    <a:pos x="5" y="61"/>
                  </a:cxn>
                  <a:cxn ang="0">
                    <a:pos x="7" y="61"/>
                  </a:cxn>
                  <a:cxn ang="0">
                    <a:pos x="8" y="44"/>
                  </a:cxn>
                  <a:cxn ang="0">
                    <a:pos x="8" y="44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" y="39"/>
                  </a:cxn>
                  <a:cxn ang="0">
                    <a:pos x="0" y="43"/>
                  </a:cxn>
                  <a:cxn ang="0">
                    <a:pos x="5" y="61"/>
                  </a:cxn>
                </a:cxnLst>
                <a:rect l="0" t="0" r="r" b="b"/>
                <a:pathLst>
                  <a:path w="17" h="61">
                    <a:moveTo>
                      <a:pt x="5" y="61"/>
                    </a:moveTo>
                    <a:cubicBezTo>
                      <a:pt x="5" y="61"/>
                      <a:pt x="6" y="61"/>
                      <a:pt x="7" y="61"/>
                    </a:cubicBezTo>
                    <a:cubicBezTo>
                      <a:pt x="6" y="58"/>
                      <a:pt x="7" y="51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26"/>
                      <a:pt x="17" y="1"/>
                      <a:pt x="13" y="1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8" y="2"/>
                      <a:pt x="4" y="23"/>
                      <a:pt x="1" y="39"/>
                    </a:cubicBezTo>
                    <a:cubicBezTo>
                      <a:pt x="1" y="41"/>
                      <a:pt x="1" y="42"/>
                      <a:pt x="0" y="43"/>
                    </a:cubicBezTo>
                    <a:cubicBezTo>
                      <a:pt x="1" y="52"/>
                      <a:pt x="2" y="59"/>
                      <a:pt x="5" y="6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3578225" y="25082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8"/>
                    </a:cubicBezTo>
                    <a:cubicBezTo>
                      <a:pt x="3" y="59"/>
                      <a:pt x="3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10" y="56"/>
                      <a:pt x="13" y="34"/>
                      <a:pt x="16" y="18"/>
                    </a:cubicBezTo>
                    <a:cubicBezTo>
                      <a:pt x="15" y="9"/>
                      <a:pt x="14" y="1"/>
                      <a:pt x="12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3424238" y="2274888"/>
                <a:ext cx="192088" cy="153988"/>
              </a:xfrm>
              <a:custGeom>
                <a:avLst/>
                <a:gdLst/>
                <a:ahLst/>
                <a:cxnLst>
                  <a:cxn ang="0">
                    <a:pos x="35" y="35"/>
                  </a:cxn>
                  <a:cxn ang="0">
                    <a:pos x="50" y="39"/>
                  </a:cxn>
                  <a:cxn ang="0">
                    <a:pos x="51" y="37"/>
                  </a:cxn>
                  <a:cxn ang="0">
                    <a:pos x="40" y="30"/>
                  </a:cxn>
                  <a:cxn ang="0">
                    <a:pos x="40" y="30"/>
                  </a:cxn>
                  <a:cxn ang="0">
                    <a:pos x="26" y="18"/>
                  </a:cxn>
                  <a:cxn ang="0">
                    <a:pos x="2" y="3"/>
                  </a:cxn>
                  <a:cxn ang="0">
                    <a:pos x="10" y="14"/>
                  </a:cxn>
                  <a:cxn ang="0">
                    <a:pos x="31" y="32"/>
                  </a:cxn>
                  <a:cxn ang="0">
                    <a:pos x="35" y="35"/>
                  </a:cxn>
                </a:cxnLst>
                <a:rect l="0" t="0" r="r" b="b"/>
                <a:pathLst>
                  <a:path w="51" h="41">
                    <a:moveTo>
                      <a:pt x="35" y="35"/>
                    </a:moveTo>
                    <a:cubicBezTo>
                      <a:pt x="42" y="39"/>
                      <a:pt x="48" y="41"/>
                      <a:pt x="50" y="39"/>
                    </a:cubicBezTo>
                    <a:cubicBezTo>
                      <a:pt x="50" y="39"/>
                      <a:pt x="51" y="38"/>
                      <a:pt x="51" y="37"/>
                    </a:cubicBezTo>
                    <a:cubicBezTo>
                      <a:pt x="48" y="37"/>
                      <a:pt x="44" y="34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5" y="26"/>
                      <a:pt x="30" y="22"/>
                      <a:pt x="26" y="18"/>
                    </a:cubicBezTo>
                    <a:cubicBezTo>
                      <a:pt x="15" y="8"/>
                      <a:pt x="5" y="0"/>
                      <a:pt x="2" y="3"/>
                    </a:cubicBezTo>
                    <a:cubicBezTo>
                      <a:pt x="0" y="5"/>
                      <a:pt x="4" y="9"/>
                      <a:pt x="10" y="14"/>
                    </a:cubicBezTo>
                    <a:cubicBezTo>
                      <a:pt x="16" y="20"/>
                      <a:pt x="24" y="26"/>
                      <a:pt x="31" y="32"/>
                    </a:cubicBezTo>
                    <a:cubicBezTo>
                      <a:pt x="32" y="33"/>
                      <a:pt x="33" y="34"/>
                      <a:pt x="35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3382963" y="2459038"/>
                <a:ext cx="209550" cy="106363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56" y="2"/>
                  </a:cxn>
                  <a:cxn ang="0">
                    <a:pos x="55" y="0"/>
                  </a:cxn>
                  <a:cxn ang="0">
                    <a:pos x="1" y="2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43" y="15"/>
                  </a:cxn>
                </a:cxnLst>
                <a:rect l="0" t="0" r="r" b="b"/>
                <a:pathLst>
                  <a:path w="56" h="28">
                    <a:moveTo>
                      <a:pt x="43" y="15"/>
                    </a:moveTo>
                    <a:cubicBezTo>
                      <a:pt x="50" y="9"/>
                      <a:pt x="56" y="4"/>
                      <a:pt x="56" y="2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47" y="7"/>
                      <a:pt x="8" y="17"/>
                      <a:pt x="1" y="24"/>
                    </a:cubicBezTo>
                    <a:cubicBezTo>
                      <a:pt x="1" y="25"/>
                      <a:pt x="0" y="26"/>
                      <a:pt x="1" y="26"/>
                    </a:cubicBezTo>
                    <a:cubicBezTo>
                      <a:pt x="1" y="28"/>
                      <a:pt x="4" y="28"/>
                      <a:pt x="9" y="27"/>
                    </a:cubicBezTo>
                    <a:cubicBezTo>
                      <a:pt x="17" y="24"/>
                      <a:pt x="31" y="19"/>
                      <a:pt x="43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3694113" y="2354263"/>
                <a:ext cx="214313" cy="11588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3" y="28"/>
                      <a:pt x="9" y="2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5" y="22"/>
                      <a:pt x="0" y="26"/>
                      <a:pt x="0" y="2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3671888" y="2500313"/>
                <a:ext cx="195263" cy="14763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46" y="38"/>
                  </a:cxn>
                  <a:cxn ang="0">
                    <a:pos x="49" y="38"/>
                  </a:cxn>
                  <a:cxn ang="0">
                    <a:pos x="16" y="5"/>
                  </a:cxn>
                  <a:cxn ang="0">
                    <a:pos x="1" y="1"/>
                  </a:cxn>
                </a:cxnLst>
                <a:rect l="0" t="0" r="r" b="b"/>
                <a:pathLst>
                  <a:path w="52" h="39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23" y="21"/>
                      <a:pt x="40" y="37"/>
                      <a:pt x="46" y="38"/>
                    </a:cubicBezTo>
                    <a:cubicBezTo>
                      <a:pt x="47" y="39"/>
                      <a:pt x="48" y="39"/>
                      <a:pt x="49" y="38"/>
                    </a:cubicBezTo>
                    <a:cubicBezTo>
                      <a:pt x="52" y="34"/>
                      <a:pt x="30" y="17"/>
                      <a:pt x="16" y="5"/>
                    </a:cubicBezTo>
                    <a:cubicBezTo>
                      <a:pt x="8" y="2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3389313" y="2187575"/>
                <a:ext cx="512763" cy="550863"/>
              </a:xfrm>
              <a:custGeom>
                <a:avLst/>
                <a:gdLst/>
                <a:ahLst/>
                <a:cxnLst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7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7" y="92"/>
                  </a:cxn>
                  <a:cxn ang="0">
                    <a:pos x="56" y="86"/>
                  </a:cxn>
                  <a:cxn ang="0">
                    <a:pos x="56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73" y="146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8"/>
                  </a:cxn>
                  <a:cxn ang="0">
                    <a:pos x="134" y="105"/>
                  </a:cxn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0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61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</a:cxnLst>
                <a:rect l="0" t="0" r="r" b="b"/>
                <a:pathLst>
                  <a:path w="136" h="146">
                    <a:moveTo>
                      <a:pt x="39" y="64"/>
                    </a:move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0" y="94"/>
                      <a:pt x="25" y="98"/>
                    </a:cubicBezTo>
                    <a:cubicBezTo>
                      <a:pt x="15" y="105"/>
                      <a:pt x="5" y="112"/>
                      <a:pt x="7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51" y="89"/>
                      <a:pt x="54" y="87"/>
                      <a:pt x="56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5" y="94"/>
                      <a:pt x="66" y="103"/>
                    </a:cubicBezTo>
                    <a:cubicBezTo>
                      <a:pt x="68" y="121"/>
                      <a:pt x="68" y="146"/>
                      <a:pt x="73" y="146"/>
                    </a:cubicBezTo>
                    <a:cubicBezTo>
                      <a:pt x="78" y="146"/>
                      <a:pt x="75" y="121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3" y="85"/>
                      <a:pt x="91" y="88"/>
                    </a:cubicBezTo>
                    <a:cubicBezTo>
                      <a:pt x="107" y="96"/>
                      <a:pt x="132" y="110"/>
                      <a:pt x="134" y="105"/>
                    </a:cubicBezTo>
                    <a:cubicBezTo>
                      <a:pt x="136" y="100"/>
                      <a:pt x="112" y="91"/>
                      <a:pt x="96" y="83"/>
                    </a:cubicBez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6" y="66"/>
                      <a:pt x="94" y="60"/>
                    </a:cubicBezTo>
                    <a:cubicBezTo>
                      <a:pt x="108" y="49"/>
                      <a:pt x="130" y="36"/>
                      <a:pt x="127" y="32"/>
                    </a:cubicBezTo>
                    <a:cubicBezTo>
                      <a:pt x="124" y="27"/>
                      <a:pt x="103" y="45"/>
                      <a:pt x="87" y="55"/>
                    </a:cubicBezTo>
                    <a:cubicBezTo>
                      <a:pt x="84" y="57"/>
                      <a:pt x="81" y="59"/>
                      <a:pt x="78" y="60"/>
                    </a:cubicBezTo>
                    <a:cubicBezTo>
                      <a:pt x="77" y="61"/>
                      <a:pt x="76" y="61"/>
                      <a:pt x="75" y="62"/>
                    </a:cubicBezTo>
                    <a:cubicBezTo>
                      <a:pt x="74" y="62"/>
                      <a:pt x="73" y="62"/>
                      <a:pt x="73" y="62"/>
                    </a:cubicBezTo>
                    <a:cubicBezTo>
                      <a:pt x="70" y="60"/>
                      <a:pt x="69" y="53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26"/>
                      <a:pt x="66" y="0"/>
                      <a:pt x="61" y="1"/>
                    </a:cubicBezTo>
                    <a:cubicBezTo>
                      <a:pt x="56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0" y="59"/>
                      <a:pt x="60" y="60"/>
                    </a:cubicBezTo>
                    <a:cubicBezTo>
                      <a:pt x="60" y="61"/>
                      <a:pt x="59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1" y="53"/>
                      <a:pt x="15" y="43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1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81"/>
            <p:cNvGrpSpPr/>
            <p:nvPr/>
          </p:nvGrpSpPr>
          <p:grpSpPr>
            <a:xfrm rot="1639090">
              <a:off x="7439061" y="1694089"/>
              <a:ext cx="288406" cy="246228"/>
              <a:chOff x="6294438" y="1638300"/>
              <a:chExt cx="401638" cy="342900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3" name="Freeform 283"/>
            <p:cNvSpPr>
              <a:spLocks/>
            </p:cNvSpPr>
            <p:nvPr/>
          </p:nvSpPr>
          <p:spPr bwMode="auto">
            <a:xfrm rot="1639090">
              <a:off x="7420358" y="865033"/>
              <a:ext cx="181252" cy="490176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24" name="Freeform 284"/>
            <p:cNvSpPr>
              <a:spLocks/>
            </p:cNvSpPr>
            <p:nvPr/>
          </p:nvSpPr>
          <p:spPr bwMode="auto">
            <a:xfrm rot="1639090">
              <a:off x="7642024" y="962290"/>
              <a:ext cx="173272" cy="493596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724"/>
          <p:cNvGrpSpPr/>
          <p:nvPr/>
        </p:nvGrpSpPr>
        <p:grpSpPr>
          <a:xfrm>
            <a:off x="2225640" y="5000575"/>
            <a:ext cx="920557" cy="906472"/>
            <a:chOff x="1669229" y="5000575"/>
            <a:chExt cx="690418" cy="906472"/>
          </a:xfrm>
        </p:grpSpPr>
        <p:sp>
          <p:nvSpPr>
            <p:cNvPr id="1299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00" name="Freeform 1299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4516355">
              <a:off x="1940620" y="5277944"/>
              <a:ext cx="225204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39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0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6" name="Group 281"/>
            <p:cNvGrpSpPr/>
            <p:nvPr/>
          </p:nvGrpSpPr>
          <p:grpSpPr>
            <a:xfrm rot="4516355">
              <a:off x="1913510" y="5522862"/>
              <a:ext cx="110206" cy="94089"/>
              <a:chOff x="6294438" y="1638300"/>
              <a:chExt cx="401638" cy="342900"/>
            </a:xfrm>
          </p:grpSpPr>
          <p:sp>
            <p:nvSpPr>
              <p:cNvPr id="13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13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14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Group 1725"/>
          <p:cNvGrpSpPr/>
          <p:nvPr/>
        </p:nvGrpSpPr>
        <p:grpSpPr>
          <a:xfrm>
            <a:off x="1650892" y="6052730"/>
            <a:ext cx="931161" cy="531091"/>
            <a:chOff x="1238130" y="6052653"/>
            <a:chExt cx="698371" cy="531091"/>
          </a:xfrm>
        </p:grpSpPr>
        <p:sp>
          <p:nvSpPr>
            <p:cNvPr id="101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8" name="Group 296"/>
            <p:cNvGrpSpPr/>
            <p:nvPr/>
          </p:nvGrpSpPr>
          <p:grpSpPr>
            <a:xfrm rot="2467258">
              <a:off x="1498277" y="6174330"/>
              <a:ext cx="173234" cy="175911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11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12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0" name="Group 289"/>
            <p:cNvGrpSpPr/>
            <p:nvPr/>
          </p:nvGrpSpPr>
          <p:grpSpPr>
            <a:xfrm rot="2467258">
              <a:off x="1574579" y="6074179"/>
              <a:ext cx="38200" cy="25465"/>
              <a:chOff x="3916363" y="1970088"/>
              <a:chExt cx="180975" cy="120650"/>
            </a:xfrm>
          </p:grpSpPr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Group 281"/>
            <p:cNvGrpSpPr/>
            <p:nvPr/>
          </p:nvGrpSpPr>
          <p:grpSpPr>
            <a:xfrm rot="2467258">
              <a:off x="1565350" y="6375704"/>
              <a:ext cx="84774" cy="72376"/>
              <a:chOff x="6294438" y="1638300"/>
              <a:chExt cx="401638" cy="342900"/>
            </a:xfrm>
          </p:grpSpPr>
          <p:sp>
            <p:nvSpPr>
              <p:cNvPr id="103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3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39" name="Group 1726"/>
          <p:cNvGrpSpPr/>
          <p:nvPr/>
        </p:nvGrpSpPr>
        <p:grpSpPr>
          <a:xfrm>
            <a:off x="687240" y="6131101"/>
            <a:ext cx="566496" cy="557829"/>
            <a:chOff x="515430" y="6131024"/>
            <a:chExt cx="424872" cy="557829"/>
          </a:xfrm>
        </p:grpSpPr>
        <p:sp>
          <p:nvSpPr>
            <p:cNvPr id="612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14" name="Freeform 613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1" name="Group 296"/>
            <p:cNvGrpSpPr/>
            <p:nvPr/>
          </p:nvGrpSpPr>
          <p:grpSpPr>
            <a:xfrm rot="3025731">
              <a:off x="664323" y="6295190"/>
              <a:ext cx="138587" cy="140729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7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8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73" name="Group 281"/>
            <p:cNvGrpSpPr/>
            <p:nvPr/>
          </p:nvGrpSpPr>
          <p:grpSpPr>
            <a:xfrm rot="3025731">
              <a:off x="698382" y="6457669"/>
              <a:ext cx="67819" cy="57901"/>
              <a:chOff x="6294438" y="1638300"/>
              <a:chExt cx="401638" cy="342900"/>
            </a:xfrm>
          </p:grpSpPr>
          <p:sp>
            <p:nvSpPr>
              <p:cNvPr id="89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4" name="Group 1578"/>
          <p:cNvGrpSpPr/>
          <p:nvPr/>
        </p:nvGrpSpPr>
        <p:grpSpPr>
          <a:xfrm>
            <a:off x="1966951" y="3681289"/>
            <a:ext cx="744071" cy="424872"/>
            <a:chOff x="1475175" y="3681289"/>
            <a:chExt cx="558053" cy="424872"/>
          </a:xfrm>
        </p:grpSpPr>
        <p:sp>
          <p:nvSpPr>
            <p:cNvPr id="1584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85" name="Freeform 1584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  <a:alpha val="6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5" name="Group 296"/>
            <p:cNvGrpSpPr/>
            <p:nvPr/>
          </p:nvGrpSpPr>
          <p:grpSpPr>
            <a:xfrm rot="1778703">
              <a:off x="1674422" y="3779824"/>
              <a:ext cx="138587" cy="140729"/>
              <a:chOff x="5902325" y="2266950"/>
              <a:chExt cx="820738" cy="833438"/>
            </a:xfrm>
            <a:noFill/>
          </p:grpSpPr>
          <p:sp>
            <p:nvSpPr>
              <p:cNvPr id="168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68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598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99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7" name="Group 1727"/>
          <p:cNvGrpSpPr>
            <a:grpSpLocks noChangeAspect="1"/>
          </p:cNvGrpSpPr>
          <p:nvPr/>
        </p:nvGrpSpPr>
        <p:grpSpPr>
          <a:xfrm>
            <a:off x="426720" y="5029200"/>
            <a:ext cx="1389888" cy="795528"/>
            <a:chOff x="1238130" y="6052653"/>
            <a:chExt cx="698371" cy="531091"/>
          </a:xfrm>
        </p:grpSpPr>
        <p:sp>
          <p:nvSpPr>
            <p:cNvPr id="172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0" name="Freeform 172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8" name="Group 296"/>
            <p:cNvGrpSpPr/>
            <p:nvPr/>
          </p:nvGrpSpPr>
          <p:grpSpPr>
            <a:xfrm rot="2467258">
              <a:off x="1498291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74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74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4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5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6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7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8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9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0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1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2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3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4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5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6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7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8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9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0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1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2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3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4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5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6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7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8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8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740" name="Freeform 1739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1" name="Freeform 1740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2" name="Freeform 1741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3" name="Freeform 1742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8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36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7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8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9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34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5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646194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087D9D-A012-495F-82E4-9DD888802A8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46480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621551" y="6015974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2" name="Group 296"/>
            <p:cNvGrpSpPr/>
            <p:nvPr/>
          </p:nvGrpSpPr>
          <p:grpSpPr>
            <a:xfrm rot="2467258">
              <a:off x="1498294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4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73024" y="6162278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3" name="Group 296"/>
            <p:cNvGrpSpPr/>
            <p:nvPr/>
          </p:nvGrpSpPr>
          <p:grpSpPr>
            <a:xfrm rot="3025731">
              <a:off x="664340" y="6295202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4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6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9" name="Group 296"/>
            <p:cNvGrpSpPr/>
            <p:nvPr/>
          </p:nvGrpSpPr>
          <p:grpSpPr>
            <a:xfrm rot="2467258">
              <a:off x="1498295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0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1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5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6461" y="1600277"/>
            <a:ext cx="9388475" cy="1362075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80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51203" y="3059120"/>
            <a:ext cx="7433732" cy="19700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8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BA711D-649C-4A98-8597-45AEEEE200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62790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760133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010400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491B14-5A07-42B3-B3CB-F1872332A4E9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80080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/>
          <p:cNvSpPr/>
          <p:nvPr/>
        </p:nvSpPr>
        <p:spPr bwMode="auto">
          <a:xfrm>
            <a:off x="0" y="-3175"/>
            <a:ext cx="12192000" cy="5203825"/>
          </a:xfrm>
          <a:custGeom>
            <a:avLst/>
            <a:gdLst/>
            <a:ahLst/>
            <a:cxnLst/>
            <a:rect l="0" t="0" r="r" b="b"/>
            <a:pathLst>
              <a:path w="5760" h="3278">
                <a:moveTo>
                  <a:pt x="5760" y="0"/>
                </a:moveTo>
                <a:lnTo>
                  <a:pt x="0" y="0"/>
                </a:lnTo>
                <a:lnTo>
                  <a:pt x="0" y="3090"/>
                </a:lnTo>
                <a:lnTo>
                  <a:pt x="943" y="3090"/>
                </a:lnTo>
                <a:lnTo>
                  <a:pt x="1123" y="3270"/>
                </a:lnTo>
                <a:lnTo>
                  <a:pt x="1123" y="3270"/>
                </a:lnTo>
                <a:lnTo>
                  <a:pt x="1127" y="3272"/>
                </a:lnTo>
                <a:lnTo>
                  <a:pt x="1133" y="3275"/>
                </a:lnTo>
                <a:lnTo>
                  <a:pt x="1139" y="3278"/>
                </a:lnTo>
                <a:lnTo>
                  <a:pt x="1144" y="3278"/>
                </a:lnTo>
                <a:lnTo>
                  <a:pt x="1150" y="3278"/>
                </a:lnTo>
                <a:lnTo>
                  <a:pt x="1155" y="3275"/>
                </a:lnTo>
                <a:lnTo>
                  <a:pt x="1161" y="3272"/>
                </a:lnTo>
                <a:lnTo>
                  <a:pt x="1165" y="3270"/>
                </a:lnTo>
                <a:lnTo>
                  <a:pt x="1345" y="3090"/>
                </a:lnTo>
                <a:lnTo>
                  <a:pt x="5760" y="3090"/>
                </a:lnTo>
                <a:lnTo>
                  <a:pt x="5760" y="0"/>
                </a:lnTo>
                <a:close/>
              </a:path>
            </a:pathLst>
          </a:custGeom>
          <a:ln/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10001" y="1449287"/>
            <a:ext cx="10572000" cy="2971051"/>
          </a:xfrm>
        </p:spPr>
        <p:txBody>
          <a:bodyPr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10001" y="5280847"/>
            <a:ext cx="10572000" cy="434974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9EBBA-996F-894A-B54A-D6246ED52CEA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635668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432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0104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0104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E3BAE-D288-4C70-B0CD-843B2818704B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8815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/>
          <p:nvPr/>
        </p:nvGrpSpPr>
        <p:grpSpPr>
          <a:xfrm>
            <a:off x="1621551" y="6015974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9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59"/>
          <p:cNvGrpSpPr/>
          <p:nvPr/>
        </p:nvGrpSpPr>
        <p:grpSpPr>
          <a:xfrm>
            <a:off x="573024" y="6162278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0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6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74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6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7B20B-A486-4FEE-92F0-D721184FE688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01015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621551" y="6015974"/>
            <a:ext cx="931161" cy="531091"/>
            <a:chOff x="1238130" y="6052653"/>
            <a:chExt cx="698371" cy="531091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3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7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2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6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573024" y="6162278"/>
            <a:ext cx="566496" cy="557829"/>
            <a:chOff x="515430" y="6131024"/>
            <a:chExt cx="424872" cy="557829"/>
          </a:xfrm>
        </p:grpSpPr>
        <p:sp>
          <p:nvSpPr>
            <p:cNvPr id="59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1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6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5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7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4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6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0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2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0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1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CDD348-6DF3-4AE4-AB99-EEA50C11378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321526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5624" y="1843088"/>
            <a:ext cx="5181600" cy="41148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843088"/>
            <a:ext cx="4011084" cy="1828800"/>
          </a:xfrm>
        </p:spPr>
        <p:txBody>
          <a:bodyPr/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D3E02B-8340-4E47-BAB7-90DABC86EA43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955758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3" cy="1162050"/>
          </a:xfr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5624" y="1843093"/>
            <a:ext cx="5486400" cy="4194175"/>
          </a:xfrm>
          <a:prstGeom prst="ellipse">
            <a:avLst/>
          </a:prstGeom>
          <a:solidFill>
            <a:schemeClr val="bg1">
              <a:alpha val="5000"/>
            </a:schemeClr>
          </a:solidFill>
          <a:ln w="50800">
            <a:gradFill>
              <a:gsLst>
                <a:gs pos="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800000" scaled="0"/>
            </a:gradFill>
          </a:ln>
          <a:effectLst/>
          <a:scene3d>
            <a:camera prst="orthographicFront"/>
            <a:lightRig rig="threePt" dir="t"/>
          </a:scene3d>
          <a:sp3d contourW="12700" prstMaterial="powder">
            <a:bevelT w="152400" h="50800" prst="softRound"/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rmAutofit/>
          </a:bodyPr>
          <a:lstStyle>
            <a:lvl1pPr marL="0" indent="0" algn="ctr" defTabSz="914400" rtl="0" eaLnBrk="1" latinLnBrk="0" hangingPunct="1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843087"/>
            <a:ext cx="4011083" cy="18288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508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500"/>
              </a:spcBef>
              <a:buSzPct val="80000"/>
              <a:buFont typeface="Wingdings" pitchFamily="2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99D6C-F0ED-4775-9041-10837FAC533D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501026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2ED0DD-C62C-4792-98DF-5E48D23C5674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626644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rot="5400000" flipH="1">
            <a:off x="1434253" y="-1311988"/>
            <a:ext cx="2444681" cy="518160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157"/>
          <p:cNvGrpSpPr/>
          <p:nvPr/>
        </p:nvGrpSpPr>
        <p:grpSpPr>
          <a:xfrm rot="893329">
            <a:off x="561397" y="279640"/>
            <a:ext cx="1979673" cy="1691685"/>
            <a:chOff x="429768" y="5047488"/>
            <a:chExt cx="1484755" cy="1691685"/>
          </a:xfrm>
        </p:grpSpPr>
        <p:grpSp>
          <p:nvGrpSpPr>
            <p:cNvPr id="10" name="Group 9"/>
            <p:cNvGrpSpPr/>
            <p:nvPr/>
          </p:nvGrpSpPr>
          <p:grpSpPr>
            <a:xfrm>
              <a:off x="1216152" y="6035040"/>
              <a:ext cx="698371" cy="531091"/>
              <a:chOff x="1238130" y="6052653"/>
              <a:chExt cx="698371" cy="531091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6"/>
              <p:cNvGrpSpPr/>
              <p:nvPr/>
            </p:nvGrpSpPr>
            <p:grpSpPr>
              <a:xfrm rot="2467258">
                <a:off x="1498298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26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4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30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5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0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4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0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1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2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3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8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15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6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4" name="Group 60"/>
            <p:cNvGrpSpPr/>
            <p:nvPr/>
          </p:nvGrpSpPr>
          <p:grpSpPr>
            <a:xfrm>
              <a:off x="429768" y="6181344"/>
              <a:ext cx="424872" cy="557829"/>
              <a:chOff x="515430" y="6131024"/>
              <a:chExt cx="424872" cy="557829"/>
            </a:xfrm>
          </p:grpSpPr>
          <p:sp>
            <p:nvSpPr>
              <p:cNvPr id="62" name="AutoShape 3"/>
              <p:cNvSpPr>
                <a:spLocks noChangeAspect="1" noChangeArrowheads="1" noTextEdit="1"/>
              </p:cNvSpPr>
              <p:nvPr/>
            </p:nvSpPr>
            <p:spPr bwMode="auto">
              <a:xfrm rot="3025731">
                <a:off x="455334" y="6203378"/>
                <a:ext cx="552736" cy="4085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>
                <a:spLocks noEditPoints="1"/>
              </p:cNvSpPr>
              <p:nvPr/>
            </p:nvSpPr>
            <p:spPr bwMode="auto">
              <a:xfrm rot="3025731">
                <a:off x="448951" y="6197503"/>
                <a:ext cx="557829" cy="424872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Group 296"/>
              <p:cNvGrpSpPr/>
              <p:nvPr/>
            </p:nvGrpSpPr>
            <p:grpSpPr>
              <a:xfrm rot="3025731">
                <a:off x="664340" y="6295206"/>
                <a:ext cx="138589" cy="140726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72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3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6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76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7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8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9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0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1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2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7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2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3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4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5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6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7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8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9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0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1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2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3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4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5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6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27" name="Group 281"/>
              <p:cNvGrpSpPr/>
              <p:nvPr/>
            </p:nvGrpSpPr>
            <p:grpSpPr>
              <a:xfrm rot="3025731">
                <a:off x="698372" y="6457657"/>
                <a:ext cx="67818" cy="57901"/>
                <a:chOff x="6294438" y="1638300"/>
                <a:chExt cx="401638" cy="342900"/>
              </a:xfrm>
            </p:grpSpPr>
            <p:sp>
              <p:nvSpPr>
                <p:cNvPr id="6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6" name="Freeform 283"/>
              <p:cNvSpPr>
                <a:spLocks/>
              </p:cNvSpPr>
              <p:nvPr/>
            </p:nvSpPr>
            <p:spPr bwMode="auto">
              <a:xfrm rot="3025731">
                <a:off x="760608" y="6269384"/>
                <a:ext cx="42621" cy="115265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4"/>
              <p:cNvSpPr>
                <a:spLocks/>
              </p:cNvSpPr>
              <p:nvPr/>
            </p:nvSpPr>
            <p:spPr bwMode="auto">
              <a:xfrm rot="3025731">
                <a:off x="799490" y="6310478"/>
                <a:ext cx="40745" cy="116069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8" name="Group 106"/>
            <p:cNvGrpSpPr>
              <a:grpSpLocks noChangeAspect="1"/>
            </p:cNvGrpSpPr>
            <p:nvPr/>
          </p:nvGrpSpPr>
          <p:grpSpPr>
            <a:xfrm rot="21069806">
              <a:off x="484632" y="5047488"/>
              <a:ext cx="1042416" cy="795528"/>
              <a:chOff x="1238130" y="6052653"/>
              <a:chExt cx="698371" cy="531091"/>
            </a:xfrm>
          </p:grpSpPr>
          <p:sp>
            <p:nvSpPr>
              <p:cNvPr id="108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9" name="Freeform 108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5">
                  <a:alpha val="4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9" name="Group 296"/>
              <p:cNvGrpSpPr/>
              <p:nvPr/>
            </p:nvGrpSpPr>
            <p:grpSpPr>
              <a:xfrm rot="2467258">
                <a:off x="1498299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123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4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30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127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8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9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0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1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2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3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4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5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6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7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8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9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0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1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2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3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4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5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6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7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8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9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0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1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2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3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4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5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6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7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1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119" name="Freeform 118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Freeform 119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Freeform 120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2" name="Freeform 121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32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15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13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5600" y="533477"/>
            <a:ext cx="2336800" cy="55038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6533" y="1843093"/>
            <a:ext cx="8212667" cy="41941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ECB7FD-4CAF-4F51-9ED0-20D63D4C95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233" name="Group 245"/>
          <p:cNvGrpSpPr/>
          <p:nvPr/>
        </p:nvGrpSpPr>
        <p:grpSpPr>
          <a:xfrm rot="618885">
            <a:off x="11301675" y="6093223"/>
            <a:ext cx="744071" cy="424872"/>
            <a:chOff x="1475175" y="3681289"/>
            <a:chExt cx="558053" cy="424872"/>
          </a:xfrm>
        </p:grpSpPr>
        <p:sp>
          <p:nvSpPr>
            <p:cNvPr id="247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48" name="Freeform 247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34" name="Group 296"/>
            <p:cNvGrpSpPr/>
            <p:nvPr/>
          </p:nvGrpSpPr>
          <p:grpSpPr>
            <a:xfrm rot="1778703">
              <a:off x="1674442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25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3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5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250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51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842114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79"/>
          <p:cNvGrpSpPr/>
          <p:nvPr/>
        </p:nvGrpSpPr>
        <p:grpSpPr>
          <a:xfrm>
            <a:off x="1061765" y="4190241"/>
            <a:ext cx="1115659" cy="637309"/>
            <a:chOff x="796323" y="4190170"/>
            <a:chExt cx="836744" cy="637309"/>
          </a:xfrm>
        </p:grpSpPr>
        <p:sp>
          <p:nvSpPr>
            <p:cNvPr id="1439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40" name="Freeform 1439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3" y="4350690"/>
              <a:ext cx="207881" cy="211093"/>
              <a:chOff x="5902325" y="2266950"/>
              <a:chExt cx="820738" cy="833438"/>
            </a:xfrm>
            <a:noFill/>
          </p:grpSpPr>
          <p:sp>
            <p:nvSpPr>
              <p:cNvPr id="153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4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7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53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54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1781" name="Rectangle 178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780" name="Picture 1779" descr="vines15.png"/>
          <p:cNvPicPr>
            <a:picLocks noChangeAspect="1"/>
          </p:cNvPicPr>
          <p:nvPr/>
        </p:nvPicPr>
        <p:blipFill>
          <a:blip r:embed="rId2" cstate="print"/>
          <a:srcRect l="27271" t="11030" r="13284" b="37244"/>
          <a:stretch>
            <a:fillRect/>
          </a:stretch>
        </p:blipFill>
        <p:spPr>
          <a:xfrm>
            <a:off x="0" y="1143007"/>
            <a:ext cx="10532400" cy="56526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6400" y="381000"/>
            <a:ext cx="6908800" cy="2362200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620000" y="3733800"/>
            <a:ext cx="4165600" cy="16002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1000"/>
              </a:spcBef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20000" y="5486471"/>
            <a:ext cx="4165600" cy="365125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200" kern="1200" spc="100" baseline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</a:lstStyle>
          <a:p>
            <a:endParaRPr lang="en-US">
              <a:solidFill>
                <a:prstClr val="white">
                  <a:lumMod val="75000"/>
                  <a:lumOff val="25000"/>
                </a:prstClr>
              </a:solidFill>
              <a:effectLst>
                <a:innerShdw blurRad="38100">
                  <a:prstClr val="black"/>
                </a:inn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68800" y="6528805"/>
            <a:ext cx="386080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C2095B-19D3-47D3-B8A5-9E06F5CDD67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10" name="Group 1581"/>
          <p:cNvGrpSpPr/>
          <p:nvPr/>
        </p:nvGrpSpPr>
        <p:grpSpPr>
          <a:xfrm>
            <a:off x="8335870" y="408737"/>
            <a:ext cx="3320849" cy="2266611"/>
            <a:chOff x="6251867" y="408666"/>
            <a:chExt cx="2490637" cy="2266611"/>
          </a:xfrm>
        </p:grpSpPr>
        <p:sp>
          <p:nvSpPr>
            <p:cNvPr id="295" name="AutoShape 3"/>
            <p:cNvSpPr>
              <a:spLocks noChangeAspect="1" noChangeArrowheads="1" noTextEdit="1"/>
            </p:cNvSpPr>
            <p:nvPr/>
          </p:nvSpPr>
          <p:spPr bwMode="auto">
            <a:xfrm rot="1639090">
              <a:off x="6273861" y="640642"/>
              <a:ext cx="2350566" cy="1737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 rot="1639090">
              <a:off x="6251867" y="621277"/>
              <a:ext cx="2372225" cy="180681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  <a:alpha val="5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 rot="1639090">
              <a:off x="6605738" y="418485"/>
              <a:ext cx="680547" cy="927914"/>
            </a:xfrm>
            <a:custGeom>
              <a:avLst/>
              <a:gdLst/>
              <a:ahLst/>
              <a:cxnLst>
                <a:cxn ang="0">
                  <a:pos x="220" y="342"/>
                </a:cxn>
                <a:cxn ang="0">
                  <a:pos x="206" y="323"/>
                </a:cxn>
                <a:cxn ang="0">
                  <a:pos x="182" y="307"/>
                </a:cxn>
                <a:cxn ang="0">
                  <a:pos x="172" y="268"/>
                </a:cxn>
                <a:cxn ang="0">
                  <a:pos x="221" y="182"/>
                </a:cxn>
                <a:cxn ang="0">
                  <a:pos x="223" y="137"/>
                </a:cxn>
                <a:cxn ang="0">
                  <a:pos x="169" y="122"/>
                </a:cxn>
                <a:cxn ang="0">
                  <a:pos x="48" y="124"/>
                </a:cxn>
                <a:cxn ang="0">
                  <a:pos x="5" y="37"/>
                </a:cxn>
                <a:cxn ang="0">
                  <a:pos x="29" y="5"/>
                </a:cxn>
                <a:cxn ang="0">
                  <a:pos x="59" y="6"/>
                </a:cxn>
                <a:cxn ang="0">
                  <a:pos x="79" y="22"/>
                </a:cxn>
                <a:cxn ang="0">
                  <a:pos x="58" y="11"/>
                </a:cxn>
                <a:cxn ang="0">
                  <a:pos x="15" y="39"/>
                </a:cxn>
                <a:cxn ang="0">
                  <a:pos x="51" y="113"/>
                </a:cxn>
                <a:cxn ang="0">
                  <a:pos x="169" y="109"/>
                </a:cxn>
                <a:cxn ang="0">
                  <a:pos x="232" y="127"/>
                </a:cxn>
                <a:cxn ang="0">
                  <a:pos x="232" y="188"/>
                </a:cxn>
                <a:cxn ang="0">
                  <a:pos x="181" y="271"/>
                </a:cxn>
                <a:cxn ang="0">
                  <a:pos x="209" y="320"/>
                </a:cxn>
                <a:cxn ang="0">
                  <a:pos x="220" y="342"/>
                </a:cxn>
              </a:cxnLst>
              <a:rect l="0" t="0" r="r" b="b"/>
              <a:pathLst>
                <a:path w="252" h="343">
                  <a:moveTo>
                    <a:pt x="220" y="342"/>
                  </a:moveTo>
                  <a:cubicBezTo>
                    <a:pt x="218" y="343"/>
                    <a:pt x="217" y="334"/>
                    <a:pt x="206" y="323"/>
                  </a:cubicBezTo>
                  <a:cubicBezTo>
                    <a:pt x="200" y="318"/>
                    <a:pt x="192" y="314"/>
                    <a:pt x="182" y="307"/>
                  </a:cubicBezTo>
                  <a:cubicBezTo>
                    <a:pt x="172" y="299"/>
                    <a:pt x="168" y="283"/>
                    <a:pt x="172" y="268"/>
                  </a:cubicBezTo>
                  <a:cubicBezTo>
                    <a:pt x="179" y="239"/>
                    <a:pt x="203" y="213"/>
                    <a:pt x="221" y="182"/>
                  </a:cubicBezTo>
                  <a:cubicBezTo>
                    <a:pt x="230" y="167"/>
                    <a:pt x="236" y="148"/>
                    <a:pt x="223" y="137"/>
                  </a:cubicBezTo>
                  <a:cubicBezTo>
                    <a:pt x="210" y="124"/>
                    <a:pt x="190" y="121"/>
                    <a:pt x="169" y="122"/>
                  </a:cubicBezTo>
                  <a:cubicBezTo>
                    <a:pt x="128" y="124"/>
                    <a:pt x="87" y="136"/>
                    <a:pt x="48" y="124"/>
                  </a:cubicBezTo>
                  <a:cubicBezTo>
                    <a:pt x="5" y="111"/>
                    <a:pt x="0" y="64"/>
                    <a:pt x="5" y="37"/>
                  </a:cubicBezTo>
                  <a:cubicBezTo>
                    <a:pt x="9" y="23"/>
                    <a:pt x="18" y="10"/>
                    <a:pt x="29" y="5"/>
                  </a:cubicBezTo>
                  <a:cubicBezTo>
                    <a:pt x="41" y="0"/>
                    <a:pt x="52" y="3"/>
                    <a:pt x="59" y="6"/>
                  </a:cubicBezTo>
                  <a:cubicBezTo>
                    <a:pt x="74" y="14"/>
                    <a:pt x="79" y="22"/>
                    <a:pt x="79" y="22"/>
                  </a:cubicBezTo>
                  <a:cubicBezTo>
                    <a:pt x="78" y="23"/>
                    <a:pt x="72" y="17"/>
                    <a:pt x="58" y="11"/>
                  </a:cubicBezTo>
                  <a:cubicBezTo>
                    <a:pt x="44" y="4"/>
                    <a:pt x="18" y="11"/>
                    <a:pt x="15" y="39"/>
                  </a:cubicBezTo>
                  <a:cubicBezTo>
                    <a:pt x="10" y="63"/>
                    <a:pt x="17" y="103"/>
                    <a:pt x="51" y="113"/>
                  </a:cubicBezTo>
                  <a:cubicBezTo>
                    <a:pt x="85" y="123"/>
                    <a:pt x="126" y="112"/>
                    <a:pt x="169" y="109"/>
                  </a:cubicBezTo>
                  <a:cubicBezTo>
                    <a:pt x="190" y="107"/>
                    <a:pt x="216" y="111"/>
                    <a:pt x="232" y="127"/>
                  </a:cubicBezTo>
                  <a:cubicBezTo>
                    <a:pt x="252" y="146"/>
                    <a:pt x="241" y="174"/>
                    <a:pt x="232" y="188"/>
                  </a:cubicBezTo>
                  <a:cubicBezTo>
                    <a:pt x="212" y="221"/>
                    <a:pt x="188" y="245"/>
                    <a:pt x="181" y="271"/>
                  </a:cubicBezTo>
                  <a:cubicBezTo>
                    <a:pt x="171" y="299"/>
                    <a:pt x="199" y="308"/>
                    <a:pt x="209" y="320"/>
                  </a:cubicBezTo>
                  <a:cubicBezTo>
                    <a:pt x="220" y="332"/>
                    <a:pt x="220" y="343"/>
                    <a:pt x="220" y="3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 rot="1639090">
              <a:off x="6877476" y="1182164"/>
              <a:ext cx="353383" cy="941594"/>
            </a:xfrm>
            <a:custGeom>
              <a:avLst/>
              <a:gdLst/>
              <a:ahLst/>
              <a:cxnLst>
                <a:cxn ang="0">
                  <a:pos x="131" y="14"/>
                </a:cxn>
                <a:cxn ang="0">
                  <a:pos x="116" y="8"/>
                </a:cxn>
                <a:cxn ang="0">
                  <a:pos x="80" y="29"/>
                </a:cxn>
                <a:cxn ang="0">
                  <a:pos x="62" y="51"/>
                </a:cxn>
                <a:cxn ang="0">
                  <a:pos x="86" y="70"/>
                </a:cxn>
                <a:cxn ang="0">
                  <a:pos x="100" y="155"/>
                </a:cxn>
                <a:cxn ang="0">
                  <a:pos x="66" y="235"/>
                </a:cxn>
                <a:cxn ang="0">
                  <a:pos x="24" y="286"/>
                </a:cxn>
                <a:cxn ang="0">
                  <a:pos x="14" y="346"/>
                </a:cxn>
                <a:cxn ang="0">
                  <a:pos x="16" y="283"/>
                </a:cxn>
                <a:cxn ang="0">
                  <a:pos x="57" y="226"/>
                </a:cxn>
                <a:cxn ang="0">
                  <a:pos x="87" y="153"/>
                </a:cxn>
                <a:cxn ang="0">
                  <a:pos x="77" y="79"/>
                </a:cxn>
                <a:cxn ang="0">
                  <a:pos x="62" y="68"/>
                </a:cxn>
                <a:cxn ang="0">
                  <a:pos x="52" y="49"/>
                </a:cxn>
                <a:cxn ang="0">
                  <a:pos x="74" y="22"/>
                </a:cxn>
                <a:cxn ang="0">
                  <a:pos x="117" y="3"/>
                </a:cxn>
                <a:cxn ang="0">
                  <a:pos x="131" y="14"/>
                </a:cxn>
              </a:cxnLst>
              <a:rect l="0" t="0" r="r" b="b"/>
              <a:pathLst>
                <a:path w="131" h="348">
                  <a:moveTo>
                    <a:pt x="131" y="14"/>
                  </a:moveTo>
                  <a:cubicBezTo>
                    <a:pt x="131" y="15"/>
                    <a:pt x="126" y="10"/>
                    <a:pt x="116" y="8"/>
                  </a:cubicBezTo>
                  <a:cubicBezTo>
                    <a:pt x="107" y="7"/>
                    <a:pt x="93" y="15"/>
                    <a:pt x="80" y="29"/>
                  </a:cubicBezTo>
                  <a:cubicBezTo>
                    <a:pt x="74" y="35"/>
                    <a:pt x="65" y="44"/>
                    <a:pt x="62" y="51"/>
                  </a:cubicBezTo>
                  <a:cubicBezTo>
                    <a:pt x="59" y="55"/>
                    <a:pt x="75" y="61"/>
                    <a:pt x="86" y="70"/>
                  </a:cubicBezTo>
                  <a:cubicBezTo>
                    <a:pt x="109" y="92"/>
                    <a:pt x="104" y="126"/>
                    <a:pt x="100" y="155"/>
                  </a:cubicBezTo>
                  <a:cubicBezTo>
                    <a:pt x="94" y="185"/>
                    <a:pt x="85" y="214"/>
                    <a:pt x="66" y="235"/>
                  </a:cubicBezTo>
                  <a:cubicBezTo>
                    <a:pt x="46" y="253"/>
                    <a:pt x="32" y="269"/>
                    <a:pt x="24" y="286"/>
                  </a:cubicBezTo>
                  <a:cubicBezTo>
                    <a:pt x="8" y="321"/>
                    <a:pt x="16" y="346"/>
                    <a:pt x="14" y="346"/>
                  </a:cubicBezTo>
                  <a:cubicBezTo>
                    <a:pt x="13" y="348"/>
                    <a:pt x="0" y="322"/>
                    <a:pt x="16" y="283"/>
                  </a:cubicBezTo>
                  <a:cubicBezTo>
                    <a:pt x="22" y="264"/>
                    <a:pt x="39" y="243"/>
                    <a:pt x="57" y="226"/>
                  </a:cubicBezTo>
                  <a:cubicBezTo>
                    <a:pt x="73" y="208"/>
                    <a:pt x="82" y="181"/>
                    <a:pt x="87" y="153"/>
                  </a:cubicBezTo>
                  <a:cubicBezTo>
                    <a:pt x="91" y="125"/>
                    <a:pt x="95" y="94"/>
                    <a:pt x="77" y="79"/>
                  </a:cubicBezTo>
                  <a:cubicBezTo>
                    <a:pt x="74" y="75"/>
                    <a:pt x="68" y="72"/>
                    <a:pt x="62" y="68"/>
                  </a:cubicBezTo>
                  <a:cubicBezTo>
                    <a:pt x="59" y="66"/>
                    <a:pt x="48" y="59"/>
                    <a:pt x="52" y="49"/>
                  </a:cubicBezTo>
                  <a:cubicBezTo>
                    <a:pt x="58" y="35"/>
                    <a:pt x="66" y="29"/>
                    <a:pt x="74" y="22"/>
                  </a:cubicBezTo>
                  <a:cubicBezTo>
                    <a:pt x="88" y="9"/>
                    <a:pt x="105" y="0"/>
                    <a:pt x="117" y="3"/>
                  </a:cubicBezTo>
                  <a:cubicBezTo>
                    <a:pt x="129" y="8"/>
                    <a:pt x="131" y="14"/>
                    <a:pt x="131" y="14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 rot="1639090">
              <a:off x="7357210" y="1492246"/>
              <a:ext cx="921075" cy="579092"/>
            </a:xfrm>
            <a:custGeom>
              <a:avLst/>
              <a:gdLst/>
              <a:ahLst/>
              <a:cxnLst>
                <a:cxn ang="0">
                  <a:pos x="339" y="1"/>
                </a:cxn>
                <a:cxn ang="0">
                  <a:pos x="307" y="61"/>
                </a:cxn>
                <a:cxn ang="0">
                  <a:pos x="266" y="124"/>
                </a:cxn>
                <a:cxn ang="0">
                  <a:pos x="221" y="134"/>
                </a:cxn>
                <a:cxn ang="0">
                  <a:pos x="187" y="150"/>
                </a:cxn>
                <a:cxn ang="0">
                  <a:pos x="167" y="188"/>
                </a:cxn>
                <a:cxn ang="0">
                  <a:pos x="152" y="210"/>
                </a:cxn>
                <a:cxn ang="0">
                  <a:pos x="128" y="213"/>
                </a:cxn>
                <a:cxn ang="0">
                  <a:pos x="58" y="191"/>
                </a:cxn>
                <a:cxn ang="0">
                  <a:pos x="13" y="198"/>
                </a:cxn>
                <a:cxn ang="0">
                  <a:pos x="2" y="212"/>
                </a:cxn>
                <a:cxn ang="0">
                  <a:pos x="10" y="194"/>
                </a:cxn>
                <a:cxn ang="0">
                  <a:pos x="59" y="182"/>
                </a:cxn>
                <a:cxn ang="0">
                  <a:pos x="129" y="201"/>
                </a:cxn>
                <a:cxn ang="0">
                  <a:pos x="154" y="186"/>
                </a:cxn>
                <a:cxn ang="0">
                  <a:pos x="177" y="142"/>
                </a:cxn>
                <a:cxn ang="0">
                  <a:pos x="196" y="124"/>
                </a:cxn>
                <a:cxn ang="0">
                  <a:pos x="222" y="121"/>
                </a:cxn>
                <a:cxn ang="0">
                  <a:pos x="258" y="115"/>
                </a:cxn>
                <a:cxn ang="0">
                  <a:pos x="300" y="56"/>
                </a:cxn>
                <a:cxn ang="0">
                  <a:pos x="339" y="1"/>
                </a:cxn>
              </a:cxnLst>
              <a:rect l="0" t="0" r="r" b="b"/>
              <a:pathLst>
                <a:path w="341" h="214">
                  <a:moveTo>
                    <a:pt x="339" y="1"/>
                  </a:moveTo>
                  <a:cubicBezTo>
                    <a:pt x="341" y="2"/>
                    <a:pt x="329" y="25"/>
                    <a:pt x="307" y="61"/>
                  </a:cubicBezTo>
                  <a:cubicBezTo>
                    <a:pt x="295" y="79"/>
                    <a:pt x="287" y="100"/>
                    <a:pt x="266" y="124"/>
                  </a:cubicBezTo>
                  <a:cubicBezTo>
                    <a:pt x="255" y="136"/>
                    <a:pt x="234" y="136"/>
                    <a:pt x="221" y="134"/>
                  </a:cubicBezTo>
                  <a:cubicBezTo>
                    <a:pt x="205" y="131"/>
                    <a:pt x="196" y="137"/>
                    <a:pt x="187" y="150"/>
                  </a:cubicBezTo>
                  <a:cubicBezTo>
                    <a:pt x="180" y="162"/>
                    <a:pt x="170" y="178"/>
                    <a:pt x="167" y="188"/>
                  </a:cubicBezTo>
                  <a:cubicBezTo>
                    <a:pt x="167" y="195"/>
                    <a:pt x="160" y="208"/>
                    <a:pt x="152" y="210"/>
                  </a:cubicBezTo>
                  <a:cubicBezTo>
                    <a:pt x="144" y="214"/>
                    <a:pt x="135" y="214"/>
                    <a:pt x="128" y="213"/>
                  </a:cubicBezTo>
                  <a:cubicBezTo>
                    <a:pt x="98" y="207"/>
                    <a:pt x="79" y="189"/>
                    <a:pt x="58" y="191"/>
                  </a:cubicBezTo>
                  <a:cubicBezTo>
                    <a:pt x="38" y="189"/>
                    <a:pt x="21" y="191"/>
                    <a:pt x="13" y="198"/>
                  </a:cubicBezTo>
                  <a:cubicBezTo>
                    <a:pt x="4" y="205"/>
                    <a:pt x="4" y="212"/>
                    <a:pt x="2" y="212"/>
                  </a:cubicBezTo>
                  <a:cubicBezTo>
                    <a:pt x="2" y="212"/>
                    <a:pt x="0" y="204"/>
                    <a:pt x="10" y="194"/>
                  </a:cubicBezTo>
                  <a:cubicBezTo>
                    <a:pt x="19" y="185"/>
                    <a:pt x="38" y="181"/>
                    <a:pt x="59" y="182"/>
                  </a:cubicBezTo>
                  <a:cubicBezTo>
                    <a:pt x="82" y="179"/>
                    <a:pt x="105" y="197"/>
                    <a:pt x="129" y="201"/>
                  </a:cubicBezTo>
                  <a:cubicBezTo>
                    <a:pt x="142" y="202"/>
                    <a:pt x="154" y="200"/>
                    <a:pt x="154" y="186"/>
                  </a:cubicBezTo>
                  <a:cubicBezTo>
                    <a:pt x="160" y="168"/>
                    <a:pt x="167" y="157"/>
                    <a:pt x="177" y="142"/>
                  </a:cubicBezTo>
                  <a:cubicBezTo>
                    <a:pt x="182" y="135"/>
                    <a:pt x="187" y="129"/>
                    <a:pt x="196" y="124"/>
                  </a:cubicBezTo>
                  <a:cubicBezTo>
                    <a:pt x="205" y="119"/>
                    <a:pt x="215" y="120"/>
                    <a:pt x="222" y="121"/>
                  </a:cubicBezTo>
                  <a:cubicBezTo>
                    <a:pt x="237" y="123"/>
                    <a:pt x="250" y="124"/>
                    <a:pt x="258" y="115"/>
                  </a:cubicBezTo>
                  <a:cubicBezTo>
                    <a:pt x="275" y="97"/>
                    <a:pt x="287" y="72"/>
                    <a:pt x="300" y="56"/>
                  </a:cubicBezTo>
                  <a:cubicBezTo>
                    <a:pt x="323" y="21"/>
                    <a:pt x="338" y="0"/>
                    <a:pt x="339" y="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 rot="1639090">
              <a:off x="6315535" y="1422489"/>
              <a:ext cx="459398" cy="516395"/>
            </a:xfrm>
            <a:custGeom>
              <a:avLst/>
              <a:gdLst/>
              <a:ahLst/>
              <a:cxnLst>
                <a:cxn ang="0">
                  <a:pos x="167" y="163"/>
                </a:cxn>
                <a:cxn ang="0">
                  <a:pos x="154" y="171"/>
                </a:cxn>
                <a:cxn ang="0">
                  <a:pos x="114" y="190"/>
                </a:cxn>
                <a:cxn ang="0">
                  <a:pos x="95" y="163"/>
                </a:cxn>
                <a:cxn ang="0">
                  <a:pos x="106" y="129"/>
                </a:cxn>
                <a:cxn ang="0">
                  <a:pos x="145" y="65"/>
                </a:cxn>
                <a:cxn ang="0">
                  <a:pos x="115" y="15"/>
                </a:cxn>
                <a:cxn ang="0">
                  <a:pos x="56" y="20"/>
                </a:cxn>
                <a:cxn ang="0">
                  <a:pos x="0" y="35"/>
                </a:cxn>
                <a:cxn ang="0">
                  <a:pos x="53" y="11"/>
                </a:cxn>
                <a:cxn ang="0">
                  <a:pos x="118" y="3"/>
                </a:cxn>
                <a:cxn ang="0">
                  <a:pos x="158" y="69"/>
                </a:cxn>
                <a:cxn ang="0">
                  <a:pos x="116" y="135"/>
                </a:cxn>
                <a:cxn ang="0">
                  <a:pos x="105" y="163"/>
                </a:cxn>
                <a:cxn ang="0">
                  <a:pos x="114" y="180"/>
                </a:cxn>
                <a:cxn ang="0">
                  <a:pos x="167" y="163"/>
                </a:cxn>
              </a:cxnLst>
              <a:rect l="0" t="0" r="r" b="b"/>
              <a:pathLst>
                <a:path w="170" h="191">
                  <a:moveTo>
                    <a:pt x="167" y="163"/>
                  </a:moveTo>
                  <a:cubicBezTo>
                    <a:pt x="167" y="164"/>
                    <a:pt x="162" y="166"/>
                    <a:pt x="154" y="171"/>
                  </a:cubicBezTo>
                  <a:cubicBezTo>
                    <a:pt x="145" y="176"/>
                    <a:pt x="135" y="187"/>
                    <a:pt x="114" y="190"/>
                  </a:cubicBezTo>
                  <a:cubicBezTo>
                    <a:pt x="99" y="191"/>
                    <a:pt x="93" y="173"/>
                    <a:pt x="95" y="163"/>
                  </a:cubicBezTo>
                  <a:cubicBezTo>
                    <a:pt x="95" y="151"/>
                    <a:pt x="100" y="140"/>
                    <a:pt x="106" y="129"/>
                  </a:cubicBezTo>
                  <a:cubicBezTo>
                    <a:pt x="118" y="108"/>
                    <a:pt x="137" y="88"/>
                    <a:pt x="145" y="65"/>
                  </a:cubicBezTo>
                  <a:cubicBezTo>
                    <a:pt x="154" y="41"/>
                    <a:pt x="137" y="17"/>
                    <a:pt x="115" y="15"/>
                  </a:cubicBezTo>
                  <a:cubicBezTo>
                    <a:pt x="94" y="11"/>
                    <a:pt x="73" y="16"/>
                    <a:pt x="56" y="20"/>
                  </a:cubicBezTo>
                  <a:cubicBezTo>
                    <a:pt x="22" y="29"/>
                    <a:pt x="1" y="37"/>
                    <a:pt x="0" y="35"/>
                  </a:cubicBezTo>
                  <a:cubicBezTo>
                    <a:pt x="0" y="34"/>
                    <a:pt x="19" y="23"/>
                    <a:pt x="53" y="11"/>
                  </a:cubicBezTo>
                  <a:cubicBezTo>
                    <a:pt x="71" y="6"/>
                    <a:pt x="92" y="0"/>
                    <a:pt x="118" y="3"/>
                  </a:cubicBezTo>
                  <a:cubicBezTo>
                    <a:pt x="145" y="4"/>
                    <a:pt x="170" y="39"/>
                    <a:pt x="158" y="69"/>
                  </a:cubicBezTo>
                  <a:cubicBezTo>
                    <a:pt x="148" y="97"/>
                    <a:pt x="128" y="116"/>
                    <a:pt x="116" y="135"/>
                  </a:cubicBezTo>
                  <a:cubicBezTo>
                    <a:pt x="111" y="145"/>
                    <a:pt x="106" y="155"/>
                    <a:pt x="105" y="163"/>
                  </a:cubicBezTo>
                  <a:cubicBezTo>
                    <a:pt x="105" y="174"/>
                    <a:pt x="107" y="181"/>
                    <a:pt x="114" y="180"/>
                  </a:cubicBezTo>
                  <a:cubicBezTo>
                    <a:pt x="144" y="174"/>
                    <a:pt x="166" y="158"/>
                    <a:pt x="167" y="163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 rot="1639090">
              <a:off x="7583789" y="1145542"/>
              <a:ext cx="989472" cy="963253"/>
            </a:xfrm>
            <a:custGeom>
              <a:avLst/>
              <a:gdLst/>
              <a:ahLst/>
              <a:cxnLst>
                <a:cxn ang="0">
                  <a:pos x="2" y="356"/>
                </a:cxn>
                <a:cxn ang="0">
                  <a:pos x="6" y="330"/>
                </a:cxn>
                <a:cxn ang="0">
                  <a:pos x="49" y="273"/>
                </a:cxn>
                <a:cxn ang="0">
                  <a:pos x="48" y="230"/>
                </a:cxn>
                <a:cxn ang="0">
                  <a:pos x="37" y="173"/>
                </a:cxn>
                <a:cxn ang="0">
                  <a:pos x="55" y="144"/>
                </a:cxn>
                <a:cxn ang="0">
                  <a:pos x="89" y="131"/>
                </a:cxn>
                <a:cxn ang="0">
                  <a:pos x="154" y="146"/>
                </a:cxn>
                <a:cxn ang="0">
                  <a:pos x="195" y="124"/>
                </a:cxn>
                <a:cxn ang="0">
                  <a:pos x="196" y="60"/>
                </a:cxn>
                <a:cxn ang="0">
                  <a:pos x="283" y="6"/>
                </a:cxn>
                <a:cxn ang="0">
                  <a:pos x="363" y="58"/>
                </a:cxn>
                <a:cxn ang="0">
                  <a:pos x="282" y="15"/>
                </a:cxn>
                <a:cxn ang="0">
                  <a:pos x="208" y="63"/>
                </a:cxn>
                <a:cxn ang="0">
                  <a:pos x="208" y="124"/>
                </a:cxn>
                <a:cxn ang="0">
                  <a:pos x="189" y="157"/>
                </a:cxn>
                <a:cxn ang="0">
                  <a:pos x="152" y="160"/>
                </a:cxn>
                <a:cxn ang="0">
                  <a:pos x="88" y="144"/>
                </a:cxn>
                <a:cxn ang="0">
                  <a:pos x="49" y="175"/>
                </a:cxn>
                <a:cxn ang="0">
                  <a:pos x="56" y="279"/>
                </a:cxn>
                <a:cxn ang="0">
                  <a:pos x="2" y="356"/>
                </a:cxn>
              </a:cxnLst>
              <a:rect l="0" t="0" r="r" b="b"/>
              <a:pathLst>
                <a:path w="366" h="356">
                  <a:moveTo>
                    <a:pt x="2" y="356"/>
                  </a:moveTo>
                  <a:cubicBezTo>
                    <a:pt x="1" y="356"/>
                    <a:pt x="0" y="346"/>
                    <a:pt x="6" y="330"/>
                  </a:cubicBezTo>
                  <a:cubicBezTo>
                    <a:pt x="12" y="314"/>
                    <a:pt x="29" y="294"/>
                    <a:pt x="49" y="273"/>
                  </a:cubicBezTo>
                  <a:cubicBezTo>
                    <a:pt x="58" y="263"/>
                    <a:pt x="52" y="247"/>
                    <a:pt x="48" y="230"/>
                  </a:cubicBezTo>
                  <a:cubicBezTo>
                    <a:pt x="45" y="214"/>
                    <a:pt x="33" y="196"/>
                    <a:pt x="37" y="173"/>
                  </a:cubicBezTo>
                  <a:cubicBezTo>
                    <a:pt x="40" y="161"/>
                    <a:pt x="47" y="151"/>
                    <a:pt x="55" y="144"/>
                  </a:cubicBezTo>
                  <a:cubicBezTo>
                    <a:pt x="63" y="136"/>
                    <a:pt x="76" y="130"/>
                    <a:pt x="89" y="131"/>
                  </a:cubicBezTo>
                  <a:cubicBezTo>
                    <a:pt x="113" y="134"/>
                    <a:pt x="131" y="146"/>
                    <a:pt x="154" y="146"/>
                  </a:cubicBezTo>
                  <a:cubicBezTo>
                    <a:pt x="177" y="150"/>
                    <a:pt x="197" y="146"/>
                    <a:pt x="195" y="124"/>
                  </a:cubicBezTo>
                  <a:cubicBezTo>
                    <a:pt x="195" y="104"/>
                    <a:pt x="190" y="81"/>
                    <a:pt x="196" y="60"/>
                  </a:cubicBezTo>
                  <a:cubicBezTo>
                    <a:pt x="206" y="15"/>
                    <a:pt x="254" y="0"/>
                    <a:pt x="283" y="6"/>
                  </a:cubicBezTo>
                  <a:cubicBezTo>
                    <a:pt x="348" y="14"/>
                    <a:pt x="366" y="60"/>
                    <a:pt x="363" y="58"/>
                  </a:cubicBezTo>
                  <a:cubicBezTo>
                    <a:pt x="362" y="61"/>
                    <a:pt x="343" y="20"/>
                    <a:pt x="282" y="15"/>
                  </a:cubicBezTo>
                  <a:cubicBezTo>
                    <a:pt x="254" y="11"/>
                    <a:pt x="216" y="26"/>
                    <a:pt x="208" y="63"/>
                  </a:cubicBezTo>
                  <a:cubicBezTo>
                    <a:pt x="203" y="82"/>
                    <a:pt x="207" y="101"/>
                    <a:pt x="208" y="124"/>
                  </a:cubicBezTo>
                  <a:cubicBezTo>
                    <a:pt x="209" y="135"/>
                    <a:pt x="203" y="152"/>
                    <a:pt x="189" y="157"/>
                  </a:cubicBezTo>
                  <a:cubicBezTo>
                    <a:pt x="176" y="162"/>
                    <a:pt x="164" y="160"/>
                    <a:pt x="152" y="160"/>
                  </a:cubicBezTo>
                  <a:cubicBezTo>
                    <a:pt x="128" y="159"/>
                    <a:pt x="106" y="146"/>
                    <a:pt x="88" y="144"/>
                  </a:cubicBezTo>
                  <a:cubicBezTo>
                    <a:pt x="70" y="142"/>
                    <a:pt x="54" y="160"/>
                    <a:pt x="49" y="175"/>
                  </a:cubicBezTo>
                  <a:cubicBezTo>
                    <a:pt x="45" y="209"/>
                    <a:pt x="78" y="246"/>
                    <a:pt x="56" y="279"/>
                  </a:cubicBezTo>
                  <a:cubicBezTo>
                    <a:pt x="9" y="319"/>
                    <a:pt x="2" y="356"/>
                    <a:pt x="2" y="35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6"/>
            <p:cNvGrpSpPr/>
            <p:nvPr/>
          </p:nvGrpSpPr>
          <p:grpSpPr>
            <a:xfrm rot="1639090">
              <a:off x="8097455" y="1179954"/>
              <a:ext cx="200631" cy="243948"/>
              <a:chOff x="6786563" y="609600"/>
              <a:chExt cx="279400" cy="339725"/>
            </a:xfrm>
            <a:solidFill>
              <a:schemeClr val="accent1">
                <a:alpha val="20000"/>
              </a:schemeClr>
            </a:solidFill>
          </p:grpSpPr>
          <p:sp>
            <p:nvSpPr>
              <p:cNvPr id="579" name="Freeform 33"/>
              <p:cNvSpPr>
                <a:spLocks/>
              </p:cNvSpPr>
              <p:nvPr/>
            </p:nvSpPr>
            <p:spPr bwMode="auto">
              <a:xfrm>
                <a:off x="6813550" y="628650"/>
                <a:ext cx="252413" cy="320675"/>
              </a:xfrm>
              <a:custGeom>
                <a:avLst/>
                <a:gdLst/>
                <a:ahLst/>
                <a:cxnLst>
                  <a:cxn ang="0">
                    <a:pos x="7" y="40"/>
                  </a:cxn>
                  <a:cxn ang="0">
                    <a:pos x="14" y="43"/>
                  </a:cxn>
                  <a:cxn ang="0">
                    <a:pos x="24" y="59"/>
                  </a:cxn>
                  <a:cxn ang="0">
                    <a:pos x="38" y="69"/>
                  </a:cxn>
                  <a:cxn ang="0">
                    <a:pos x="51" y="77"/>
                  </a:cxn>
                  <a:cxn ang="0">
                    <a:pos x="55" y="85"/>
                  </a:cxn>
                  <a:cxn ang="0">
                    <a:pos x="57" y="70"/>
                  </a:cxn>
                  <a:cxn ang="0">
                    <a:pos x="62" y="53"/>
                  </a:cxn>
                  <a:cxn ang="0">
                    <a:pos x="58" y="33"/>
                  </a:cxn>
                  <a:cxn ang="0">
                    <a:pos x="51" y="26"/>
                  </a:cxn>
                  <a:cxn ang="0">
                    <a:pos x="51" y="1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7" y="4"/>
                  </a:cxn>
                  <a:cxn ang="0">
                    <a:pos x="48" y="18"/>
                  </a:cxn>
                  <a:cxn ang="0">
                    <a:pos x="30" y="9"/>
                  </a:cxn>
                  <a:cxn ang="0">
                    <a:pos x="25" y="12"/>
                  </a:cxn>
                  <a:cxn ang="0">
                    <a:pos x="34" y="28"/>
                  </a:cxn>
                  <a:cxn ang="0">
                    <a:pos x="46" y="47"/>
                  </a:cxn>
                  <a:cxn ang="0">
                    <a:pos x="54" y="77"/>
                  </a:cxn>
                  <a:cxn ang="0">
                    <a:pos x="43" y="44"/>
                  </a:cxn>
                  <a:cxn ang="0">
                    <a:pos x="34" y="31"/>
                  </a:cxn>
                  <a:cxn ang="0">
                    <a:pos x="34" y="31"/>
                  </a:cxn>
                  <a:cxn ang="0">
                    <a:pos x="19" y="16"/>
                  </a:cxn>
                  <a:cxn ang="0">
                    <a:pos x="13" y="20"/>
                  </a:cxn>
                  <a:cxn ang="0">
                    <a:pos x="16" y="40"/>
                  </a:cxn>
                  <a:cxn ang="0">
                    <a:pos x="7" y="24"/>
                  </a:cxn>
                  <a:cxn ang="0">
                    <a:pos x="0" y="29"/>
                  </a:cxn>
                  <a:cxn ang="0">
                    <a:pos x="0" y="40"/>
                  </a:cxn>
                  <a:cxn ang="0">
                    <a:pos x="7" y="40"/>
                  </a:cxn>
                </a:cxnLst>
                <a:rect l="0" t="0" r="r" b="b"/>
                <a:pathLst>
                  <a:path w="67" h="85">
                    <a:moveTo>
                      <a:pt x="7" y="40"/>
                    </a:moveTo>
                    <a:cubicBezTo>
                      <a:pt x="10" y="37"/>
                      <a:pt x="10" y="38"/>
                      <a:pt x="14" y="43"/>
                    </a:cubicBezTo>
                    <a:cubicBezTo>
                      <a:pt x="17" y="49"/>
                      <a:pt x="20" y="54"/>
                      <a:pt x="24" y="59"/>
                    </a:cubicBezTo>
                    <a:cubicBezTo>
                      <a:pt x="28" y="64"/>
                      <a:pt x="35" y="65"/>
                      <a:pt x="38" y="69"/>
                    </a:cubicBezTo>
                    <a:cubicBezTo>
                      <a:pt x="41" y="74"/>
                      <a:pt x="47" y="72"/>
                      <a:pt x="51" y="77"/>
                    </a:cubicBezTo>
                    <a:cubicBezTo>
                      <a:pt x="55" y="82"/>
                      <a:pt x="55" y="85"/>
                      <a:pt x="55" y="85"/>
                    </a:cubicBezTo>
                    <a:cubicBezTo>
                      <a:pt x="55" y="85"/>
                      <a:pt x="59" y="77"/>
                      <a:pt x="57" y="70"/>
                    </a:cubicBezTo>
                    <a:cubicBezTo>
                      <a:pt x="56" y="63"/>
                      <a:pt x="61" y="56"/>
                      <a:pt x="62" y="53"/>
                    </a:cubicBezTo>
                    <a:cubicBezTo>
                      <a:pt x="67" y="43"/>
                      <a:pt x="58" y="33"/>
                      <a:pt x="58" y="33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4" y="19"/>
                      <a:pt x="51" y="12"/>
                    </a:cubicBezTo>
                    <a:cubicBezTo>
                      <a:pt x="50" y="7"/>
                      <a:pt x="46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39" y="3"/>
                      <a:pt x="37" y="4"/>
                    </a:cubicBezTo>
                    <a:cubicBezTo>
                      <a:pt x="44" y="11"/>
                      <a:pt x="50" y="16"/>
                      <a:pt x="48" y="18"/>
                    </a:cubicBezTo>
                    <a:cubicBezTo>
                      <a:pt x="46" y="21"/>
                      <a:pt x="39" y="16"/>
                      <a:pt x="30" y="9"/>
                    </a:cubicBezTo>
                    <a:cubicBezTo>
                      <a:pt x="29" y="10"/>
                      <a:pt x="27" y="11"/>
                      <a:pt x="25" y="12"/>
                    </a:cubicBezTo>
                    <a:cubicBezTo>
                      <a:pt x="29" y="18"/>
                      <a:pt x="33" y="24"/>
                      <a:pt x="34" y="28"/>
                    </a:cubicBezTo>
                    <a:cubicBezTo>
                      <a:pt x="39" y="34"/>
                      <a:pt x="45" y="42"/>
                      <a:pt x="46" y="47"/>
                    </a:cubicBezTo>
                    <a:cubicBezTo>
                      <a:pt x="48" y="55"/>
                      <a:pt x="54" y="77"/>
                      <a:pt x="54" y="77"/>
                    </a:cubicBezTo>
                    <a:cubicBezTo>
                      <a:pt x="54" y="77"/>
                      <a:pt x="45" y="47"/>
                      <a:pt x="43" y="44"/>
                    </a:cubicBezTo>
                    <a:cubicBezTo>
                      <a:pt x="43" y="42"/>
                      <a:pt x="38" y="37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1" y="33"/>
                      <a:pt x="25" y="26"/>
                      <a:pt x="19" y="16"/>
                    </a:cubicBezTo>
                    <a:cubicBezTo>
                      <a:pt x="17" y="18"/>
                      <a:pt x="15" y="19"/>
                      <a:pt x="13" y="20"/>
                    </a:cubicBezTo>
                    <a:cubicBezTo>
                      <a:pt x="17" y="30"/>
                      <a:pt x="19" y="39"/>
                      <a:pt x="16" y="40"/>
                    </a:cubicBezTo>
                    <a:cubicBezTo>
                      <a:pt x="14" y="41"/>
                      <a:pt x="10" y="34"/>
                      <a:pt x="7" y="24"/>
                    </a:cubicBezTo>
                    <a:cubicBezTo>
                      <a:pt x="5" y="26"/>
                      <a:pt x="2" y="27"/>
                      <a:pt x="0" y="29"/>
                    </a:cubicBezTo>
                    <a:cubicBezTo>
                      <a:pt x="0" y="33"/>
                      <a:pt x="0" y="37"/>
                      <a:pt x="0" y="40"/>
                    </a:cubicBezTo>
                    <a:cubicBezTo>
                      <a:pt x="2" y="41"/>
                      <a:pt x="5" y="41"/>
                      <a:pt x="7" y="4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0" name="Freeform 34"/>
              <p:cNvSpPr>
                <a:spLocks/>
              </p:cNvSpPr>
              <p:nvPr/>
            </p:nvSpPr>
            <p:spPr bwMode="auto">
              <a:xfrm>
                <a:off x="6786563" y="757238"/>
                <a:ext cx="4763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1" name="Freeform 35"/>
              <p:cNvSpPr>
                <a:spLocks/>
              </p:cNvSpPr>
              <p:nvPr/>
            </p:nvSpPr>
            <p:spPr bwMode="auto">
              <a:xfrm>
                <a:off x="6942138" y="735013"/>
                <a:ext cx="74613" cy="18415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16"/>
                  </a:cxn>
                  <a:cxn ang="0">
                    <a:pos x="20" y="49"/>
                  </a:cxn>
                  <a:cxn ang="0">
                    <a:pos x="12" y="19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0" h="49">
                    <a:moveTo>
                      <a:pt x="0" y="3"/>
                    </a:moveTo>
                    <a:cubicBezTo>
                      <a:pt x="4" y="9"/>
                      <a:pt x="9" y="14"/>
                      <a:pt x="9" y="16"/>
                    </a:cubicBezTo>
                    <a:cubicBezTo>
                      <a:pt x="11" y="19"/>
                      <a:pt x="20" y="49"/>
                      <a:pt x="20" y="49"/>
                    </a:cubicBezTo>
                    <a:cubicBezTo>
                      <a:pt x="20" y="49"/>
                      <a:pt x="14" y="27"/>
                      <a:pt x="12" y="19"/>
                    </a:cubicBezTo>
                    <a:cubicBezTo>
                      <a:pt x="11" y="14"/>
                      <a:pt x="5" y="6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2" name="Freeform 36"/>
              <p:cNvSpPr>
                <a:spLocks/>
              </p:cNvSpPr>
              <p:nvPr/>
            </p:nvSpPr>
            <p:spPr bwMode="auto">
              <a:xfrm>
                <a:off x="6840538" y="704850"/>
                <a:ext cx="44450" cy="79375"/>
              </a:xfrm>
              <a:custGeom>
                <a:avLst/>
                <a:gdLst/>
                <a:ahLst/>
                <a:cxnLst>
                  <a:cxn ang="0">
                    <a:pos x="9" y="2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9" y="20"/>
                  </a:cxn>
                </a:cxnLst>
                <a:rect l="0" t="0" r="r" b="b"/>
                <a:pathLst>
                  <a:path w="12" h="21">
                    <a:moveTo>
                      <a:pt x="9" y="20"/>
                    </a:moveTo>
                    <a:cubicBezTo>
                      <a:pt x="12" y="19"/>
                      <a:pt x="10" y="10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3" y="14"/>
                      <a:pt x="7" y="21"/>
                      <a:pt x="9" y="2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3" name="Freeform 37"/>
              <p:cNvSpPr>
                <a:spLocks/>
              </p:cNvSpPr>
              <p:nvPr/>
            </p:nvSpPr>
            <p:spPr bwMode="auto">
              <a:xfrm>
                <a:off x="6884988" y="674688"/>
                <a:ext cx="57150" cy="79375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15" y="19"/>
                  </a:cxn>
                  <a:cxn ang="0">
                    <a:pos x="15" y="16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5" y="19"/>
                  </a:cxn>
                </a:cxnLst>
                <a:rect l="0" t="0" r="r" b="b"/>
                <a:pathLst>
                  <a:path w="15" h="21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5" y="16"/>
                    </a:cubicBezTo>
                    <a:cubicBezTo>
                      <a:pt x="14" y="12"/>
                      <a:pt x="10" y="6"/>
                      <a:pt x="6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6" y="14"/>
                      <a:pt x="12" y="21"/>
                      <a:pt x="15" y="1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4" name="Freeform 38"/>
              <p:cNvSpPr>
                <a:spLocks/>
              </p:cNvSpPr>
              <p:nvPr/>
            </p:nvSpPr>
            <p:spPr bwMode="auto">
              <a:xfrm>
                <a:off x="6926263" y="644525"/>
                <a:ext cx="74613" cy="63500"/>
              </a:xfrm>
              <a:custGeom>
                <a:avLst/>
                <a:gdLst/>
                <a:ahLst/>
                <a:cxnLst>
                  <a:cxn ang="0">
                    <a:pos x="18" y="14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8" y="14"/>
                  </a:cxn>
                </a:cxnLst>
                <a:rect l="0" t="0" r="r" b="b"/>
                <a:pathLst>
                  <a:path w="20" h="17">
                    <a:moveTo>
                      <a:pt x="18" y="14"/>
                    </a:moveTo>
                    <a:cubicBezTo>
                      <a:pt x="20" y="12"/>
                      <a:pt x="14" y="7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9" y="12"/>
                      <a:pt x="16" y="17"/>
                      <a:pt x="18" y="1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5" name="Freeform 39"/>
              <p:cNvSpPr>
                <a:spLocks/>
              </p:cNvSpPr>
              <p:nvPr/>
            </p:nvSpPr>
            <p:spPr bwMode="auto">
              <a:xfrm>
                <a:off x="6978650" y="609600"/>
                <a:ext cx="57150" cy="34925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4" y="7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5" y="5"/>
                      <a:pt x="12" y="3"/>
                      <a:pt x="7" y="0"/>
                    </a:cubicBezTo>
                    <a:cubicBezTo>
                      <a:pt x="5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8" y="8"/>
                      <a:pt x="13" y="9"/>
                      <a:pt x="14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6" name="Freeform 40"/>
              <p:cNvSpPr>
                <a:spLocks/>
              </p:cNvSpPr>
              <p:nvPr/>
            </p:nvSpPr>
            <p:spPr bwMode="auto">
              <a:xfrm>
                <a:off x="6786563" y="738188"/>
                <a:ext cx="26988" cy="5715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" y="6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4"/>
                      <a:pt x="6" y="13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11"/>
                      <a:pt x="3" y="15"/>
                      <a:pt x="4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292"/>
            <p:cNvGrpSpPr/>
            <p:nvPr/>
          </p:nvGrpSpPr>
          <p:grpSpPr>
            <a:xfrm rot="1639090">
              <a:off x="7468524" y="2050588"/>
              <a:ext cx="608731" cy="624689"/>
              <a:chOff x="5229225" y="3265488"/>
              <a:chExt cx="847726" cy="869950"/>
            </a:xfrm>
            <a:solidFill>
              <a:schemeClr val="accent4">
                <a:alpha val="20000"/>
              </a:schemeClr>
            </a:solidFill>
          </p:grpSpPr>
          <p:sp>
            <p:nvSpPr>
              <p:cNvPr id="548" name="Freeform 52"/>
              <p:cNvSpPr>
                <a:spLocks/>
              </p:cNvSpPr>
              <p:nvPr/>
            </p:nvSpPr>
            <p:spPr bwMode="auto">
              <a:xfrm>
                <a:off x="5689600" y="3352800"/>
                <a:ext cx="228600" cy="285750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9"/>
                  </a:cxn>
                  <a:cxn ang="0">
                    <a:pos x="0" y="76"/>
                  </a:cxn>
                </a:cxnLst>
                <a:rect l="0" t="0" r="r" b="b"/>
                <a:pathLst>
                  <a:path w="61" h="76">
                    <a:moveTo>
                      <a:pt x="0" y="76"/>
                    </a:moveTo>
                    <a:cubicBezTo>
                      <a:pt x="15" y="56"/>
                      <a:pt x="31" y="48"/>
                      <a:pt x="35" y="49"/>
                    </a:cubicBezTo>
                    <a:cubicBezTo>
                      <a:pt x="56" y="23"/>
                      <a:pt x="56" y="6"/>
                      <a:pt x="15" y="59"/>
                    </a:cubicBezTo>
                    <a:cubicBezTo>
                      <a:pt x="61" y="0"/>
                      <a:pt x="40" y="13"/>
                      <a:pt x="15" y="49"/>
                    </a:cubicBezTo>
                    <a:cubicBezTo>
                      <a:pt x="13" y="56"/>
                      <a:pt x="8" y="66"/>
                      <a:pt x="0" y="7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9" name="Freeform 53"/>
              <p:cNvSpPr>
                <a:spLocks/>
              </p:cNvSpPr>
              <p:nvPr/>
            </p:nvSpPr>
            <p:spPr bwMode="auto">
              <a:xfrm>
                <a:off x="5229225" y="3736975"/>
                <a:ext cx="328613" cy="1158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68" y="7"/>
                  </a:cxn>
                  <a:cxn ang="0">
                    <a:pos x="59" y="13"/>
                  </a:cxn>
                  <a:cxn ang="0">
                    <a:pos x="87" y="0"/>
                  </a:cxn>
                  <a:cxn ang="0">
                    <a:pos x="50" y="2"/>
                  </a:cxn>
                </a:cxnLst>
                <a:rect l="0" t="0" r="r" b="b"/>
                <a:pathLst>
                  <a:path w="87" h="31">
                    <a:moveTo>
                      <a:pt x="50" y="2"/>
                    </a:moveTo>
                    <a:cubicBezTo>
                      <a:pt x="15" y="14"/>
                      <a:pt x="3" y="30"/>
                      <a:pt x="68" y="7"/>
                    </a:cubicBezTo>
                    <a:cubicBezTo>
                      <a:pt x="0" y="31"/>
                      <a:pt x="20" y="28"/>
                      <a:pt x="59" y="13"/>
                    </a:cubicBezTo>
                    <a:cubicBezTo>
                      <a:pt x="65" y="9"/>
                      <a:pt x="75" y="4"/>
                      <a:pt x="87" y="0"/>
                    </a:cubicBezTo>
                    <a:cubicBezTo>
                      <a:pt x="71" y="6"/>
                      <a:pt x="57" y="5"/>
                      <a:pt x="5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0" name="Freeform 54"/>
              <p:cNvSpPr>
                <a:spLocks/>
              </p:cNvSpPr>
              <p:nvPr/>
            </p:nvSpPr>
            <p:spPr bwMode="auto">
              <a:xfrm>
                <a:off x="5414963" y="3336925"/>
                <a:ext cx="179388" cy="298450"/>
              </a:xfrm>
              <a:custGeom>
                <a:avLst/>
                <a:gdLst/>
                <a:ahLst/>
                <a:cxnLst>
                  <a:cxn ang="0">
                    <a:pos x="33" y="39"/>
                  </a:cxn>
                  <a:cxn ang="0">
                    <a:pos x="38" y="60"/>
                  </a:cxn>
                  <a:cxn ang="0">
                    <a:pos x="24" y="51"/>
                  </a:cxn>
                  <a:cxn ang="0">
                    <a:pos x="48" y="79"/>
                  </a:cxn>
                  <a:cxn ang="0">
                    <a:pos x="33" y="39"/>
                  </a:cxn>
                </a:cxnLst>
                <a:rect l="0" t="0" r="r" b="b"/>
                <a:pathLst>
                  <a:path w="48" h="79">
                    <a:moveTo>
                      <a:pt x="33" y="39"/>
                    </a:moveTo>
                    <a:cubicBezTo>
                      <a:pt x="15" y="10"/>
                      <a:pt x="2" y="3"/>
                      <a:pt x="38" y="60"/>
                    </a:cubicBezTo>
                    <a:cubicBezTo>
                      <a:pt x="0" y="0"/>
                      <a:pt x="3" y="19"/>
                      <a:pt x="24" y="51"/>
                    </a:cubicBezTo>
                    <a:cubicBezTo>
                      <a:pt x="31" y="56"/>
                      <a:pt x="40" y="65"/>
                      <a:pt x="48" y="79"/>
                    </a:cubicBezTo>
                    <a:cubicBezTo>
                      <a:pt x="37" y="60"/>
                      <a:pt x="33" y="45"/>
                      <a:pt x="33" y="3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1" name="Freeform 55"/>
              <p:cNvSpPr>
                <a:spLocks/>
              </p:cNvSpPr>
              <p:nvPr/>
            </p:nvSpPr>
            <p:spPr bwMode="auto">
              <a:xfrm>
                <a:off x="5783263" y="3830638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2" name="Freeform 56"/>
              <p:cNvSpPr>
                <a:spLocks/>
              </p:cNvSpPr>
              <p:nvPr/>
            </p:nvSpPr>
            <p:spPr bwMode="auto">
              <a:xfrm>
                <a:off x="5719763" y="3736975"/>
                <a:ext cx="333375" cy="142875"/>
              </a:xfrm>
              <a:custGeom>
                <a:avLst/>
                <a:gdLst/>
                <a:ahLst/>
                <a:cxnLst>
                  <a:cxn ang="0">
                    <a:pos x="32" y="23"/>
                  </a:cxn>
                  <a:cxn ang="0">
                    <a:pos x="21" y="8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32" y="23"/>
                  </a:cxn>
                </a:cxnLst>
                <a:rect l="0" t="0" r="r" b="b"/>
                <a:pathLst>
                  <a:path w="89" h="38">
                    <a:moveTo>
                      <a:pt x="32" y="23"/>
                    </a:moveTo>
                    <a:cubicBezTo>
                      <a:pt x="66" y="38"/>
                      <a:pt x="85" y="34"/>
                      <a:pt x="21" y="8"/>
                    </a:cubicBezTo>
                    <a:cubicBezTo>
                      <a:pt x="89" y="35"/>
                      <a:pt x="72" y="19"/>
                      <a:pt x="33" y="6"/>
                    </a:cubicBezTo>
                    <a:cubicBezTo>
                      <a:pt x="25" y="6"/>
                      <a:pt x="13" y="5"/>
                      <a:pt x="0" y="0"/>
                    </a:cubicBezTo>
                    <a:cubicBezTo>
                      <a:pt x="18" y="6"/>
                      <a:pt x="28" y="16"/>
                      <a:pt x="32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3" name="Freeform 57"/>
              <p:cNvSpPr>
                <a:spLocks/>
              </p:cNvSpPr>
              <p:nvPr/>
            </p:nvSpPr>
            <p:spPr bwMode="auto">
              <a:xfrm>
                <a:off x="5719763" y="3548063"/>
                <a:ext cx="357188" cy="131763"/>
              </a:xfrm>
              <a:custGeom>
                <a:avLst/>
                <a:gdLst/>
                <a:ahLst/>
                <a:cxnLst>
                  <a:cxn ang="0">
                    <a:pos x="38" y="32"/>
                  </a:cxn>
                  <a:cxn ang="0">
                    <a:pos x="21" y="27"/>
                  </a:cxn>
                  <a:cxn ang="0">
                    <a:pos x="22" y="23"/>
                  </a:cxn>
                  <a:cxn ang="0">
                    <a:pos x="0" y="35"/>
                  </a:cxn>
                  <a:cxn ang="0">
                    <a:pos x="38" y="32"/>
                  </a:cxn>
                </a:cxnLst>
                <a:rect l="0" t="0" r="r" b="b"/>
                <a:pathLst>
                  <a:path w="95" h="35">
                    <a:moveTo>
                      <a:pt x="38" y="32"/>
                    </a:moveTo>
                    <a:cubicBezTo>
                      <a:pt x="75" y="20"/>
                      <a:pt x="88" y="3"/>
                      <a:pt x="21" y="27"/>
                    </a:cubicBezTo>
                    <a:cubicBezTo>
                      <a:pt x="95" y="0"/>
                      <a:pt x="66" y="6"/>
                      <a:pt x="22" y="23"/>
                    </a:cubicBezTo>
                    <a:cubicBezTo>
                      <a:pt x="16" y="27"/>
                      <a:pt x="9" y="31"/>
                      <a:pt x="0" y="35"/>
                    </a:cubicBezTo>
                    <a:cubicBezTo>
                      <a:pt x="16" y="29"/>
                      <a:pt x="30" y="29"/>
                      <a:pt x="38" y="3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4" name="Freeform 58"/>
              <p:cNvSpPr>
                <a:spLocks/>
              </p:cNvSpPr>
              <p:nvPr/>
            </p:nvSpPr>
            <p:spPr bwMode="auto">
              <a:xfrm>
                <a:off x="5338763" y="3427413"/>
                <a:ext cx="169863" cy="155575"/>
              </a:xfrm>
              <a:custGeom>
                <a:avLst/>
                <a:gdLst/>
                <a:ahLst/>
                <a:cxnLst>
                  <a:cxn ang="0">
                    <a:pos x="36" y="25"/>
                  </a:cxn>
                  <a:cxn ang="0">
                    <a:pos x="45" y="41"/>
                  </a:cxn>
                  <a:cxn ang="0">
                    <a:pos x="36" y="25"/>
                  </a:cxn>
                </a:cxnLst>
                <a:rect l="0" t="0" r="r" b="b"/>
                <a:pathLst>
                  <a:path w="45" h="41">
                    <a:moveTo>
                      <a:pt x="36" y="25"/>
                    </a:moveTo>
                    <a:cubicBezTo>
                      <a:pt x="12" y="3"/>
                      <a:pt x="0" y="0"/>
                      <a:pt x="45" y="41"/>
                    </a:cubicBezTo>
                    <a:cubicBezTo>
                      <a:pt x="36" y="31"/>
                      <a:pt x="34" y="26"/>
                      <a:pt x="36" y="2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6" name="Freeform 60"/>
              <p:cNvSpPr>
                <a:spLocks/>
              </p:cNvSpPr>
              <p:nvPr/>
            </p:nvSpPr>
            <p:spPr bwMode="auto">
              <a:xfrm>
                <a:off x="5748338" y="3690938"/>
                <a:ext cx="304800" cy="492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6"/>
                  </a:cxn>
                </a:cxnLst>
                <a:rect l="0" t="0" r="r" b="b"/>
                <a:pathLst>
                  <a:path w="81" h="13">
                    <a:moveTo>
                      <a:pt x="0" y="6"/>
                    </a:moveTo>
                    <a:cubicBezTo>
                      <a:pt x="11" y="6"/>
                      <a:pt x="18" y="7"/>
                      <a:pt x="24" y="9"/>
                    </a:cubicBezTo>
                    <a:cubicBezTo>
                      <a:pt x="81" y="13"/>
                      <a:pt x="69" y="2"/>
                      <a:pt x="36" y="0"/>
                    </a:cubicBezTo>
                    <a:cubicBezTo>
                      <a:pt x="35" y="3"/>
                      <a:pt x="24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7" name="Freeform 61"/>
              <p:cNvSpPr>
                <a:spLocks/>
              </p:cNvSpPr>
              <p:nvPr/>
            </p:nvSpPr>
            <p:spPr bwMode="auto">
              <a:xfrm>
                <a:off x="5843588" y="3725863"/>
                <a:ext cx="214313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7" h="11">
                    <a:moveTo>
                      <a:pt x="9" y="7"/>
                    </a:moveTo>
                    <a:cubicBezTo>
                      <a:pt x="42" y="11"/>
                      <a:pt x="57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8" name="Freeform 62"/>
              <p:cNvSpPr>
                <a:spLocks/>
              </p:cNvSpPr>
              <p:nvPr/>
            </p:nvSpPr>
            <p:spPr bwMode="auto">
              <a:xfrm>
                <a:off x="5673725" y="3811588"/>
                <a:ext cx="101600" cy="282575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5">
                    <a:moveTo>
                      <a:pt x="4" y="36"/>
                    </a:moveTo>
                    <a:cubicBezTo>
                      <a:pt x="14" y="66"/>
                      <a:pt x="27" y="75"/>
                      <a:pt x="10" y="23"/>
                    </a:cubicBezTo>
                    <a:cubicBezTo>
                      <a:pt x="7" y="18"/>
                      <a:pt x="4" y="11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9" name="Freeform 63"/>
              <p:cNvSpPr>
                <a:spLocks/>
              </p:cNvSpPr>
              <p:nvPr/>
            </p:nvSpPr>
            <p:spPr bwMode="auto">
              <a:xfrm>
                <a:off x="5335588" y="3432175"/>
                <a:ext cx="217488" cy="198438"/>
              </a:xfrm>
              <a:custGeom>
                <a:avLst/>
                <a:gdLst/>
                <a:ahLst/>
                <a:cxnLst>
                  <a:cxn ang="0">
                    <a:pos x="58" y="53"/>
                  </a:cxn>
                  <a:cxn ang="0">
                    <a:pos x="46" y="41"/>
                  </a:cxn>
                  <a:cxn ang="0">
                    <a:pos x="27" y="36"/>
                  </a:cxn>
                  <a:cxn ang="0">
                    <a:pos x="58" y="5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cubicBezTo>
                      <a:pt x="53" y="48"/>
                      <a:pt x="49" y="44"/>
                      <a:pt x="46" y="41"/>
                    </a:cubicBezTo>
                    <a:cubicBezTo>
                      <a:pt x="0" y="0"/>
                      <a:pt x="2" y="15"/>
                      <a:pt x="27" y="36"/>
                    </a:cubicBezTo>
                    <a:cubicBezTo>
                      <a:pt x="28" y="32"/>
                      <a:pt x="38" y="34"/>
                      <a:pt x="58" y="5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0" name="Freeform 64"/>
              <p:cNvSpPr>
                <a:spLocks/>
              </p:cNvSpPr>
              <p:nvPr/>
            </p:nvSpPr>
            <p:spPr bwMode="auto">
              <a:xfrm>
                <a:off x="5237163" y="3673475"/>
                <a:ext cx="285750" cy="47625"/>
              </a:xfrm>
              <a:custGeom>
                <a:avLst/>
                <a:gdLst/>
                <a:ahLst/>
                <a:cxnLst>
                  <a:cxn ang="0">
                    <a:pos x="76" y="7"/>
                  </a:cxn>
                  <a:cxn ang="0">
                    <a:pos x="49" y="3"/>
                  </a:cxn>
                  <a:cxn ang="0">
                    <a:pos x="42" y="13"/>
                  </a:cxn>
                  <a:cxn ang="0">
                    <a:pos x="76" y="7"/>
                  </a:cxn>
                </a:cxnLst>
                <a:rect l="0" t="0" r="r" b="b"/>
                <a:pathLst>
                  <a:path w="76" h="13">
                    <a:moveTo>
                      <a:pt x="76" y="7"/>
                    </a:moveTo>
                    <a:cubicBezTo>
                      <a:pt x="64" y="7"/>
                      <a:pt x="55" y="5"/>
                      <a:pt x="49" y="3"/>
                    </a:cubicBezTo>
                    <a:cubicBezTo>
                      <a:pt x="0" y="0"/>
                      <a:pt x="12" y="10"/>
                      <a:pt x="42" y="13"/>
                    </a:cubicBezTo>
                    <a:cubicBezTo>
                      <a:pt x="44" y="9"/>
                      <a:pt x="54" y="6"/>
                      <a:pt x="76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1" name="Freeform 65"/>
              <p:cNvSpPr>
                <a:spLocks/>
              </p:cNvSpPr>
              <p:nvPr/>
            </p:nvSpPr>
            <p:spPr bwMode="auto">
              <a:xfrm>
                <a:off x="5237163" y="3646488"/>
                <a:ext cx="180975" cy="38100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8" y="10"/>
                  </a:cxn>
                  <a:cxn ang="0">
                    <a:pos x="45" y="3"/>
                  </a:cxn>
                </a:cxnLst>
                <a:rect l="0" t="0" r="r" b="b"/>
                <a:pathLst>
                  <a:path w="48" h="10">
                    <a:moveTo>
                      <a:pt x="45" y="3"/>
                    </a:moveTo>
                    <a:cubicBezTo>
                      <a:pt x="13" y="0"/>
                      <a:pt x="0" y="4"/>
                      <a:pt x="48" y="10"/>
                    </a:cubicBezTo>
                    <a:cubicBezTo>
                      <a:pt x="40" y="7"/>
                      <a:pt x="40" y="4"/>
                      <a:pt x="45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2" name="Freeform 66"/>
              <p:cNvSpPr>
                <a:spLocks/>
              </p:cNvSpPr>
              <p:nvPr/>
            </p:nvSpPr>
            <p:spPr bwMode="auto">
              <a:xfrm>
                <a:off x="5715000" y="3902075"/>
                <a:ext cx="68263" cy="1889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3" name="Freeform 67"/>
              <p:cNvSpPr>
                <a:spLocks/>
              </p:cNvSpPr>
              <p:nvPr/>
            </p:nvSpPr>
            <p:spPr bwMode="auto">
              <a:xfrm>
                <a:off x="5624513" y="3265488"/>
                <a:ext cx="60325" cy="358775"/>
              </a:xfrm>
              <a:custGeom>
                <a:avLst/>
                <a:gdLst/>
                <a:ahLst/>
                <a:cxnLst>
                  <a:cxn ang="0">
                    <a:pos x="5" y="95"/>
                  </a:cxn>
                  <a:cxn ang="0">
                    <a:pos x="9" y="70"/>
                  </a:cxn>
                  <a:cxn ang="0">
                    <a:pos x="0" y="63"/>
                  </a:cxn>
                  <a:cxn ang="0">
                    <a:pos x="5" y="95"/>
                  </a:cxn>
                </a:cxnLst>
                <a:rect l="0" t="0" r="r" b="b"/>
                <a:pathLst>
                  <a:path w="16" h="95">
                    <a:moveTo>
                      <a:pt x="5" y="95"/>
                    </a:moveTo>
                    <a:cubicBezTo>
                      <a:pt x="5" y="85"/>
                      <a:pt x="7" y="76"/>
                      <a:pt x="9" y="70"/>
                    </a:cubicBezTo>
                    <a:cubicBezTo>
                      <a:pt x="16" y="0"/>
                      <a:pt x="1" y="22"/>
                      <a:pt x="0" y="63"/>
                    </a:cubicBezTo>
                    <a:cubicBezTo>
                      <a:pt x="3" y="71"/>
                      <a:pt x="6" y="81"/>
                      <a:pt x="5" y="9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4" name="Freeform 68"/>
              <p:cNvSpPr>
                <a:spLocks/>
              </p:cNvSpPr>
              <p:nvPr/>
            </p:nvSpPr>
            <p:spPr bwMode="auto">
              <a:xfrm>
                <a:off x="5503863" y="3311525"/>
                <a:ext cx="95250" cy="217488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20" y="58"/>
                  </a:cxn>
                  <a:cxn ang="0">
                    <a:pos x="25" y="42"/>
                  </a:cxn>
                </a:cxnLst>
                <a:rect l="0" t="0" r="r" b="b"/>
                <a:pathLst>
                  <a:path w="25" h="58">
                    <a:moveTo>
                      <a:pt x="25" y="42"/>
                    </a:moveTo>
                    <a:cubicBezTo>
                      <a:pt x="14" y="10"/>
                      <a:pt x="0" y="0"/>
                      <a:pt x="20" y="58"/>
                    </a:cubicBezTo>
                    <a:cubicBezTo>
                      <a:pt x="17" y="43"/>
                      <a:pt x="21" y="39"/>
                      <a:pt x="25" y="4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5" name="Freeform 69"/>
              <p:cNvSpPr>
                <a:spLocks/>
              </p:cNvSpPr>
              <p:nvPr/>
            </p:nvSpPr>
            <p:spPr bwMode="auto">
              <a:xfrm>
                <a:off x="5824538" y="3487738"/>
                <a:ext cx="184150" cy="131763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7" y="24"/>
                  </a:cxn>
                  <a:cxn ang="0">
                    <a:pos x="0" y="35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cubicBezTo>
                      <a:pt x="33" y="17"/>
                      <a:pt x="49" y="0"/>
                      <a:pt x="7" y="24"/>
                    </a:cubicBezTo>
                    <a:cubicBezTo>
                      <a:pt x="9" y="25"/>
                      <a:pt x="7" y="30"/>
                      <a:pt x="0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6" name="Freeform 70"/>
              <p:cNvSpPr>
                <a:spLocks/>
              </p:cNvSpPr>
              <p:nvPr/>
            </p:nvSpPr>
            <p:spPr bwMode="auto">
              <a:xfrm>
                <a:off x="5297488" y="3811588"/>
                <a:ext cx="176213" cy="114300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39" y="12"/>
                  </a:cxn>
                  <a:cxn ang="0">
                    <a:pos x="47" y="0"/>
                  </a:cxn>
                </a:cxnLst>
                <a:rect l="0" t="0" r="r" b="b"/>
                <a:pathLst>
                  <a:path w="47" h="30">
                    <a:moveTo>
                      <a:pt x="47" y="0"/>
                    </a:moveTo>
                    <a:cubicBezTo>
                      <a:pt x="0" y="30"/>
                      <a:pt x="13" y="29"/>
                      <a:pt x="39" y="12"/>
                    </a:cubicBezTo>
                    <a:cubicBezTo>
                      <a:pt x="36" y="12"/>
                      <a:pt x="37" y="7"/>
                      <a:pt x="4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7" name="Freeform 71"/>
              <p:cNvSpPr>
                <a:spLocks/>
              </p:cNvSpPr>
              <p:nvPr/>
            </p:nvSpPr>
            <p:spPr bwMode="auto">
              <a:xfrm>
                <a:off x="5659438" y="3287713"/>
                <a:ext cx="44450" cy="23812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63"/>
                  </a:cxn>
                  <a:cxn ang="0">
                    <a:pos x="9" y="48"/>
                  </a:cxn>
                </a:cxnLst>
                <a:rect l="0" t="0" r="r" b="b"/>
                <a:pathLst>
                  <a:path w="12" h="63">
                    <a:moveTo>
                      <a:pt x="9" y="48"/>
                    </a:moveTo>
                    <a:cubicBezTo>
                      <a:pt x="12" y="14"/>
                      <a:pt x="7" y="0"/>
                      <a:pt x="0" y="63"/>
                    </a:cubicBezTo>
                    <a:cubicBezTo>
                      <a:pt x="3" y="56"/>
                      <a:pt x="6" y="50"/>
                      <a:pt x="9" y="4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8" name="Freeform 72"/>
              <p:cNvSpPr>
                <a:spLocks/>
              </p:cNvSpPr>
              <p:nvPr/>
            </p:nvSpPr>
            <p:spPr bwMode="auto">
              <a:xfrm>
                <a:off x="5349875" y="3770313"/>
                <a:ext cx="230188" cy="26035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5" y="21"/>
                  </a:cxn>
                  <a:cxn ang="0">
                    <a:pos x="48" y="15"/>
                  </a:cxn>
                  <a:cxn ang="0">
                    <a:pos x="45" y="29"/>
                  </a:cxn>
                  <a:cxn ang="0">
                    <a:pos x="61" y="0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cubicBezTo>
                      <a:pt x="52" y="10"/>
                      <a:pt x="42" y="17"/>
                      <a:pt x="35" y="21"/>
                    </a:cubicBezTo>
                    <a:cubicBezTo>
                      <a:pt x="7" y="49"/>
                      <a:pt x="1" y="69"/>
                      <a:pt x="48" y="15"/>
                    </a:cubicBezTo>
                    <a:cubicBezTo>
                      <a:pt x="0" y="69"/>
                      <a:pt x="19" y="60"/>
                      <a:pt x="45" y="29"/>
                    </a:cubicBezTo>
                    <a:cubicBezTo>
                      <a:pt x="47" y="21"/>
                      <a:pt x="52" y="11"/>
                      <a:pt x="6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9" name="Freeform 73"/>
              <p:cNvSpPr>
                <a:spLocks/>
              </p:cNvSpPr>
              <p:nvPr/>
            </p:nvSpPr>
            <p:spPr bwMode="auto">
              <a:xfrm>
                <a:off x="5730875" y="3476625"/>
                <a:ext cx="269875" cy="161925"/>
              </a:xfrm>
              <a:custGeom>
                <a:avLst/>
                <a:gdLst/>
                <a:ahLst/>
                <a:cxnLst>
                  <a:cxn ang="0">
                    <a:pos x="31" y="27"/>
                  </a:cxn>
                  <a:cxn ang="0">
                    <a:pos x="19" y="27"/>
                  </a:cxn>
                  <a:cxn ang="0">
                    <a:pos x="0" y="43"/>
                  </a:cxn>
                  <a:cxn ang="0">
                    <a:pos x="31" y="27"/>
                  </a:cxn>
                </a:cxnLst>
                <a:rect l="0" t="0" r="r" b="b"/>
                <a:pathLst>
                  <a:path w="72" h="43">
                    <a:moveTo>
                      <a:pt x="31" y="27"/>
                    </a:moveTo>
                    <a:cubicBezTo>
                      <a:pt x="72" y="0"/>
                      <a:pt x="50" y="6"/>
                      <a:pt x="19" y="27"/>
                    </a:cubicBezTo>
                    <a:cubicBezTo>
                      <a:pt x="15" y="31"/>
                      <a:pt x="9" y="37"/>
                      <a:pt x="0" y="43"/>
                    </a:cubicBezTo>
                    <a:cubicBezTo>
                      <a:pt x="17" y="30"/>
                      <a:pt x="27" y="26"/>
                      <a:pt x="31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0" name="Freeform 74"/>
              <p:cNvSpPr>
                <a:spLocks/>
              </p:cNvSpPr>
              <p:nvPr/>
            </p:nvSpPr>
            <p:spPr bwMode="auto">
              <a:xfrm>
                <a:off x="5722938" y="3781425"/>
                <a:ext cx="228600" cy="200025"/>
              </a:xfrm>
              <a:custGeom>
                <a:avLst/>
                <a:gdLst/>
                <a:ahLst/>
                <a:cxnLst>
                  <a:cxn ang="0">
                    <a:pos x="22" y="28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2" y="28"/>
                  </a:cxn>
                </a:cxnLst>
                <a:rect l="0" t="0" r="r" b="b"/>
                <a:pathLst>
                  <a:path w="61" h="53">
                    <a:moveTo>
                      <a:pt x="22" y="28"/>
                    </a:moveTo>
                    <a:cubicBezTo>
                      <a:pt x="47" y="50"/>
                      <a:pt x="61" y="53"/>
                      <a:pt x="16" y="13"/>
                    </a:cubicBezTo>
                    <a:cubicBezTo>
                      <a:pt x="12" y="10"/>
                      <a:pt x="6" y="6"/>
                      <a:pt x="0" y="0"/>
                    </a:cubicBezTo>
                    <a:cubicBezTo>
                      <a:pt x="16" y="15"/>
                      <a:pt x="23" y="24"/>
                      <a:pt x="22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1" name="Freeform 75"/>
              <p:cNvSpPr>
                <a:spLocks/>
              </p:cNvSpPr>
              <p:nvPr/>
            </p:nvSpPr>
            <p:spPr bwMode="auto">
              <a:xfrm>
                <a:off x="5470525" y="3811588"/>
                <a:ext cx="128588" cy="2794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30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30" y="12"/>
                    </a:cubicBezTo>
                    <a:cubicBezTo>
                      <a:pt x="5" y="74"/>
                      <a:pt x="15" y="66"/>
                      <a:pt x="28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2" name="Freeform 76"/>
              <p:cNvSpPr>
                <a:spLocks/>
              </p:cNvSpPr>
              <p:nvPr/>
            </p:nvSpPr>
            <p:spPr bwMode="auto">
              <a:xfrm>
                <a:off x="5500688" y="3306763"/>
                <a:ext cx="98425" cy="293688"/>
              </a:xfrm>
              <a:custGeom>
                <a:avLst/>
                <a:gdLst/>
                <a:ahLst/>
                <a:cxnLst>
                  <a:cxn ang="0">
                    <a:pos x="14" y="49"/>
                  </a:cxn>
                  <a:cxn ang="0">
                    <a:pos x="26" y="78"/>
                  </a:cxn>
                  <a:cxn ang="0">
                    <a:pos x="21" y="59"/>
                  </a:cxn>
                  <a:cxn ang="0">
                    <a:pos x="14" y="49"/>
                  </a:cxn>
                </a:cxnLst>
                <a:rect l="0" t="0" r="r" b="b"/>
                <a:pathLst>
                  <a:path w="26" h="78">
                    <a:moveTo>
                      <a:pt x="14" y="49"/>
                    </a:moveTo>
                    <a:cubicBezTo>
                      <a:pt x="17" y="54"/>
                      <a:pt x="21" y="63"/>
                      <a:pt x="26" y="78"/>
                    </a:cubicBezTo>
                    <a:cubicBezTo>
                      <a:pt x="24" y="70"/>
                      <a:pt x="22" y="64"/>
                      <a:pt x="21" y="59"/>
                    </a:cubicBezTo>
                    <a:cubicBezTo>
                      <a:pt x="0" y="0"/>
                      <a:pt x="2" y="15"/>
                      <a:pt x="14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3" name="Freeform 77"/>
              <p:cNvSpPr>
                <a:spLocks/>
              </p:cNvSpPr>
              <p:nvPr/>
            </p:nvSpPr>
            <p:spPr bwMode="auto">
              <a:xfrm>
                <a:off x="5294313" y="3767138"/>
                <a:ext cx="247650" cy="153988"/>
              </a:xfrm>
              <a:custGeom>
                <a:avLst/>
                <a:gdLst/>
                <a:ahLst/>
                <a:cxnLst>
                  <a:cxn ang="0">
                    <a:pos x="33" y="13"/>
                  </a:cxn>
                  <a:cxn ang="0">
                    <a:pos x="48" y="11"/>
                  </a:cxn>
                  <a:cxn ang="0">
                    <a:pos x="66" y="0"/>
                  </a:cxn>
                  <a:cxn ang="0">
                    <a:pos x="33" y="13"/>
                  </a:cxn>
                </a:cxnLst>
                <a:rect l="0" t="0" r="r" b="b"/>
                <a:pathLst>
                  <a:path w="66" h="41">
                    <a:moveTo>
                      <a:pt x="33" y="13"/>
                    </a:moveTo>
                    <a:cubicBezTo>
                      <a:pt x="6" y="30"/>
                      <a:pt x="0" y="41"/>
                      <a:pt x="48" y="11"/>
                    </a:cubicBezTo>
                    <a:cubicBezTo>
                      <a:pt x="52" y="8"/>
                      <a:pt x="58" y="4"/>
                      <a:pt x="66" y="0"/>
                    </a:cubicBezTo>
                    <a:cubicBezTo>
                      <a:pt x="41" y="15"/>
                      <a:pt x="31" y="17"/>
                      <a:pt x="33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4" name="Freeform 78"/>
              <p:cNvSpPr>
                <a:spLocks/>
              </p:cNvSpPr>
              <p:nvPr/>
            </p:nvSpPr>
            <p:spPr bwMode="auto">
              <a:xfrm>
                <a:off x="5676900" y="3317875"/>
                <a:ext cx="117475" cy="282575"/>
              </a:xfrm>
              <a:custGeom>
                <a:avLst/>
                <a:gdLst/>
                <a:ahLst/>
                <a:cxnLst>
                  <a:cxn ang="0">
                    <a:pos x="12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2" y="49"/>
                  </a:cxn>
                </a:cxnLst>
                <a:rect l="0" t="0" r="r" b="b"/>
                <a:pathLst>
                  <a:path w="31" h="75">
                    <a:moveTo>
                      <a:pt x="12" y="49"/>
                    </a:moveTo>
                    <a:cubicBezTo>
                      <a:pt x="31" y="0"/>
                      <a:pt x="19" y="11"/>
                      <a:pt x="8" y="42"/>
                    </a:cubicBezTo>
                    <a:cubicBezTo>
                      <a:pt x="8" y="47"/>
                      <a:pt x="6" y="58"/>
                      <a:pt x="0" y="75"/>
                    </a:cubicBezTo>
                    <a:cubicBezTo>
                      <a:pt x="5" y="62"/>
                      <a:pt x="9" y="53"/>
                      <a:pt x="12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5" name="Freeform 79"/>
              <p:cNvSpPr>
                <a:spLocks/>
              </p:cNvSpPr>
              <p:nvPr/>
            </p:nvSpPr>
            <p:spPr bwMode="auto">
              <a:xfrm>
                <a:off x="5580063" y="3792538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9" y="31"/>
                      <a:pt x="4" y="37"/>
                    </a:cubicBezTo>
                    <a:cubicBezTo>
                      <a:pt x="0" y="73"/>
                      <a:pt x="6" y="89"/>
                      <a:pt x="13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6" name="Freeform 80"/>
              <p:cNvSpPr>
                <a:spLocks/>
              </p:cNvSpPr>
              <p:nvPr/>
            </p:nvSpPr>
            <p:spPr bwMode="auto">
              <a:xfrm>
                <a:off x="5726113" y="3322638"/>
                <a:ext cx="76200" cy="176213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20" y="0"/>
                      <a:pt x="0" y="47"/>
                    </a:cubicBezTo>
                    <a:cubicBezTo>
                      <a:pt x="4" y="41"/>
                      <a:pt x="7" y="42"/>
                      <a:pt x="7" y="4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7" name="Freeform 81"/>
              <p:cNvSpPr>
                <a:spLocks/>
              </p:cNvSpPr>
              <p:nvPr/>
            </p:nvSpPr>
            <p:spPr bwMode="auto">
              <a:xfrm>
                <a:off x="5681663" y="3781425"/>
                <a:ext cx="187325" cy="2905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3"/>
                  </a:cxn>
                  <a:cxn ang="0">
                    <a:pos x="13" y="17"/>
                  </a:cxn>
                  <a:cxn ang="0">
                    <a:pos x="28" y="28"/>
                  </a:cxn>
                  <a:cxn ang="0">
                    <a:pos x="0" y="0"/>
                  </a:cxn>
                </a:cxnLst>
                <a:rect l="0" t="0" r="r" b="b"/>
                <a:pathLst>
                  <a:path w="50" h="77">
                    <a:moveTo>
                      <a:pt x="0" y="0"/>
                    </a:moveTo>
                    <a:cubicBezTo>
                      <a:pt x="9" y="14"/>
                      <a:pt x="14" y="26"/>
                      <a:pt x="16" y="33"/>
                    </a:cubicBezTo>
                    <a:cubicBezTo>
                      <a:pt x="35" y="66"/>
                      <a:pt x="50" y="77"/>
                      <a:pt x="13" y="17"/>
                    </a:cubicBezTo>
                    <a:cubicBezTo>
                      <a:pt x="50" y="75"/>
                      <a:pt x="48" y="59"/>
                      <a:pt x="28" y="28"/>
                    </a:cubicBezTo>
                    <a:cubicBezTo>
                      <a:pt x="22" y="25"/>
                      <a:pt x="10" y="1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8" name="Freeform 82"/>
              <p:cNvSpPr>
                <a:spLocks/>
              </p:cNvSpPr>
              <p:nvPr/>
            </p:nvSpPr>
            <p:spPr bwMode="auto">
              <a:xfrm>
                <a:off x="5387975" y="3457575"/>
                <a:ext cx="504825" cy="493713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1" y="19"/>
                  </a:cxn>
                  <a:cxn ang="0">
                    <a:pos x="32" y="33"/>
                  </a:cxn>
                  <a:cxn ang="0">
                    <a:pos x="44" y="46"/>
                  </a:cxn>
                  <a:cxn ang="0">
                    <a:pos x="16" y="38"/>
                  </a:cxn>
                  <a:cxn ang="0">
                    <a:pos x="16" y="52"/>
                  </a:cxn>
                  <a:cxn ang="0">
                    <a:pos x="8" y="60"/>
                  </a:cxn>
                  <a:cxn ang="0">
                    <a:pos x="36" y="64"/>
                  </a:cxn>
                  <a:cxn ang="0">
                    <a:pos x="8" y="76"/>
                  </a:cxn>
                  <a:cxn ang="0">
                    <a:pos x="17" y="87"/>
                  </a:cxn>
                  <a:cxn ang="0">
                    <a:pos x="41" y="82"/>
                  </a:cxn>
                  <a:cxn ang="0">
                    <a:pos x="23" y="94"/>
                  </a:cxn>
                  <a:cxn ang="0">
                    <a:pos x="25" y="104"/>
                  </a:cxn>
                  <a:cxn ang="0">
                    <a:pos x="35" y="112"/>
                  </a:cxn>
                  <a:cxn ang="0">
                    <a:pos x="56" y="94"/>
                  </a:cxn>
                  <a:cxn ang="0">
                    <a:pos x="55" y="126"/>
                  </a:cxn>
                  <a:cxn ang="0">
                    <a:pos x="72" y="124"/>
                  </a:cxn>
                  <a:cxn ang="0">
                    <a:pos x="76" y="94"/>
                  </a:cxn>
                  <a:cxn ang="0">
                    <a:pos x="87" y="118"/>
                  </a:cxn>
                  <a:cxn ang="0">
                    <a:pos x="94" y="119"/>
                  </a:cxn>
                  <a:cxn ang="0">
                    <a:pos x="106" y="114"/>
                  </a:cxn>
                  <a:cxn ang="0">
                    <a:pos x="89" y="86"/>
                  </a:cxn>
                  <a:cxn ang="0">
                    <a:pos x="105" y="99"/>
                  </a:cxn>
                  <a:cxn ang="0">
                    <a:pos x="120" y="97"/>
                  </a:cxn>
                  <a:cxn ang="0">
                    <a:pos x="121" y="80"/>
                  </a:cxn>
                  <a:cxn ang="0">
                    <a:pos x="121" y="71"/>
                  </a:cxn>
                  <a:cxn ang="0">
                    <a:pos x="96" y="68"/>
                  </a:cxn>
                  <a:cxn ang="0">
                    <a:pos x="126" y="56"/>
                  </a:cxn>
                  <a:cxn ang="0">
                    <a:pos x="110" y="47"/>
                  </a:cxn>
                  <a:cxn ang="0">
                    <a:pos x="123" y="32"/>
                  </a:cxn>
                  <a:cxn ang="0">
                    <a:pos x="91" y="48"/>
                  </a:cxn>
                  <a:cxn ang="0">
                    <a:pos x="115" y="21"/>
                  </a:cxn>
                  <a:cxn ang="0">
                    <a:pos x="95" y="21"/>
                  </a:cxn>
                  <a:cxn ang="0">
                    <a:pos x="90" y="11"/>
                  </a:cxn>
                  <a:cxn ang="0">
                    <a:pos x="77" y="38"/>
                  </a:cxn>
                  <a:cxn ang="0">
                    <a:pos x="81" y="3"/>
                  </a:cxn>
                  <a:cxn ang="0">
                    <a:pos x="72" y="19"/>
                  </a:cxn>
                  <a:cxn ang="0">
                    <a:pos x="63" y="12"/>
                  </a:cxn>
                  <a:cxn ang="0">
                    <a:pos x="51" y="19"/>
                  </a:cxn>
                  <a:cxn ang="0">
                    <a:pos x="56" y="38"/>
                  </a:cxn>
                </a:cxnLst>
                <a:rect l="0" t="0" r="r" b="b"/>
                <a:pathLst>
                  <a:path w="134" h="131">
                    <a:moveTo>
                      <a:pt x="44" y="9"/>
                    </a:moveTo>
                    <a:cubicBezTo>
                      <a:pt x="41" y="4"/>
                      <a:pt x="40" y="4"/>
                      <a:pt x="40" y="7"/>
                    </a:cubicBezTo>
                    <a:cubicBezTo>
                      <a:pt x="40" y="13"/>
                      <a:pt x="44" y="28"/>
                      <a:pt x="55" y="47"/>
                    </a:cubicBezTo>
                    <a:cubicBezTo>
                      <a:pt x="47" y="33"/>
                      <a:pt x="38" y="24"/>
                      <a:pt x="31" y="19"/>
                    </a:cubicBezTo>
                    <a:cubicBezTo>
                      <a:pt x="28" y="17"/>
                      <a:pt x="25" y="16"/>
                      <a:pt x="23" y="17"/>
                    </a:cubicBezTo>
                    <a:cubicBezTo>
                      <a:pt x="21" y="18"/>
                      <a:pt x="23" y="23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5" y="37"/>
                      <a:pt x="39" y="41"/>
                      <a:pt x="44" y="46"/>
                    </a:cubicBezTo>
                    <a:cubicBezTo>
                      <a:pt x="24" y="27"/>
                      <a:pt x="14" y="25"/>
                      <a:pt x="13" y="29"/>
                    </a:cubicBezTo>
                    <a:cubicBezTo>
                      <a:pt x="12" y="31"/>
                      <a:pt x="13" y="34"/>
                      <a:pt x="16" y="38"/>
                    </a:cubicBezTo>
                    <a:cubicBezTo>
                      <a:pt x="21" y="44"/>
                      <a:pt x="30" y="53"/>
                      <a:pt x="45" y="58"/>
                    </a:cubicBezTo>
                    <a:cubicBezTo>
                      <a:pt x="34" y="54"/>
                      <a:pt x="24" y="52"/>
                      <a:pt x="16" y="52"/>
                    </a:cubicBezTo>
                    <a:cubicBezTo>
                      <a:pt x="11" y="52"/>
                      <a:pt x="7" y="52"/>
                      <a:pt x="5" y="53"/>
                    </a:cubicBezTo>
                    <a:cubicBezTo>
                      <a:pt x="0" y="54"/>
                      <a:pt x="0" y="57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5" y="62"/>
                      <a:pt x="24" y="64"/>
                      <a:pt x="36" y="64"/>
                    </a:cubicBezTo>
                    <a:cubicBezTo>
                      <a:pt x="14" y="63"/>
                      <a:pt x="4" y="66"/>
                      <a:pt x="2" y="70"/>
                    </a:cubicBezTo>
                    <a:cubicBezTo>
                      <a:pt x="1" y="72"/>
                      <a:pt x="3" y="74"/>
                      <a:pt x="8" y="76"/>
                    </a:cubicBezTo>
                    <a:cubicBezTo>
                      <a:pt x="15" y="79"/>
                      <a:pt x="29" y="80"/>
                      <a:pt x="45" y="74"/>
                    </a:cubicBezTo>
                    <a:cubicBezTo>
                      <a:pt x="33" y="78"/>
                      <a:pt x="23" y="83"/>
                      <a:pt x="17" y="87"/>
                    </a:cubicBezTo>
                    <a:cubicBezTo>
                      <a:pt x="12" y="91"/>
                      <a:pt x="9" y="93"/>
                      <a:pt x="8" y="95"/>
                    </a:cubicBezTo>
                    <a:cubicBezTo>
                      <a:pt x="6" y="99"/>
                      <a:pt x="16" y="97"/>
                      <a:pt x="41" y="82"/>
                    </a:cubicBezTo>
                    <a:cubicBezTo>
                      <a:pt x="33" y="86"/>
                      <a:pt x="27" y="90"/>
                      <a:pt x="23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13" y="101"/>
                      <a:pt x="12" y="106"/>
                      <a:pt x="15" y="106"/>
                    </a:cubicBezTo>
                    <a:cubicBezTo>
                      <a:pt x="17" y="107"/>
                      <a:pt x="21" y="106"/>
                      <a:pt x="25" y="104"/>
                    </a:cubicBezTo>
                    <a:cubicBezTo>
                      <a:pt x="32" y="100"/>
                      <a:pt x="42" y="93"/>
                      <a:pt x="51" y="83"/>
                    </a:cubicBezTo>
                    <a:cubicBezTo>
                      <a:pt x="42" y="94"/>
                      <a:pt x="37" y="104"/>
                      <a:pt x="35" y="112"/>
                    </a:cubicBezTo>
                    <a:cubicBezTo>
                      <a:pt x="34" y="116"/>
                      <a:pt x="34" y="120"/>
                      <a:pt x="35" y="122"/>
                    </a:cubicBezTo>
                    <a:cubicBezTo>
                      <a:pt x="37" y="128"/>
                      <a:pt x="46" y="123"/>
                      <a:pt x="56" y="94"/>
                    </a:cubicBezTo>
                    <a:cubicBezTo>
                      <a:pt x="48" y="116"/>
                      <a:pt x="47" y="127"/>
                      <a:pt x="50" y="129"/>
                    </a:cubicBezTo>
                    <a:cubicBezTo>
                      <a:pt x="51" y="131"/>
                      <a:pt x="53" y="129"/>
                      <a:pt x="55" y="126"/>
                    </a:cubicBezTo>
                    <a:cubicBezTo>
                      <a:pt x="60" y="120"/>
                      <a:pt x="64" y="106"/>
                      <a:pt x="65" y="89"/>
                    </a:cubicBezTo>
                    <a:cubicBezTo>
                      <a:pt x="64" y="105"/>
                      <a:pt x="68" y="117"/>
                      <a:pt x="72" y="124"/>
                    </a:cubicBezTo>
                    <a:cubicBezTo>
                      <a:pt x="75" y="128"/>
                      <a:pt x="78" y="130"/>
                      <a:pt x="80" y="130"/>
                    </a:cubicBezTo>
                    <a:cubicBezTo>
                      <a:pt x="84" y="130"/>
                      <a:pt x="86" y="119"/>
                      <a:pt x="76" y="94"/>
                    </a:cubicBezTo>
                    <a:cubicBezTo>
                      <a:pt x="80" y="105"/>
                      <a:pt x="83" y="112"/>
                      <a:pt x="86" y="117"/>
                    </a:cubicBezTo>
                    <a:cubicBezTo>
                      <a:pt x="86" y="117"/>
                      <a:pt x="86" y="118"/>
                      <a:pt x="87" y="118"/>
                    </a:cubicBezTo>
                    <a:cubicBezTo>
                      <a:pt x="90" y="124"/>
                      <a:pt x="92" y="127"/>
                      <a:pt x="93" y="127"/>
                    </a:cubicBezTo>
                    <a:cubicBezTo>
                      <a:pt x="94" y="127"/>
                      <a:pt x="95" y="124"/>
                      <a:pt x="94" y="119"/>
                    </a:cubicBezTo>
                    <a:cubicBezTo>
                      <a:pt x="92" y="112"/>
                      <a:pt x="87" y="100"/>
                      <a:pt x="78" y="86"/>
                    </a:cubicBezTo>
                    <a:cubicBezTo>
                      <a:pt x="88" y="102"/>
                      <a:pt x="100" y="111"/>
                      <a:pt x="106" y="114"/>
                    </a:cubicBezTo>
                    <a:cubicBezTo>
                      <a:pt x="109" y="116"/>
                      <a:pt x="111" y="116"/>
                      <a:pt x="111" y="114"/>
                    </a:cubicBezTo>
                    <a:cubicBezTo>
                      <a:pt x="112" y="110"/>
                      <a:pt x="105" y="101"/>
                      <a:pt x="89" y="86"/>
                    </a:cubicBezTo>
                    <a:cubicBezTo>
                      <a:pt x="95" y="92"/>
                      <a:pt x="101" y="96"/>
                      <a:pt x="105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13" y="104"/>
                      <a:pt x="118" y="105"/>
                      <a:pt x="120" y="104"/>
                    </a:cubicBezTo>
                    <a:cubicBezTo>
                      <a:pt x="122" y="103"/>
                      <a:pt x="122" y="100"/>
                      <a:pt x="120" y="97"/>
                    </a:cubicBezTo>
                    <a:cubicBezTo>
                      <a:pt x="116" y="90"/>
                      <a:pt x="106" y="80"/>
                      <a:pt x="88" y="74"/>
                    </a:cubicBezTo>
                    <a:cubicBezTo>
                      <a:pt x="101" y="79"/>
                      <a:pt x="113" y="80"/>
                      <a:pt x="121" y="80"/>
                    </a:cubicBezTo>
                    <a:cubicBezTo>
                      <a:pt x="125" y="80"/>
                      <a:pt x="128" y="79"/>
                      <a:pt x="130" y="78"/>
                    </a:cubicBezTo>
                    <a:cubicBezTo>
                      <a:pt x="134" y="76"/>
                      <a:pt x="132" y="73"/>
                      <a:pt x="121" y="71"/>
                    </a:cubicBezTo>
                    <a:cubicBezTo>
                      <a:pt x="121" y="71"/>
                      <a:pt x="120" y="71"/>
                      <a:pt x="120" y="71"/>
                    </a:cubicBezTo>
                    <a:cubicBezTo>
                      <a:pt x="114" y="69"/>
                      <a:pt x="107" y="68"/>
                      <a:pt x="96" y="68"/>
                    </a:cubicBezTo>
                    <a:cubicBezTo>
                      <a:pt x="120" y="69"/>
                      <a:pt x="131" y="65"/>
                      <a:pt x="132" y="62"/>
                    </a:cubicBezTo>
                    <a:cubicBezTo>
                      <a:pt x="132" y="59"/>
                      <a:pt x="130" y="57"/>
                      <a:pt x="126" y="56"/>
                    </a:cubicBezTo>
                    <a:cubicBezTo>
                      <a:pt x="118" y="53"/>
                      <a:pt x="104" y="53"/>
                      <a:pt x="88" y="59"/>
                    </a:cubicBezTo>
                    <a:cubicBezTo>
                      <a:pt x="97" y="55"/>
                      <a:pt x="104" y="51"/>
                      <a:pt x="110" y="47"/>
                    </a:cubicBezTo>
                    <a:cubicBezTo>
                      <a:pt x="112" y="46"/>
                      <a:pt x="114" y="45"/>
                      <a:pt x="116" y="43"/>
                    </a:cubicBezTo>
                    <a:cubicBezTo>
                      <a:pt x="123" y="38"/>
                      <a:pt x="125" y="33"/>
                      <a:pt x="123" y="32"/>
                    </a:cubicBezTo>
                    <a:cubicBezTo>
                      <a:pt x="123" y="32"/>
                      <a:pt x="122" y="32"/>
                      <a:pt x="122" y="32"/>
                    </a:cubicBezTo>
                    <a:cubicBezTo>
                      <a:pt x="118" y="31"/>
                      <a:pt x="108" y="35"/>
                      <a:pt x="91" y="48"/>
                    </a:cubicBezTo>
                    <a:cubicBezTo>
                      <a:pt x="100" y="42"/>
                      <a:pt x="106" y="36"/>
                      <a:pt x="110" y="32"/>
                    </a:cubicBezTo>
                    <a:cubicBezTo>
                      <a:pt x="116" y="26"/>
                      <a:pt x="117" y="22"/>
                      <a:pt x="115" y="21"/>
                    </a:cubicBezTo>
                    <a:cubicBezTo>
                      <a:pt x="111" y="20"/>
                      <a:pt x="95" y="28"/>
                      <a:pt x="80" y="48"/>
                    </a:cubicBezTo>
                    <a:cubicBezTo>
                      <a:pt x="88" y="38"/>
                      <a:pt x="93" y="28"/>
                      <a:pt x="95" y="21"/>
                    </a:cubicBezTo>
                    <a:cubicBezTo>
                      <a:pt x="96" y="16"/>
                      <a:pt x="97" y="13"/>
                      <a:pt x="97" y="10"/>
                    </a:cubicBezTo>
                    <a:cubicBezTo>
                      <a:pt x="97" y="6"/>
                      <a:pt x="94" y="5"/>
                      <a:pt x="90" y="11"/>
                    </a:cubicBezTo>
                    <a:cubicBezTo>
                      <a:pt x="90" y="11"/>
                      <a:pt x="89" y="11"/>
                      <a:pt x="89" y="12"/>
                    </a:cubicBezTo>
                    <a:cubicBezTo>
                      <a:pt x="86" y="16"/>
                      <a:pt x="82" y="25"/>
                      <a:pt x="77" y="38"/>
                    </a:cubicBezTo>
                    <a:cubicBezTo>
                      <a:pt x="83" y="21"/>
                      <a:pt x="85" y="10"/>
                      <a:pt x="85" y="5"/>
                    </a:cubicBezTo>
                    <a:cubicBezTo>
                      <a:pt x="84" y="2"/>
                      <a:pt x="83" y="1"/>
                      <a:pt x="81" y="3"/>
                    </a:cubicBezTo>
                    <a:cubicBezTo>
                      <a:pt x="78" y="5"/>
                      <a:pt x="75" y="11"/>
                      <a:pt x="72" y="18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25"/>
                      <a:pt x="68" y="34"/>
                      <a:pt x="68" y="44"/>
                    </a:cubicBezTo>
                    <a:cubicBezTo>
                      <a:pt x="69" y="30"/>
                      <a:pt x="66" y="20"/>
                      <a:pt x="63" y="12"/>
                    </a:cubicBezTo>
                    <a:cubicBezTo>
                      <a:pt x="61" y="7"/>
                      <a:pt x="59" y="4"/>
                      <a:pt x="56" y="3"/>
                    </a:cubicBezTo>
                    <a:cubicBezTo>
                      <a:pt x="52" y="0"/>
                      <a:pt x="48" y="4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24"/>
                      <a:pt x="54" y="30"/>
                      <a:pt x="56" y="38"/>
                    </a:cubicBezTo>
                    <a:cubicBezTo>
                      <a:pt x="51" y="23"/>
                      <a:pt x="47" y="14"/>
                      <a:pt x="44" y="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4" name="Freeform 83"/>
            <p:cNvSpPr>
              <a:spLocks/>
            </p:cNvSpPr>
            <p:nvPr/>
          </p:nvSpPr>
          <p:spPr bwMode="auto">
            <a:xfrm rot="1639090">
              <a:off x="8277894" y="1349267"/>
              <a:ext cx="208610" cy="197210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14" y="10"/>
                </a:cxn>
                <a:cxn ang="0">
                  <a:pos x="15" y="20"/>
                </a:cxn>
                <a:cxn ang="0">
                  <a:pos x="4" y="21"/>
                </a:cxn>
                <a:cxn ang="0">
                  <a:pos x="9" y="30"/>
                </a:cxn>
                <a:cxn ang="0">
                  <a:pos x="0" y="35"/>
                </a:cxn>
                <a:cxn ang="0">
                  <a:pos x="8" y="41"/>
                </a:cxn>
                <a:cxn ang="0">
                  <a:pos x="2" y="50"/>
                </a:cxn>
                <a:cxn ang="0">
                  <a:pos x="12" y="52"/>
                </a:cxn>
                <a:cxn ang="0">
                  <a:pos x="10" y="62"/>
                </a:cxn>
                <a:cxn ang="0">
                  <a:pos x="20" y="60"/>
                </a:cxn>
                <a:cxn ang="0">
                  <a:pos x="22" y="70"/>
                </a:cxn>
                <a:cxn ang="0">
                  <a:pos x="31" y="64"/>
                </a:cxn>
                <a:cxn ang="0">
                  <a:pos x="36" y="73"/>
                </a:cxn>
                <a:cxn ang="0">
                  <a:pos x="42" y="64"/>
                </a:cxn>
                <a:cxn ang="0">
                  <a:pos x="51" y="71"/>
                </a:cxn>
                <a:cxn ang="0">
                  <a:pos x="53" y="60"/>
                </a:cxn>
                <a:cxn ang="0">
                  <a:pos x="63" y="64"/>
                </a:cxn>
                <a:cxn ang="0">
                  <a:pos x="62" y="53"/>
                </a:cxn>
                <a:cxn ang="0">
                  <a:pos x="73" y="52"/>
                </a:cxn>
                <a:cxn ang="0">
                  <a:pos x="68" y="43"/>
                </a:cxn>
                <a:cxn ang="0">
                  <a:pos x="77" y="38"/>
                </a:cxn>
                <a:cxn ang="0">
                  <a:pos x="69" y="32"/>
                </a:cxn>
                <a:cxn ang="0">
                  <a:pos x="75" y="23"/>
                </a:cxn>
                <a:cxn ang="0">
                  <a:pos x="65" y="21"/>
                </a:cxn>
                <a:cxn ang="0">
                  <a:pos x="67" y="11"/>
                </a:cxn>
                <a:cxn ang="0">
                  <a:pos x="57" y="13"/>
                </a:cxn>
                <a:cxn ang="0">
                  <a:pos x="55" y="3"/>
                </a:cxn>
                <a:cxn ang="0">
                  <a:pos x="46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6" y="2"/>
                </a:cxn>
                <a:cxn ang="0">
                  <a:pos x="24" y="13"/>
                </a:cxn>
              </a:cxnLst>
              <a:rect l="0" t="0" r="r" b="b"/>
              <a:pathLst>
                <a:path w="77" h="73">
                  <a:moveTo>
                    <a:pt x="24" y="13"/>
                  </a:moveTo>
                  <a:cubicBezTo>
                    <a:pt x="22" y="14"/>
                    <a:pt x="15" y="8"/>
                    <a:pt x="14" y="10"/>
                  </a:cubicBezTo>
                  <a:cubicBezTo>
                    <a:pt x="12" y="11"/>
                    <a:pt x="16" y="19"/>
                    <a:pt x="15" y="20"/>
                  </a:cubicBezTo>
                  <a:cubicBezTo>
                    <a:pt x="14" y="22"/>
                    <a:pt x="5" y="19"/>
                    <a:pt x="4" y="21"/>
                  </a:cubicBezTo>
                  <a:cubicBezTo>
                    <a:pt x="3" y="23"/>
                    <a:pt x="10" y="28"/>
                    <a:pt x="9" y="30"/>
                  </a:cubicBezTo>
                  <a:cubicBezTo>
                    <a:pt x="9" y="32"/>
                    <a:pt x="0" y="33"/>
                    <a:pt x="0" y="35"/>
                  </a:cubicBezTo>
                  <a:cubicBezTo>
                    <a:pt x="0" y="37"/>
                    <a:pt x="8" y="39"/>
                    <a:pt x="8" y="41"/>
                  </a:cubicBezTo>
                  <a:cubicBezTo>
                    <a:pt x="9" y="44"/>
                    <a:pt x="1" y="48"/>
                    <a:pt x="2" y="50"/>
                  </a:cubicBezTo>
                  <a:cubicBezTo>
                    <a:pt x="3" y="52"/>
                    <a:pt x="11" y="50"/>
                    <a:pt x="12" y="52"/>
                  </a:cubicBezTo>
                  <a:cubicBezTo>
                    <a:pt x="13" y="54"/>
                    <a:pt x="8" y="61"/>
                    <a:pt x="10" y="62"/>
                  </a:cubicBezTo>
                  <a:cubicBezTo>
                    <a:pt x="11" y="64"/>
                    <a:pt x="18" y="59"/>
                    <a:pt x="20" y="60"/>
                  </a:cubicBezTo>
                  <a:cubicBezTo>
                    <a:pt x="22" y="61"/>
                    <a:pt x="20" y="70"/>
                    <a:pt x="22" y="70"/>
                  </a:cubicBezTo>
                  <a:cubicBezTo>
                    <a:pt x="24" y="71"/>
                    <a:pt x="29" y="64"/>
                    <a:pt x="31" y="64"/>
                  </a:cubicBezTo>
                  <a:cubicBezTo>
                    <a:pt x="33" y="65"/>
                    <a:pt x="34" y="73"/>
                    <a:pt x="36" y="73"/>
                  </a:cubicBezTo>
                  <a:cubicBezTo>
                    <a:pt x="39" y="73"/>
                    <a:pt x="40" y="65"/>
                    <a:pt x="42" y="64"/>
                  </a:cubicBezTo>
                  <a:cubicBezTo>
                    <a:pt x="44" y="64"/>
                    <a:pt x="49" y="72"/>
                    <a:pt x="51" y="71"/>
                  </a:cubicBezTo>
                  <a:cubicBezTo>
                    <a:pt x="53" y="70"/>
                    <a:pt x="51" y="62"/>
                    <a:pt x="53" y="60"/>
                  </a:cubicBezTo>
                  <a:cubicBezTo>
                    <a:pt x="55" y="59"/>
                    <a:pt x="62" y="65"/>
                    <a:pt x="63" y="64"/>
                  </a:cubicBezTo>
                  <a:cubicBezTo>
                    <a:pt x="65" y="62"/>
                    <a:pt x="61" y="55"/>
                    <a:pt x="62" y="53"/>
                  </a:cubicBezTo>
                  <a:cubicBezTo>
                    <a:pt x="64" y="51"/>
                    <a:pt x="72" y="54"/>
                    <a:pt x="73" y="52"/>
                  </a:cubicBezTo>
                  <a:cubicBezTo>
                    <a:pt x="74" y="50"/>
                    <a:pt x="67" y="45"/>
                    <a:pt x="68" y="43"/>
                  </a:cubicBezTo>
                  <a:cubicBezTo>
                    <a:pt x="68" y="41"/>
                    <a:pt x="77" y="40"/>
                    <a:pt x="77" y="38"/>
                  </a:cubicBezTo>
                  <a:cubicBezTo>
                    <a:pt x="77" y="36"/>
                    <a:pt x="69" y="34"/>
                    <a:pt x="69" y="32"/>
                  </a:cubicBezTo>
                  <a:cubicBezTo>
                    <a:pt x="68" y="30"/>
                    <a:pt x="76" y="26"/>
                    <a:pt x="75" y="23"/>
                  </a:cubicBezTo>
                  <a:cubicBezTo>
                    <a:pt x="74" y="21"/>
                    <a:pt x="66" y="23"/>
                    <a:pt x="65" y="21"/>
                  </a:cubicBezTo>
                  <a:cubicBezTo>
                    <a:pt x="64" y="19"/>
                    <a:pt x="69" y="12"/>
                    <a:pt x="67" y="11"/>
                  </a:cubicBezTo>
                  <a:cubicBezTo>
                    <a:pt x="66" y="9"/>
                    <a:pt x="59" y="14"/>
                    <a:pt x="57" y="13"/>
                  </a:cubicBezTo>
                  <a:cubicBezTo>
                    <a:pt x="55" y="12"/>
                    <a:pt x="57" y="4"/>
                    <a:pt x="55" y="3"/>
                  </a:cubicBezTo>
                  <a:cubicBezTo>
                    <a:pt x="53" y="2"/>
                    <a:pt x="49" y="9"/>
                    <a:pt x="46" y="9"/>
                  </a:cubicBezTo>
                  <a:cubicBezTo>
                    <a:pt x="44" y="9"/>
                    <a:pt x="43" y="0"/>
                    <a:pt x="41" y="0"/>
                  </a:cubicBezTo>
                  <a:cubicBezTo>
                    <a:pt x="38" y="0"/>
                    <a:pt x="37" y="8"/>
                    <a:pt x="35" y="9"/>
                  </a:cubicBezTo>
                  <a:cubicBezTo>
                    <a:pt x="33" y="9"/>
                    <a:pt x="28" y="2"/>
                    <a:pt x="26" y="2"/>
                  </a:cubicBezTo>
                  <a:cubicBezTo>
                    <a:pt x="24" y="3"/>
                    <a:pt x="26" y="12"/>
                    <a:pt x="24" y="13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5" name="Freeform 84"/>
            <p:cNvSpPr>
              <a:spLocks/>
            </p:cNvSpPr>
            <p:nvPr/>
          </p:nvSpPr>
          <p:spPr bwMode="auto">
            <a:xfrm rot="1639090">
              <a:off x="8162861" y="2249348"/>
              <a:ext cx="53578" cy="1162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10"/>
                </a:cxn>
                <a:cxn ang="0">
                  <a:pos x="0" y="14"/>
                </a:cxn>
                <a:cxn ang="0">
                  <a:pos x="8" y="21"/>
                </a:cxn>
                <a:cxn ang="0">
                  <a:pos x="2" y="29"/>
                </a:cxn>
                <a:cxn ang="0">
                  <a:pos x="12" y="31"/>
                </a:cxn>
                <a:cxn ang="0">
                  <a:pos x="10" y="42"/>
                </a:cxn>
                <a:cxn ang="0">
                  <a:pos x="20" y="39"/>
                </a:cxn>
                <a:cxn ang="0">
                  <a:pos x="20" y="40"/>
                </a:cxn>
                <a:cxn ang="0">
                  <a:pos x="12" y="6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0" h="43">
                  <a:moveTo>
                    <a:pt x="4" y="0"/>
                  </a:moveTo>
                  <a:cubicBezTo>
                    <a:pt x="3" y="2"/>
                    <a:pt x="10" y="8"/>
                    <a:pt x="9" y="10"/>
                  </a:cubicBezTo>
                  <a:cubicBezTo>
                    <a:pt x="9" y="12"/>
                    <a:pt x="0" y="12"/>
                    <a:pt x="0" y="14"/>
                  </a:cubicBezTo>
                  <a:cubicBezTo>
                    <a:pt x="0" y="17"/>
                    <a:pt x="8" y="19"/>
                    <a:pt x="8" y="21"/>
                  </a:cubicBezTo>
                  <a:cubicBezTo>
                    <a:pt x="9" y="23"/>
                    <a:pt x="1" y="27"/>
                    <a:pt x="2" y="29"/>
                  </a:cubicBezTo>
                  <a:cubicBezTo>
                    <a:pt x="2" y="31"/>
                    <a:pt x="11" y="30"/>
                    <a:pt x="12" y="31"/>
                  </a:cubicBezTo>
                  <a:cubicBezTo>
                    <a:pt x="13" y="33"/>
                    <a:pt x="8" y="40"/>
                    <a:pt x="10" y="42"/>
                  </a:cubicBezTo>
                  <a:cubicBezTo>
                    <a:pt x="11" y="43"/>
                    <a:pt x="18" y="38"/>
                    <a:pt x="20" y="39"/>
                  </a:cubicBezTo>
                  <a:cubicBezTo>
                    <a:pt x="20" y="39"/>
                    <a:pt x="20" y="40"/>
                    <a:pt x="20" y="40"/>
                  </a:cubicBezTo>
                  <a:cubicBezTo>
                    <a:pt x="17" y="21"/>
                    <a:pt x="12" y="6"/>
                    <a:pt x="12" y="6"/>
                  </a:cubicBezTo>
                  <a:cubicBezTo>
                    <a:pt x="10" y="4"/>
                    <a:pt x="8" y="2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6" name="Freeform 85"/>
            <p:cNvSpPr>
              <a:spLocks/>
            </p:cNvSpPr>
            <p:nvPr/>
          </p:nvSpPr>
          <p:spPr bwMode="auto">
            <a:xfrm rot="1639090">
              <a:off x="8183239" y="2379385"/>
              <a:ext cx="114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3" name="Group 69"/>
            <p:cNvGrpSpPr/>
            <p:nvPr/>
          </p:nvGrpSpPr>
          <p:grpSpPr>
            <a:xfrm rot="1639090">
              <a:off x="8545294" y="1385194"/>
              <a:ext cx="197210" cy="373902"/>
              <a:chOff x="7513638" y="568325"/>
              <a:chExt cx="274637" cy="520701"/>
            </a:xfrm>
          </p:grpSpPr>
          <p:sp>
            <p:nvSpPr>
              <p:cNvPr id="535" name="Freeform 86"/>
              <p:cNvSpPr>
                <a:spLocks/>
              </p:cNvSpPr>
              <p:nvPr/>
            </p:nvSpPr>
            <p:spPr bwMode="auto">
              <a:xfrm>
                <a:off x="7596188" y="900113"/>
                <a:ext cx="134938" cy="161925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26" y="20"/>
                  </a:cxn>
                  <a:cxn ang="0">
                    <a:pos x="27" y="19"/>
                  </a:cxn>
                  <a:cxn ang="0">
                    <a:pos x="36" y="0"/>
                  </a:cxn>
                  <a:cxn ang="0">
                    <a:pos x="31" y="3"/>
                  </a:cxn>
                  <a:cxn ang="0">
                    <a:pos x="4" y="40"/>
                  </a:cxn>
                </a:cxnLst>
                <a:rect l="0" t="0" r="r" b="b"/>
                <a:pathLst>
                  <a:path w="36" h="43">
                    <a:moveTo>
                      <a:pt x="4" y="40"/>
                    </a:moveTo>
                    <a:cubicBezTo>
                      <a:pt x="6" y="43"/>
                      <a:pt x="16" y="31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30" y="11"/>
                      <a:pt x="36" y="0"/>
                    </a:cubicBezTo>
                    <a:cubicBezTo>
                      <a:pt x="34" y="1"/>
                      <a:pt x="33" y="2"/>
                      <a:pt x="31" y="3"/>
                    </a:cubicBezTo>
                    <a:cubicBezTo>
                      <a:pt x="19" y="17"/>
                      <a:pt x="0" y="37"/>
                      <a:pt x="4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6" name="Freeform 87"/>
              <p:cNvSpPr>
                <a:spLocks/>
              </p:cNvSpPr>
              <p:nvPr/>
            </p:nvSpPr>
            <p:spPr bwMode="auto">
              <a:xfrm>
                <a:off x="7513638" y="77628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9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7" name="Freeform 88"/>
              <p:cNvSpPr>
                <a:spLocks/>
              </p:cNvSpPr>
              <p:nvPr/>
            </p:nvSpPr>
            <p:spPr bwMode="auto">
              <a:xfrm>
                <a:off x="7675563" y="573088"/>
                <a:ext cx="90488" cy="206375"/>
              </a:xfrm>
              <a:custGeom>
                <a:avLst/>
                <a:gdLst/>
                <a:ahLst/>
                <a:cxnLst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23" y="55"/>
                  </a:cxn>
                  <a:cxn ang="0">
                    <a:pos x="23" y="42"/>
                  </a:cxn>
                </a:cxnLst>
                <a:rect l="0" t="0" r="r" b="b"/>
                <a:pathLst>
                  <a:path w="24" h="55">
                    <a:moveTo>
                      <a:pt x="23" y="42"/>
                    </a:move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9" y="50"/>
                      <a:pt x="21" y="53"/>
                      <a:pt x="23" y="55"/>
                    </a:cubicBezTo>
                    <a:cubicBezTo>
                      <a:pt x="24" y="51"/>
                      <a:pt x="23" y="47"/>
                      <a:pt x="23" y="4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8" name="Freeform 89"/>
              <p:cNvSpPr>
                <a:spLocks/>
              </p:cNvSpPr>
              <p:nvPr/>
            </p:nvSpPr>
            <p:spPr bwMode="auto">
              <a:xfrm>
                <a:off x="7708900" y="708025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9" name="Freeform 90"/>
              <p:cNvSpPr>
                <a:spLocks/>
              </p:cNvSpPr>
              <p:nvPr/>
            </p:nvSpPr>
            <p:spPr bwMode="auto">
              <a:xfrm>
                <a:off x="7629525" y="606425"/>
                <a:ext cx="79375" cy="98425"/>
              </a:xfrm>
              <a:custGeom>
                <a:avLst/>
                <a:gdLst/>
                <a:ahLst/>
                <a:cxnLst>
                  <a:cxn ang="0">
                    <a:pos x="21" y="26"/>
                  </a:cxn>
                  <a:cxn ang="0">
                    <a:pos x="0" y="2"/>
                  </a:cxn>
                  <a:cxn ang="0">
                    <a:pos x="21" y="26"/>
                  </a:cxn>
                </a:cxnLst>
                <a:rect l="0" t="0" r="r" b="b"/>
                <a:pathLst>
                  <a:path w="21" h="26">
                    <a:moveTo>
                      <a:pt x="21" y="26"/>
                    </a:moveTo>
                    <a:cubicBezTo>
                      <a:pt x="12" y="13"/>
                      <a:pt x="3" y="0"/>
                      <a:pt x="0" y="2"/>
                    </a:cubicBezTo>
                    <a:cubicBezTo>
                      <a:pt x="3" y="0"/>
                      <a:pt x="12" y="13"/>
                      <a:pt x="21" y="2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0" name="Freeform 91"/>
              <p:cNvSpPr>
                <a:spLocks/>
              </p:cNvSpPr>
              <p:nvPr/>
            </p:nvSpPr>
            <p:spPr bwMode="auto">
              <a:xfrm>
                <a:off x="7664450" y="1036638"/>
                <a:ext cx="17463" cy="5238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5" y="0"/>
                  </a:cxn>
                  <a:cxn ang="0">
                    <a:pos x="1" y="14"/>
                  </a:cxn>
                </a:cxnLst>
                <a:rect l="0" t="0" r="r" b="b"/>
                <a:pathLst>
                  <a:path w="5" h="14">
                    <a:moveTo>
                      <a:pt x="1" y="14"/>
                    </a:moveTo>
                    <a:cubicBezTo>
                      <a:pt x="2" y="9"/>
                      <a:pt x="4" y="4"/>
                      <a:pt x="5" y="0"/>
                    </a:cubicBezTo>
                    <a:cubicBezTo>
                      <a:pt x="2" y="7"/>
                      <a:pt x="0" y="12"/>
                      <a:pt x="1" y="1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1" name="Freeform 92"/>
              <p:cNvSpPr>
                <a:spLocks/>
              </p:cNvSpPr>
              <p:nvPr/>
            </p:nvSpPr>
            <p:spPr bwMode="auto">
              <a:xfrm>
                <a:off x="7610475" y="606425"/>
                <a:ext cx="150813" cy="188913"/>
              </a:xfrm>
              <a:custGeom>
                <a:avLst/>
                <a:gdLst/>
                <a:ahLst/>
                <a:cxnLst>
                  <a:cxn ang="0">
                    <a:pos x="40" y="50"/>
                  </a:cxn>
                  <a:cxn ang="0">
                    <a:pos x="40" y="46"/>
                  </a:cxn>
                  <a:cxn ang="0">
                    <a:pos x="34" y="38"/>
                  </a:cxn>
                  <a:cxn ang="0">
                    <a:pos x="29" y="30"/>
                  </a:cxn>
                  <a:cxn ang="0">
                    <a:pos x="26" y="27"/>
                  </a:cxn>
                  <a:cxn ang="0">
                    <a:pos x="26" y="26"/>
                  </a:cxn>
                  <a:cxn ang="0">
                    <a:pos x="5" y="2"/>
                  </a:cxn>
                  <a:cxn ang="0">
                    <a:pos x="28" y="42"/>
                  </a:cxn>
                  <a:cxn ang="0">
                    <a:pos x="40" y="50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49"/>
                      <a:pt x="40" y="47"/>
                      <a:pt x="40" y="46"/>
                    </a:cubicBezTo>
                    <a:cubicBezTo>
                      <a:pt x="38" y="44"/>
                      <a:pt x="36" y="41"/>
                      <a:pt x="34" y="38"/>
                    </a:cubicBezTo>
                    <a:cubicBezTo>
                      <a:pt x="32" y="35"/>
                      <a:pt x="30" y="33"/>
                      <a:pt x="29" y="30"/>
                    </a:cubicBezTo>
                    <a:cubicBezTo>
                      <a:pt x="28" y="29"/>
                      <a:pt x="27" y="28"/>
                      <a:pt x="26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17" y="13"/>
                      <a:pt x="8" y="0"/>
                      <a:pt x="5" y="2"/>
                    </a:cubicBezTo>
                    <a:cubicBezTo>
                      <a:pt x="0" y="5"/>
                      <a:pt x="18" y="27"/>
                      <a:pt x="28" y="42"/>
                    </a:cubicBezTo>
                    <a:cubicBezTo>
                      <a:pt x="33" y="46"/>
                      <a:pt x="37" y="49"/>
                      <a:pt x="40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2" name="Freeform 93"/>
              <p:cNvSpPr>
                <a:spLocks/>
              </p:cNvSpPr>
              <p:nvPr/>
            </p:nvSpPr>
            <p:spPr bwMode="auto">
              <a:xfrm>
                <a:off x="7513638" y="828675"/>
                <a:ext cx="217488" cy="5715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0" y="10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5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25" y="4"/>
                      <a:pt x="0" y="5"/>
                      <a:pt x="0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0" y="7"/>
                      <a:pt x="56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3" name="Freeform 94"/>
              <p:cNvSpPr>
                <a:spLocks/>
              </p:cNvSpPr>
              <p:nvPr/>
            </p:nvSpPr>
            <p:spPr bwMode="auto">
              <a:xfrm>
                <a:off x="7521575" y="836613"/>
                <a:ext cx="209550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0" y="20"/>
                      <a:pt x="48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4" name="Freeform 95"/>
              <p:cNvSpPr>
                <a:spLocks/>
              </p:cNvSpPr>
              <p:nvPr/>
            </p:nvSpPr>
            <p:spPr bwMode="auto">
              <a:xfrm>
                <a:off x="7562850" y="647700"/>
                <a:ext cx="198438" cy="158750"/>
              </a:xfrm>
              <a:custGeom>
                <a:avLst/>
                <a:gdLst/>
                <a:ahLst/>
                <a:cxnLst>
                  <a:cxn ang="0">
                    <a:pos x="51" y="41"/>
                  </a:cxn>
                  <a:cxn ang="0">
                    <a:pos x="53" y="39"/>
                  </a:cxn>
                  <a:cxn ang="0">
                    <a:pos x="41" y="31"/>
                  </a:cxn>
                  <a:cxn ang="0">
                    <a:pos x="4" y="4"/>
                  </a:cxn>
                  <a:cxn ang="0">
                    <a:pos x="36" y="36"/>
                  </a:cxn>
                  <a:cxn ang="0">
                    <a:pos x="51" y="41"/>
                  </a:cxn>
                </a:cxnLst>
                <a:rect l="0" t="0" r="r" b="b"/>
                <a:pathLst>
                  <a:path w="53" h="42">
                    <a:moveTo>
                      <a:pt x="51" y="41"/>
                    </a:moveTo>
                    <a:cubicBezTo>
                      <a:pt x="52" y="40"/>
                      <a:pt x="52" y="40"/>
                      <a:pt x="53" y="39"/>
                    </a:cubicBezTo>
                    <a:cubicBezTo>
                      <a:pt x="50" y="38"/>
                      <a:pt x="46" y="35"/>
                      <a:pt x="41" y="31"/>
                    </a:cubicBezTo>
                    <a:cubicBezTo>
                      <a:pt x="27" y="19"/>
                      <a:pt x="7" y="0"/>
                      <a:pt x="4" y="4"/>
                    </a:cubicBezTo>
                    <a:cubicBezTo>
                      <a:pt x="0" y="8"/>
                      <a:pt x="23" y="24"/>
                      <a:pt x="36" y="36"/>
                    </a:cubicBezTo>
                    <a:cubicBezTo>
                      <a:pt x="44" y="40"/>
                      <a:pt x="50" y="42"/>
                      <a:pt x="51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5" name="Freeform 96"/>
              <p:cNvSpPr>
                <a:spLocks/>
              </p:cNvSpPr>
              <p:nvPr/>
            </p:nvSpPr>
            <p:spPr bwMode="auto">
              <a:xfrm>
                <a:off x="7521575" y="836613"/>
                <a:ext cx="214313" cy="115888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44" y="15"/>
                  </a:cxn>
                  <a:cxn ang="0">
                    <a:pos x="57" y="2"/>
                  </a:cxn>
                </a:cxnLst>
                <a:rect l="0" t="0" r="r" b="b"/>
                <a:pathLst>
                  <a:path w="57" h="31">
                    <a:moveTo>
                      <a:pt x="57" y="2"/>
                    </a:moveTo>
                    <a:cubicBezTo>
                      <a:pt x="57" y="2"/>
                      <a:pt x="57" y="1"/>
                      <a:pt x="56" y="0"/>
                    </a:cubicBezTo>
                    <a:cubicBezTo>
                      <a:pt x="48" y="8"/>
                      <a:pt x="0" y="20"/>
                      <a:pt x="2" y="26"/>
                    </a:cubicBezTo>
                    <a:cubicBezTo>
                      <a:pt x="4" y="31"/>
                      <a:pt x="27" y="21"/>
                      <a:pt x="44" y="15"/>
                    </a:cubicBezTo>
                    <a:cubicBezTo>
                      <a:pt x="52" y="9"/>
                      <a:pt x="57" y="5"/>
                      <a:pt x="5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6" name="Freeform 97"/>
              <p:cNvSpPr>
                <a:spLocks/>
              </p:cNvSpPr>
              <p:nvPr/>
            </p:nvSpPr>
            <p:spPr bwMode="auto">
              <a:xfrm>
                <a:off x="7527925" y="568325"/>
                <a:ext cx="260350" cy="444500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2" y="43"/>
                  </a:cxn>
                  <a:cxn ang="0">
                    <a:pos x="62" y="56"/>
                  </a:cxn>
                  <a:cxn ang="0">
                    <a:pos x="62" y="60"/>
                  </a:cxn>
                  <a:cxn ang="0">
                    <a:pos x="60" y="62"/>
                  </a:cxn>
                  <a:cxn ang="0">
                    <a:pos x="45" y="57"/>
                  </a:cxn>
                  <a:cxn ang="0">
                    <a:pos x="2" y="41"/>
                  </a:cxn>
                  <a:cxn ang="0">
                    <a:pos x="40" y="63"/>
                  </a:cxn>
                  <a:cxn ang="0">
                    <a:pos x="51" y="69"/>
                  </a:cxn>
                  <a:cxn ang="0">
                    <a:pos x="54" y="71"/>
                  </a:cxn>
                  <a:cxn ang="0">
                    <a:pos x="54" y="71"/>
                  </a:cxn>
                  <a:cxn ang="0">
                    <a:pos x="55" y="73"/>
                  </a:cxn>
                  <a:cxn ang="0">
                    <a:pos x="42" y="86"/>
                  </a:cxn>
                  <a:cxn ang="0">
                    <a:pos x="9" y="114"/>
                  </a:cxn>
                  <a:cxn ang="0">
                    <a:pos x="49" y="91"/>
                  </a:cxn>
                  <a:cxn ang="0">
                    <a:pos x="54" y="88"/>
                  </a:cxn>
                  <a:cxn ang="0">
                    <a:pos x="60" y="74"/>
                  </a:cxn>
                  <a:cxn ang="0">
                    <a:pos x="65" y="1"/>
                  </a:cxn>
                  <a:cxn ang="0">
                    <a:pos x="63" y="0"/>
                  </a:cxn>
                </a:cxnLst>
                <a:rect l="0" t="0" r="r" b="b"/>
                <a:pathLst>
                  <a:path w="69" h="118">
                    <a:moveTo>
                      <a:pt x="63" y="0"/>
                    </a:moveTo>
                    <a:cubicBezTo>
                      <a:pt x="58" y="0"/>
                      <a:pt x="61" y="25"/>
                      <a:pt x="62" y="43"/>
                    </a:cubicBezTo>
                    <a:cubicBezTo>
                      <a:pt x="62" y="48"/>
                      <a:pt x="63" y="52"/>
                      <a:pt x="62" y="56"/>
                    </a:cubicBezTo>
                    <a:cubicBezTo>
                      <a:pt x="62" y="57"/>
                      <a:pt x="62" y="59"/>
                      <a:pt x="62" y="60"/>
                    </a:cubicBezTo>
                    <a:cubicBezTo>
                      <a:pt x="61" y="61"/>
                      <a:pt x="61" y="61"/>
                      <a:pt x="60" y="62"/>
                    </a:cubicBezTo>
                    <a:cubicBezTo>
                      <a:pt x="59" y="63"/>
                      <a:pt x="53" y="61"/>
                      <a:pt x="45" y="57"/>
                    </a:cubicBezTo>
                    <a:cubicBezTo>
                      <a:pt x="29" y="50"/>
                      <a:pt x="4" y="36"/>
                      <a:pt x="2" y="41"/>
                    </a:cubicBezTo>
                    <a:cubicBezTo>
                      <a:pt x="0" y="46"/>
                      <a:pt x="24" y="55"/>
                      <a:pt x="40" y="63"/>
                    </a:cubicBezTo>
                    <a:cubicBezTo>
                      <a:pt x="45" y="65"/>
                      <a:pt x="48" y="67"/>
                      <a:pt x="51" y="69"/>
                    </a:cubicBezTo>
                    <a:cubicBezTo>
                      <a:pt x="52" y="70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2"/>
                      <a:pt x="55" y="73"/>
                      <a:pt x="55" y="73"/>
                    </a:cubicBezTo>
                    <a:cubicBezTo>
                      <a:pt x="55" y="76"/>
                      <a:pt x="50" y="80"/>
                      <a:pt x="42" y="86"/>
                    </a:cubicBezTo>
                    <a:cubicBezTo>
                      <a:pt x="28" y="97"/>
                      <a:pt x="6" y="110"/>
                      <a:pt x="9" y="114"/>
                    </a:cubicBezTo>
                    <a:cubicBezTo>
                      <a:pt x="12" y="118"/>
                      <a:pt x="34" y="101"/>
                      <a:pt x="49" y="91"/>
                    </a:cubicBezTo>
                    <a:cubicBezTo>
                      <a:pt x="51" y="90"/>
                      <a:pt x="52" y="89"/>
                      <a:pt x="54" y="88"/>
                    </a:cubicBezTo>
                    <a:cubicBezTo>
                      <a:pt x="55" y="84"/>
                      <a:pt x="58" y="79"/>
                      <a:pt x="60" y="74"/>
                    </a:cubicBezTo>
                    <a:cubicBezTo>
                      <a:pt x="69" y="56"/>
                      <a:pt x="63" y="55"/>
                      <a:pt x="65" y="1"/>
                    </a:cubicBezTo>
                    <a:cubicBezTo>
                      <a:pt x="64" y="0"/>
                      <a:pt x="64" y="0"/>
                      <a:pt x="63" y="0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82"/>
            <p:cNvGrpSpPr/>
            <p:nvPr/>
          </p:nvGrpSpPr>
          <p:grpSpPr>
            <a:xfrm rot="1639090">
              <a:off x="7864020" y="1638894"/>
              <a:ext cx="530074" cy="394421"/>
              <a:chOff x="6813550" y="1209675"/>
              <a:chExt cx="738188" cy="549275"/>
            </a:xfrm>
          </p:grpSpPr>
          <p:sp>
            <p:nvSpPr>
              <p:cNvPr id="483" name="Freeform 17"/>
              <p:cNvSpPr>
                <a:spLocks/>
              </p:cNvSpPr>
              <p:nvPr/>
            </p:nvSpPr>
            <p:spPr bwMode="auto">
              <a:xfrm>
                <a:off x="7392988" y="1522413"/>
                <a:ext cx="63500" cy="22225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7" y="3"/>
                  </a:cxn>
                  <a:cxn ang="0">
                    <a:pos x="0" y="0"/>
                  </a:cxn>
                  <a:cxn ang="0">
                    <a:pos x="13" y="6"/>
                  </a:cxn>
                </a:cxnLst>
                <a:rect l="0" t="0" r="r" b="b"/>
                <a:pathLst>
                  <a:path w="17" h="6">
                    <a:moveTo>
                      <a:pt x="13" y="6"/>
                    </a:moveTo>
                    <a:cubicBezTo>
                      <a:pt x="14" y="5"/>
                      <a:pt x="16" y="4"/>
                      <a:pt x="17" y="3"/>
                    </a:cubicBezTo>
                    <a:cubicBezTo>
                      <a:pt x="11" y="2"/>
                      <a:pt x="5" y="1"/>
                      <a:pt x="0" y="0"/>
                    </a:cubicBezTo>
                    <a:cubicBezTo>
                      <a:pt x="4" y="2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4" name="Freeform 18"/>
              <p:cNvSpPr>
                <a:spLocks/>
              </p:cNvSpPr>
              <p:nvPr/>
            </p:nvSpPr>
            <p:spPr bwMode="auto">
              <a:xfrm>
                <a:off x="7373938" y="1544638"/>
                <a:ext cx="46038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7"/>
                  </a:cxn>
                  <a:cxn ang="0">
                    <a:pos x="12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2"/>
                      <a:pt x="6" y="5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7354888" y="1563688"/>
                <a:ext cx="30163" cy="30163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8" y="7"/>
                  </a:cxn>
                  <a:cxn ang="0">
                    <a:pos x="0" y="0"/>
                  </a:cxn>
                  <a:cxn ang="0">
                    <a:pos x="6" y="8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7"/>
                      <a:pt x="7" y="7"/>
                      <a:pt x="8" y="7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7396163" y="1481138"/>
                <a:ext cx="106363" cy="25400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28" y="0"/>
                  </a:cxn>
                  <a:cxn ang="0">
                    <a:pos x="0" y="3"/>
                  </a:cxn>
                  <a:cxn ang="0">
                    <a:pos x="22" y="7"/>
                  </a:cxn>
                </a:cxnLst>
                <a:rect l="0" t="0" r="r" b="b"/>
                <a:pathLst>
                  <a:path w="28" h="7">
                    <a:moveTo>
                      <a:pt x="22" y="7"/>
                    </a:moveTo>
                    <a:cubicBezTo>
                      <a:pt x="25" y="5"/>
                      <a:pt x="26" y="3"/>
                      <a:pt x="28" y="0"/>
                    </a:cubicBezTo>
                    <a:cubicBezTo>
                      <a:pt x="20" y="1"/>
                      <a:pt x="9" y="2"/>
                      <a:pt x="0" y="3"/>
                    </a:cubicBezTo>
                    <a:cubicBezTo>
                      <a:pt x="7" y="5"/>
                      <a:pt x="15" y="6"/>
                      <a:pt x="22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7" name="Freeform 24"/>
              <p:cNvSpPr>
                <a:spLocks/>
              </p:cNvSpPr>
              <p:nvPr/>
            </p:nvSpPr>
            <p:spPr bwMode="auto">
              <a:xfrm>
                <a:off x="7332663" y="1577975"/>
                <a:ext cx="22225" cy="34925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3" y="9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4" y="9"/>
                      <a:pt x="5" y="8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  <a:cubicBezTo>
                      <a:pt x="1" y="3"/>
                      <a:pt x="2" y="6"/>
                      <a:pt x="3" y="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8" name="Freeform 31"/>
              <p:cNvSpPr>
                <a:spLocks/>
              </p:cNvSpPr>
              <p:nvPr/>
            </p:nvSpPr>
            <p:spPr bwMode="auto">
              <a:xfrm>
                <a:off x="7272338" y="1597025"/>
                <a:ext cx="11113" cy="5715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" y="13"/>
                  </a:cxn>
                  <a:cxn ang="0">
                    <a:pos x="2" y="0"/>
                  </a:cxn>
                  <a:cxn ang="0">
                    <a:pos x="0" y="15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4"/>
                      <a:pt x="2" y="13"/>
                      <a:pt x="3" y="13"/>
                    </a:cubicBezTo>
                    <a:cubicBezTo>
                      <a:pt x="3" y="8"/>
                      <a:pt x="3" y="4"/>
                      <a:pt x="2" y="0"/>
                    </a:cubicBezTo>
                    <a:cubicBezTo>
                      <a:pt x="2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9" name="Freeform 32"/>
              <p:cNvSpPr>
                <a:spLocks/>
              </p:cNvSpPr>
              <p:nvPr/>
            </p:nvSpPr>
            <p:spPr bwMode="auto">
              <a:xfrm>
                <a:off x="7310438" y="1597025"/>
                <a:ext cx="11113" cy="34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9"/>
                  </a:cxn>
                  <a:cxn ang="0">
                    <a:pos x="3" y="8"/>
                  </a:cxn>
                  <a:cxn ang="0">
                    <a:pos x="0" y="0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0" name="Freeform 41"/>
              <p:cNvSpPr>
                <a:spLocks/>
              </p:cNvSpPr>
              <p:nvPr/>
            </p:nvSpPr>
            <p:spPr bwMode="auto">
              <a:xfrm>
                <a:off x="7102475" y="1476375"/>
                <a:ext cx="71438" cy="7938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9" y="1"/>
                  </a:cxn>
                </a:cxnLst>
                <a:rect l="0" t="0" r="r" b="b"/>
                <a:pathLst>
                  <a:path w="19" h="2">
                    <a:moveTo>
                      <a:pt x="19" y="1"/>
                    </a:moveTo>
                    <a:cubicBezTo>
                      <a:pt x="17" y="0"/>
                      <a:pt x="16" y="0"/>
                      <a:pt x="14" y="0"/>
                    </a:cubicBezTo>
                    <a:cubicBezTo>
                      <a:pt x="10" y="1"/>
                      <a:pt x="4" y="2"/>
                      <a:pt x="0" y="2"/>
                    </a:cubicBezTo>
                    <a:cubicBezTo>
                      <a:pt x="6" y="2"/>
                      <a:pt x="13" y="1"/>
                      <a:pt x="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1" name="Freeform 42"/>
              <p:cNvSpPr>
                <a:spLocks/>
              </p:cNvSpPr>
              <p:nvPr/>
            </p:nvSpPr>
            <p:spPr bwMode="auto">
              <a:xfrm>
                <a:off x="7077075" y="1487488"/>
                <a:ext cx="190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2" name="Freeform 43"/>
              <p:cNvSpPr>
                <a:spLocks/>
              </p:cNvSpPr>
              <p:nvPr/>
            </p:nvSpPr>
            <p:spPr bwMode="auto">
              <a:xfrm>
                <a:off x="7054850" y="1349375"/>
                <a:ext cx="142875" cy="77788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7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6" y="0"/>
                      <a:pt x="2" y="2"/>
                      <a:pt x="0" y="4"/>
                    </a:cubicBezTo>
                    <a:cubicBezTo>
                      <a:pt x="9" y="7"/>
                      <a:pt x="26" y="16"/>
                      <a:pt x="3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3" name="Freeform 44"/>
              <p:cNvSpPr>
                <a:spLocks/>
              </p:cNvSpPr>
              <p:nvPr/>
            </p:nvSpPr>
            <p:spPr bwMode="auto">
              <a:xfrm>
                <a:off x="7219950" y="1360488"/>
                <a:ext cx="19050" cy="3333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4" name="Freeform 45"/>
              <p:cNvSpPr>
                <a:spLocks/>
              </p:cNvSpPr>
              <p:nvPr/>
            </p:nvSpPr>
            <p:spPr bwMode="auto">
              <a:xfrm>
                <a:off x="7197725" y="1555750"/>
                <a:ext cx="11113" cy="79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5" name="Freeform 46"/>
              <p:cNvSpPr>
                <a:spLocks/>
              </p:cNvSpPr>
              <p:nvPr/>
            </p:nvSpPr>
            <p:spPr bwMode="auto">
              <a:xfrm>
                <a:off x="7058025" y="1536700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4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6" name="Freeform 47"/>
              <p:cNvSpPr>
                <a:spLocks/>
              </p:cNvSpPr>
              <p:nvPr/>
            </p:nvSpPr>
            <p:spPr bwMode="auto">
              <a:xfrm>
                <a:off x="7162800" y="1363663"/>
                <a:ext cx="53975" cy="46038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5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7" name="Freeform 48"/>
              <p:cNvSpPr>
                <a:spLocks/>
              </p:cNvSpPr>
              <p:nvPr/>
            </p:nvSpPr>
            <p:spPr bwMode="auto">
              <a:xfrm>
                <a:off x="6813550" y="1385888"/>
                <a:ext cx="365125" cy="200025"/>
              </a:xfrm>
              <a:custGeom>
                <a:avLst/>
                <a:gdLst/>
                <a:ahLst/>
                <a:cxnLst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2"/>
                  </a:cxn>
                  <a:cxn ang="0">
                    <a:pos x="39" y="33"/>
                  </a:cxn>
                  <a:cxn ang="0">
                    <a:pos x="7" y="26"/>
                  </a:cxn>
                  <a:cxn ang="0">
                    <a:pos x="42" y="32"/>
                  </a:cxn>
                  <a:cxn ang="0">
                    <a:pos x="74" y="25"/>
                  </a:cxn>
                  <a:cxn ang="0">
                    <a:pos x="87" y="23"/>
                  </a:cxn>
                  <a:cxn ang="0">
                    <a:pos x="54" y="14"/>
                  </a:cxn>
                  <a:cxn ang="0">
                    <a:pos x="97" y="17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56" y="5"/>
                  </a:cxn>
                  <a:cxn ang="0">
                    <a:pos x="37" y="7"/>
                  </a:cxn>
                  <a:cxn ang="0">
                    <a:pos x="21" y="16"/>
                  </a:cxn>
                  <a:cxn ang="0">
                    <a:pos x="9" y="24"/>
                  </a:cxn>
                  <a:cxn ang="0">
                    <a:pos x="0" y="24"/>
                  </a:cxn>
                  <a:cxn ang="0">
                    <a:pos x="13" y="33"/>
                  </a:cxn>
                  <a:cxn ang="0">
                    <a:pos x="25" y="44"/>
                  </a:cxn>
                  <a:cxn ang="0">
                    <a:pos x="46" y="49"/>
                  </a:cxn>
                  <a:cxn ang="0">
                    <a:pos x="55" y="46"/>
                  </a:cxn>
                  <a:cxn ang="0">
                    <a:pos x="58" y="49"/>
                  </a:cxn>
                  <a:cxn ang="0">
                    <a:pos x="96" y="32"/>
                  </a:cxn>
                  <a:cxn ang="0">
                    <a:pos x="53" y="33"/>
                  </a:cxn>
                </a:cxnLst>
                <a:rect l="0" t="0" r="r" b="b"/>
                <a:pathLst>
                  <a:path w="97" h="53">
                    <a:moveTo>
                      <a:pt x="53" y="33"/>
                    </a:move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47" y="33"/>
                      <a:pt x="42" y="34"/>
                      <a:pt x="39" y="33"/>
                    </a:cubicBezTo>
                    <a:cubicBezTo>
                      <a:pt x="31" y="31"/>
                      <a:pt x="7" y="26"/>
                      <a:pt x="7" y="26"/>
                    </a:cubicBezTo>
                    <a:cubicBezTo>
                      <a:pt x="7" y="26"/>
                      <a:pt x="39" y="32"/>
                      <a:pt x="42" y="32"/>
                    </a:cubicBezTo>
                    <a:cubicBezTo>
                      <a:pt x="46" y="31"/>
                      <a:pt x="70" y="25"/>
                      <a:pt x="74" y="25"/>
                    </a:cubicBezTo>
                    <a:cubicBezTo>
                      <a:pt x="75" y="25"/>
                      <a:pt x="81" y="24"/>
                      <a:pt x="87" y="23"/>
                    </a:cubicBezTo>
                    <a:cubicBezTo>
                      <a:pt x="71" y="20"/>
                      <a:pt x="53" y="18"/>
                      <a:pt x="54" y="14"/>
                    </a:cubicBezTo>
                    <a:cubicBezTo>
                      <a:pt x="54" y="9"/>
                      <a:pt x="79" y="14"/>
                      <a:pt x="97" y="17"/>
                    </a:cubicBezTo>
                    <a:cubicBezTo>
                      <a:pt x="85" y="11"/>
                      <a:pt x="69" y="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4"/>
                      <a:pt x="62" y="4"/>
                      <a:pt x="56" y="5"/>
                    </a:cubicBezTo>
                    <a:cubicBezTo>
                      <a:pt x="49" y="6"/>
                      <a:pt x="43" y="6"/>
                      <a:pt x="37" y="7"/>
                    </a:cubicBezTo>
                    <a:cubicBezTo>
                      <a:pt x="31" y="9"/>
                      <a:pt x="26" y="15"/>
                      <a:pt x="21" y="16"/>
                    </a:cubicBezTo>
                    <a:cubicBezTo>
                      <a:pt x="16" y="17"/>
                      <a:pt x="15" y="22"/>
                      <a:pt x="9" y="24"/>
                    </a:cubicBezTo>
                    <a:cubicBezTo>
                      <a:pt x="3" y="25"/>
                      <a:pt x="0" y="24"/>
                      <a:pt x="0" y="24"/>
                    </a:cubicBezTo>
                    <a:cubicBezTo>
                      <a:pt x="0" y="24"/>
                      <a:pt x="6" y="31"/>
                      <a:pt x="13" y="33"/>
                    </a:cubicBezTo>
                    <a:cubicBezTo>
                      <a:pt x="19" y="34"/>
                      <a:pt x="23" y="42"/>
                      <a:pt x="25" y="44"/>
                    </a:cubicBezTo>
                    <a:cubicBezTo>
                      <a:pt x="33" y="53"/>
                      <a:pt x="46" y="49"/>
                      <a:pt x="46" y="49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7"/>
                      <a:pt x="58" y="49"/>
                    </a:cubicBezTo>
                    <a:cubicBezTo>
                      <a:pt x="63" y="44"/>
                      <a:pt x="82" y="38"/>
                      <a:pt x="96" y="32"/>
                    </a:cubicBezTo>
                    <a:cubicBezTo>
                      <a:pt x="78" y="34"/>
                      <a:pt x="53" y="38"/>
                      <a:pt x="53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8" name="Freeform 49"/>
              <p:cNvSpPr>
                <a:spLocks/>
              </p:cNvSpPr>
              <p:nvPr/>
            </p:nvSpPr>
            <p:spPr bwMode="auto">
              <a:xfrm>
                <a:off x="6840538" y="1473200"/>
                <a:ext cx="315913" cy="41275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8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7" y="2"/>
                  </a:cxn>
                  <a:cxn ang="0">
                    <a:pos x="35" y="9"/>
                  </a:cxn>
                  <a:cxn ang="0">
                    <a:pos x="0" y="3"/>
                  </a:cxn>
                  <a:cxn ang="0">
                    <a:pos x="32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8" y="4"/>
                    </a:cubicBezTo>
                    <a:cubicBezTo>
                      <a:pt x="68" y="4"/>
                      <a:pt x="69" y="4"/>
                      <a:pt x="70" y="3"/>
                    </a:cubicBezTo>
                    <a:cubicBezTo>
                      <a:pt x="74" y="3"/>
                      <a:pt x="80" y="2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74" y="1"/>
                      <a:pt x="68" y="2"/>
                      <a:pt x="67" y="2"/>
                    </a:cubicBezTo>
                    <a:cubicBezTo>
                      <a:pt x="63" y="2"/>
                      <a:pt x="39" y="8"/>
                      <a:pt x="35" y="9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4" y="8"/>
                      <a:pt x="32" y="10"/>
                    </a:cubicBezTo>
                    <a:cubicBezTo>
                      <a:pt x="35" y="11"/>
                      <a:pt x="40" y="10"/>
                      <a:pt x="46" y="9"/>
                    </a:cubicBezTo>
                    <a:cubicBezTo>
                      <a:pt x="47" y="7"/>
                      <a:pt x="54" y="5"/>
                      <a:pt x="63" y="4"/>
                    </a:cubicBezTo>
                    <a:close/>
                  </a:path>
                </a:pathLst>
              </a:custGeom>
              <a:solidFill>
                <a:srgbClr val="61B5CC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9" name="Freeform 98"/>
              <p:cNvSpPr>
                <a:spLocks/>
              </p:cNvSpPr>
              <p:nvPr/>
            </p:nvSpPr>
            <p:spPr bwMode="auto">
              <a:xfrm>
                <a:off x="7091363" y="1533525"/>
                <a:ext cx="155575" cy="173038"/>
              </a:xfrm>
              <a:custGeom>
                <a:avLst/>
                <a:gdLst/>
                <a:ahLst/>
                <a:cxnLst>
                  <a:cxn ang="0">
                    <a:pos x="32" y="6"/>
                  </a:cxn>
                  <a:cxn ang="0">
                    <a:pos x="4" y="43"/>
                  </a:cxn>
                  <a:cxn ang="0">
                    <a:pos x="36" y="13"/>
                  </a:cxn>
                  <a:cxn ang="0">
                    <a:pos x="41" y="0"/>
                  </a:cxn>
                  <a:cxn ang="0">
                    <a:pos x="32" y="6"/>
                  </a:cxn>
                </a:cxnLst>
                <a:rect l="0" t="0" r="r" b="b"/>
                <a:pathLst>
                  <a:path w="41" h="46">
                    <a:moveTo>
                      <a:pt x="32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4" y="26"/>
                      <a:pt x="36" y="13"/>
                    </a:cubicBezTo>
                    <a:cubicBezTo>
                      <a:pt x="38" y="8"/>
                      <a:pt x="40" y="4"/>
                      <a:pt x="41" y="0"/>
                    </a:cubicBezTo>
                    <a:cubicBezTo>
                      <a:pt x="38" y="1"/>
                      <a:pt x="35" y="3"/>
                      <a:pt x="32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0" name="Freeform 99"/>
              <p:cNvSpPr>
                <a:spLocks/>
              </p:cNvSpPr>
              <p:nvPr/>
            </p:nvSpPr>
            <p:spPr bwMode="auto">
              <a:xfrm>
                <a:off x="7351713" y="1492250"/>
                <a:ext cx="127000" cy="412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1" y="8"/>
                  </a:cxn>
                  <a:cxn ang="0">
                    <a:pos x="28" y="11"/>
                  </a:cxn>
                  <a:cxn ang="0">
                    <a:pos x="34" y="4"/>
                  </a:cxn>
                  <a:cxn ang="0">
                    <a:pos x="12" y="0"/>
                  </a:cxn>
                  <a:cxn ang="0">
                    <a:pos x="0" y="2"/>
                  </a:cxn>
                </a:cxnLst>
                <a:rect l="0" t="0" r="r" b="b"/>
                <a:pathLst>
                  <a:path w="34" h="11">
                    <a:moveTo>
                      <a:pt x="0" y="2"/>
                    </a:moveTo>
                    <a:cubicBezTo>
                      <a:pt x="3" y="4"/>
                      <a:pt x="7" y="6"/>
                      <a:pt x="11" y="8"/>
                    </a:cubicBezTo>
                    <a:cubicBezTo>
                      <a:pt x="16" y="9"/>
                      <a:pt x="22" y="10"/>
                      <a:pt x="28" y="11"/>
                    </a:cubicBezTo>
                    <a:cubicBezTo>
                      <a:pt x="30" y="9"/>
                      <a:pt x="32" y="6"/>
                      <a:pt x="34" y="4"/>
                    </a:cubicBezTo>
                    <a:cubicBezTo>
                      <a:pt x="27" y="3"/>
                      <a:pt x="19" y="2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1" name="Freeform 100"/>
              <p:cNvSpPr>
                <a:spLocks/>
              </p:cNvSpPr>
              <p:nvPr/>
            </p:nvSpPr>
            <p:spPr bwMode="auto">
              <a:xfrm>
                <a:off x="7324725" y="1262063"/>
                <a:ext cx="153988" cy="17780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7"/>
                  </a:cxn>
                  <a:cxn ang="0">
                    <a:pos x="9" y="41"/>
                  </a:cxn>
                </a:cxnLst>
                <a:rect l="0" t="0" r="r" b="b"/>
                <a:pathLst>
                  <a:path w="41" h="47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7"/>
                    </a:cubicBezTo>
                    <a:cubicBezTo>
                      <a:pt x="3" y="45"/>
                      <a:pt x="6" y="44"/>
                      <a:pt x="9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2" name="Freeform 101"/>
              <p:cNvSpPr>
                <a:spLocks/>
              </p:cNvSpPr>
              <p:nvPr/>
            </p:nvSpPr>
            <p:spPr bwMode="auto">
              <a:xfrm>
                <a:off x="7310438" y="1547813"/>
                <a:ext cx="33338" cy="79375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3" y="21"/>
                  </a:cxn>
                  <a:cxn ang="0">
                    <a:pos x="9" y="17"/>
                  </a:cxn>
                  <a:cxn ang="0">
                    <a:pos x="6" y="8"/>
                  </a:cxn>
                </a:cxnLst>
                <a:rect l="0" t="0" r="r" b="b"/>
                <a:pathLst>
                  <a:path w="9" h="21">
                    <a:moveTo>
                      <a:pt x="6" y="8"/>
                    </a:move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5" y="20"/>
                      <a:pt x="7" y="18"/>
                      <a:pt x="9" y="17"/>
                    </a:cubicBezTo>
                    <a:cubicBezTo>
                      <a:pt x="8" y="14"/>
                      <a:pt x="7" y="11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3" name="Freeform 102"/>
              <p:cNvSpPr>
                <a:spLocks/>
              </p:cNvSpPr>
              <p:nvPr/>
            </p:nvSpPr>
            <p:spPr bwMode="auto">
              <a:xfrm>
                <a:off x="7173913" y="12176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4" name="Freeform 103"/>
              <p:cNvSpPr>
                <a:spLocks/>
              </p:cNvSpPr>
              <p:nvPr/>
            </p:nvSpPr>
            <p:spPr bwMode="auto">
              <a:xfrm>
                <a:off x="7013575" y="1420813"/>
                <a:ext cx="206375" cy="60325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1" y="5"/>
                  </a:cxn>
                </a:cxnLst>
                <a:rect l="0" t="0" r="r" b="b"/>
                <a:pathLst>
                  <a:path w="55" h="16">
                    <a:moveTo>
                      <a:pt x="1" y="5"/>
                    </a:move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5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ubicBezTo>
                      <a:pt x="47" y="15"/>
                      <a:pt x="52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1" y="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5" name="Freeform 104"/>
              <p:cNvSpPr>
                <a:spLocks/>
              </p:cNvSpPr>
              <p:nvPr/>
            </p:nvSpPr>
            <p:spPr bwMode="auto">
              <a:xfrm>
                <a:off x="7396163" y="145415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0" y="3"/>
                  </a:cxn>
                </a:cxnLst>
                <a:rect l="0" t="0" r="r" b="b"/>
                <a:pathLst>
                  <a:path w="34" h="3">
                    <a:moveTo>
                      <a:pt x="0" y="3"/>
                    </a:moveTo>
                    <a:cubicBezTo>
                      <a:pt x="11" y="2"/>
                      <a:pt x="2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11" y="2"/>
                      <a:pt x="0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6" name="Freeform 105"/>
              <p:cNvSpPr>
                <a:spLocks/>
              </p:cNvSpPr>
              <p:nvPr/>
            </p:nvSpPr>
            <p:spPr bwMode="auto">
              <a:xfrm>
                <a:off x="7129463" y="1281113"/>
                <a:ext cx="7938" cy="14288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7" name="Freeform 106"/>
              <p:cNvSpPr>
                <a:spLocks/>
              </p:cNvSpPr>
              <p:nvPr/>
            </p:nvSpPr>
            <p:spPr bwMode="auto">
              <a:xfrm>
                <a:off x="7126288" y="1270000"/>
                <a:ext cx="1588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8" name="Freeform 107"/>
              <p:cNvSpPr>
                <a:spLocks/>
              </p:cNvSpPr>
              <p:nvPr/>
            </p:nvSpPr>
            <p:spPr bwMode="auto">
              <a:xfrm>
                <a:off x="7148513" y="13112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9" name="Freeform 108"/>
              <p:cNvSpPr>
                <a:spLocks/>
              </p:cNvSpPr>
              <p:nvPr/>
            </p:nvSpPr>
            <p:spPr bwMode="auto">
              <a:xfrm>
                <a:off x="7167563" y="1709738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0" name="Freeform 109"/>
              <p:cNvSpPr>
                <a:spLocks/>
              </p:cNvSpPr>
              <p:nvPr/>
            </p:nvSpPr>
            <p:spPr bwMode="auto">
              <a:xfrm>
                <a:off x="7359650" y="1277938"/>
                <a:ext cx="11113" cy="142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0"/>
                  </a:cxn>
                  <a:cxn ang="0">
                    <a:pos x="0" y="4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1" name="Freeform 110"/>
              <p:cNvSpPr>
                <a:spLocks/>
              </p:cNvSpPr>
              <p:nvPr/>
            </p:nvSpPr>
            <p:spPr bwMode="auto">
              <a:xfrm>
                <a:off x="7377113" y="1250950"/>
                <a:ext cx="793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2" name="Freeform 111"/>
              <p:cNvSpPr>
                <a:spLocks/>
              </p:cNvSpPr>
              <p:nvPr/>
            </p:nvSpPr>
            <p:spPr bwMode="auto">
              <a:xfrm>
                <a:off x="7318375" y="1292225"/>
                <a:ext cx="41275" cy="873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8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8"/>
                      <a:pt x="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3" name="Freeform 112"/>
              <p:cNvSpPr>
                <a:spLocks/>
              </p:cNvSpPr>
              <p:nvPr/>
            </p:nvSpPr>
            <p:spPr bwMode="auto">
              <a:xfrm>
                <a:off x="7178675" y="1352550"/>
                <a:ext cx="38100" cy="57150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10" y="1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7" y="10"/>
                      <a:pt x="3" y="5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5" y="8"/>
                      <a:pt x="8" y="12"/>
                      <a:pt x="1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4" name="Freeform 113"/>
              <p:cNvSpPr>
                <a:spLocks/>
              </p:cNvSpPr>
              <p:nvPr/>
            </p:nvSpPr>
            <p:spPr bwMode="auto">
              <a:xfrm>
                <a:off x="7008813" y="1473200"/>
                <a:ext cx="211138" cy="3810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</a:cxnLst>
                <a:rect l="0" t="0" r="r" b="b"/>
                <a:pathLst>
                  <a:path w="56" h="10">
                    <a:moveTo>
                      <a:pt x="25" y="3"/>
                    </a:move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20" y="4"/>
                      <a:pt x="18" y="4"/>
                    </a:cubicBezTo>
                    <a:cubicBezTo>
                      <a:pt x="9" y="5"/>
                      <a:pt x="2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5" name="Freeform 114"/>
              <p:cNvSpPr>
                <a:spLocks/>
              </p:cNvSpPr>
              <p:nvPr/>
            </p:nvSpPr>
            <p:spPr bwMode="auto">
              <a:xfrm>
                <a:off x="7227888" y="1533525"/>
                <a:ext cx="19050" cy="492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5" y="0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6" name="Freeform 115"/>
              <p:cNvSpPr>
                <a:spLocks/>
              </p:cNvSpPr>
              <p:nvPr/>
            </p:nvSpPr>
            <p:spPr bwMode="auto">
              <a:xfrm>
                <a:off x="7310438" y="1533525"/>
                <a:ext cx="66675" cy="746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12" y="20"/>
                  </a:cxn>
                  <a:cxn ang="0">
                    <a:pos x="18" y="16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18" h="20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8" y="15"/>
                      <a:pt x="10" y="17"/>
                      <a:pt x="12" y="20"/>
                    </a:cubicBezTo>
                    <a:cubicBezTo>
                      <a:pt x="14" y="19"/>
                      <a:pt x="16" y="17"/>
                      <a:pt x="18" y="16"/>
                    </a:cubicBezTo>
                    <a:cubicBezTo>
                      <a:pt x="16" y="13"/>
                      <a:pt x="14" y="11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7" name="Freeform 116"/>
              <p:cNvSpPr>
                <a:spLocks/>
              </p:cNvSpPr>
              <p:nvPr/>
            </p:nvSpPr>
            <p:spPr bwMode="auto">
              <a:xfrm>
                <a:off x="7310438" y="1235075"/>
                <a:ext cx="109538" cy="207963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4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6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5"/>
                      <a:pt x="3" y="54"/>
                      <a:pt x="4" y="54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4" y="0"/>
                      <a:pt x="22" y="1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7" y="8"/>
                      <a:pt x="16" y="10"/>
                      <a:pt x="16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3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8" name="Freeform 117"/>
              <p:cNvSpPr>
                <a:spLocks/>
              </p:cNvSpPr>
              <p:nvPr/>
            </p:nvSpPr>
            <p:spPr bwMode="auto">
              <a:xfrm>
                <a:off x="7156450" y="1530350"/>
                <a:ext cx="104775" cy="2063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4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2" y="30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9" name="Freeform 118"/>
              <p:cNvSpPr>
                <a:spLocks/>
              </p:cNvSpPr>
              <p:nvPr/>
            </p:nvSpPr>
            <p:spPr bwMode="auto">
              <a:xfrm>
                <a:off x="7340600" y="1454150"/>
                <a:ext cx="184150" cy="4603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12"/>
                  </a:cxn>
                  <a:cxn ang="0">
                    <a:pos x="15" y="10"/>
                  </a:cxn>
                  <a:cxn ang="0">
                    <a:pos x="43" y="7"/>
                  </a:cxn>
                  <a:cxn ang="0">
                    <a:pos x="49" y="0"/>
                  </a:cxn>
                  <a:cxn ang="0">
                    <a:pos x="15" y="3"/>
                  </a:cxn>
                  <a:cxn ang="0">
                    <a:pos x="0" y="10"/>
                  </a:cxn>
                </a:cxnLst>
                <a:rect l="0" t="0" r="r" b="b"/>
                <a:pathLst>
                  <a:path w="49" h="12">
                    <a:moveTo>
                      <a:pt x="0" y="10"/>
                    </a:moveTo>
                    <a:cubicBezTo>
                      <a:pt x="1" y="10"/>
                      <a:pt x="2" y="11"/>
                      <a:pt x="3" y="12"/>
                    </a:cubicBezTo>
                    <a:cubicBezTo>
                      <a:pt x="6" y="11"/>
                      <a:pt x="10" y="11"/>
                      <a:pt x="15" y="10"/>
                    </a:cubicBezTo>
                    <a:cubicBezTo>
                      <a:pt x="24" y="9"/>
                      <a:pt x="35" y="8"/>
                      <a:pt x="43" y="7"/>
                    </a:cubicBezTo>
                    <a:cubicBezTo>
                      <a:pt x="45" y="5"/>
                      <a:pt x="47" y="2"/>
                      <a:pt x="49" y="0"/>
                    </a:cubicBezTo>
                    <a:cubicBezTo>
                      <a:pt x="40" y="0"/>
                      <a:pt x="26" y="2"/>
                      <a:pt x="15" y="3"/>
                    </a:cubicBezTo>
                    <a:cubicBezTo>
                      <a:pt x="8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0" name="Freeform 119"/>
              <p:cNvSpPr>
                <a:spLocks/>
              </p:cNvSpPr>
              <p:nvPr/>
            </p:nvSpPr>
            <p:spPr bwMode="auto">
              <a:xfrm>
                <a:off x="7126288" y="1254125"/>
                <a:ext cx="134938" cy="180975"/>
              </a:xfrm>
              <a:custGeom>
                <a:avLst/>
                <a:gdLst/>
                <a:ahLst/>
                <a:cxnLst>
                  <a:cxn ang="0">
                    <a:pos x="24" y="41"/>
                  </a:cxn>
                  <a:cxn ang="0">
                    <a:pos x="35" y="48"/>
                  </a:cxn>
                  <a:cxn ang="0">
                    <a:pos x="36" y="44"/>
                  </a:cxn>
                  <a:cxn ang="0">
                    <a:pos x="30" y="37"/>
                  </a:cxn>
                  <a:cxn ang="0">
                    <a:pos x="25" y="30"/>
                  </a:cxn>
                  <a:cxn ang="0">
                    <a:pos x="4" y="2"/>
                  </a:cxn>
                  <a:cxn ang="0">
                    <a:pos x="0" y="1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6" y="15"/>
                  </a:cxn>
                  <a:cxn ang="0">
                    <a:pos x="8" y="18"/>
                  </a:cxn>
                  <a:cxn ang="0">
                    <a:pos x="14" y="26"/>
                  </a:cxn>
                  <a:cxn ang="0">
                    <a:pos x="24" y="41"/>
                  </a:cxn>
                </a:cxnLst>
                <a:rect l="0" t="0" r="r" b="b"/>
                <a:pathLst>
                  <a:path w="36" h="48">
                    <a:moveTo>
                      <a:pt x="24" y="41"/>
                    </a:moveTo>
                    <a:cubicBezTo>
                      <a:pt x="29" y="45"/>
                      <a:pt x="33" y="48"/>
                      <a:pt x="35" y="48"/>
                    </a:cubicBezTo>
                    <a:cubicBezTo>
                      <a:pt x="36" y="47"/>
                      <a:pt x="36" y="46"/>
                      <a:pt x="36" y="44"/>
                    </a:cubicBezTo>
                    <a:cubicBezTo>
                      <a:pt x="34" y="42"/>
                      <a:pt x="32" y="40"/>
                      <a:pt x="30" y="37"/>
                    </a:cubicBezTo>
                    <a:cubicBezTo>
                      <a:pt x="28" y="35"/>
                      <a:pt x="27" y="32"/>
                      <a:pt x="25" y="30"/>
                    </a:cubicBezTo>
                    <a:cubicBezTo>
                      <a:pt x="18" y="19"/>
                      <a:pt x="9" y="5"/>
                      <a:pt x="4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10"/>
                      <a:pt x="3" y="11"/>
                    </a:cubicBezTo>
                    <a:cubicBezTo>
                      <a:pt x="4" y="12"/>
                      <a:pt x="5" y="14"/>
                      <a:pt x="6" y="15"/>
                    </a:cubicBezTo>
                    <a:cubicBezTo>
                      <a:pt x="7" y="16"/>
                      <a:pt x="7" y="17"/>
                      <a:pt x="8" y="18"/>
                    </a:cubicBezTo>
                    <a:cubicBezTo>
                      <a:pt x="10" y="21"/>
                      <a:pt x="12" y="24"/>
                      <a:pt x="14" y="26"/>
                    </a:cubicBezTo>
                    <a:cubicBezTo>
                      <a:pt x="17" y="31"/>
                      <a:pt x="21" y="36"/>
                      <a:pt x="24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1" name="Freeform 120"/>
              <p:cNvSpPr>
                <a:spLocks/>
              </p:cNvSpPr>
              <p:nvPr/>
            </p:nvSpPr>
            <p:spPr bwMode="auto">
              <a:xfrm>
                <a:off x="7008813" y="1473200"/>
                <a:ext cx="222250" cy="57150"/>
              </a:xfrm>
              <a:custGeom>
                <a:avLst/>
                <a:gdLst/>
                <a:ahLst/>
                <a:cxnLst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</a:cxnLst>
                <a:rect l="0" t="0" r="r" b="b"/>
                <a:pathLst>
                  <a:path w="59" h="15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2" name="Freeform 121"/>
              <p:cNvSpPr>
                <a:spLocks/>
              </p:cNvSpPr>
              <p:nvPr/>
            </p:nvSpPr>
            <p:spPr bwMode="auto">
              <a:xfrm>
                <a:off x="7291388" y="1363663"/>
                <a:ext cx="1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3" name="Freeform 122"/>
              <p:cNvSpPr>
                <a:spLocks/>
              </p:cNvSpPr>
              <p:nvPr/>
            </p:nvSpPr>
            <p:spPr bwMode="auto">
              <a:xfrm>
                <a:off x="7291388" y="1217613"/>
                <a:ext cx="41275" cy="146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9"/>
                  </a:cxn>
                  <a:cxn ang="0">
                    <a:pos x="11" y="0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7" y="1"/>
                      <a:pt x="4" y="22"/>
                      <a:pt x="0" y="39"/>
                    </a:cubicBezTo>
                    <a:cubicBezTo>
                      <a:pt x="4" y="2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4" name="Freeform 123"/>
              <p:cNvSpPr>
                <a:spLocks/>
              </p:cNvSpPr>
              <p:nvPr/>
            </p:nvSpPr>
            <p:spPr bwMode="auto">
              <a:xfrm>
                <a:off x="7181850" y="1416050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5" name="Freeform 124"/>
              <p:cNvSpPr>
                <a:spLocks/>
              </p:cNvSpPr>
              <p:nvPr/>
            </p:nvSpPr>
            <p:spPr bwMode="auto">
              <a:xfrm>
                <a:off x="7031038" y="1481138"/>
                <a:ext cx="200025" cy="90488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38" y="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3" y="0"/>
                  </a:cxn>
                </a:cxnLst>
                <a:rect l="0" t="0" r="r" b="b"/>
                <a:pathLst>
                  <a:path w="53" h="24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0" y="2"/>
                      <a:pt x="45" y="5"/>
                      <a:pt x="38" y="7"/>
                    </a:cubicBezTo>
                    <a:cubicBezTo>
                      <a:pt x="24" y="13"/>
                      <a:pt x="5" y="19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17"/>
                      <a:pt x="45" y="7"/>
                      <a:pt x="5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6" name="Freeform 125"/>
              <p:cNvSpPr>
                <a:spLocks/>
              </p:cNvSpPr>
              <p:nvPr/>
            </p:nvSpPr>
            <p:spPr bwMode="auto">
              <a:xfrm>
                <a:off x="7219950" y="1530350"/>
                <a:ext cx="44450" cy="2222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9"/>
                  </a:cxn>
                  <a:cxn ang="0">
                    <a:pos x="10" y="0"/>
                  </a:cxn>
                </a:cxnLst>
                <a:rect l="0" t="0" r="r" b="b"/>
                <a:pathLst>
                  <a:path w="12" h="5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3"/>
                      <a:pt x="3" y="59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7" name="Freeform 126"/>
              <p:cNvSpPr>
                <a:spLocks/>
              </p:cNvSpPr>
              <p:nvPr/>
            </p:nvSpPr>
            <p:spPr bwMode="auto">
              <a:xfrm>
                <a:off x="7219950" y="15303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9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3" y="35"/>
                  </a:cxn>
                  <a:cxn ang="0">
                    <a:pos x="12" y="34"/>
                  </a:cxn>
                  <a:cxn ang="0">
                    <a:pos x="14" y="33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9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9" y="58"/>
                      <a:pt x="11" y="47"/>
                      <a:pt x="13" y="35"/>
                    </a:cubicBezTo>
                    <a:cubicBezTo>
                      <a:pt x="13" y="34"/>
                      <a:pt x="12" y="34"/>
                      <a:pt x="12" y="34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28"/>
                      <a:pt x="16" y="23"/>
                      <a:pt x="16" y="18"/>
                    </a:cubicBezTo>
                    <a:cubicBezTo>
                      <a:pt x="16" y="9"/>
                      <a:pt x="14" y="1"/>
                      <a:pt x="1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8" name="Freeform 127"/>
              <p:cNvSpPr>
                <a:spLocks/>
              </p:cNvSpPr>
              <p:nvPr/>
            </p:nvSpPr>
            <p:spPr bwMode="auto">
              <a:xfrm>
                <a:off x="7291388" y="1217613"/>
                <a:ext cx="60325" cy="225425"/>
              </a:xfrm>
              <a:custGeom>
                <a:avLst/>
                <a:gdLst/>
                <a:ahLst/>
                <a:cxnLst>
                  <a:cxn ang="0">
                    <a:pos x="4" y="60"/>
                  </a:cxn>
                  <a:cxn ang="0">
                    <a:pos x="6" y="60"/>
                  </a:cxn>
                  <a:cxn ang="0">
                    <a:pos x="7" y="43"/>
                  </a:cxn>
                  <a:cxn ang="0">
                    <a:pos x="7" y="4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4" y="60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5" y="60"/>
                      <a:pt x="5" y="60"/>
                      <a:pt x="6" y="60"/>
                    </a:cubicBezTo>
                    <a:cubicBezTo>
                      <a:pt x="5" y="57"/>
                      <a:pt x="6" y="50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0" y="25"/>
                      <a:pt x="16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51"/>
                      <a:pt x="2" y="58"/>
                      <a:pt x="4" y="6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9" name="Freeform 128"/>
              <p:cNvSpPr>
                <a:spLocks/>
              </p:cNvSpPr>
              <p:nvPr/>
            </p:nvSpPr>
            <p:spPr bwMode="auto">
              <a:xfrm>
                <a:off x="7313613" y="1522413"/>
                <a:ext cx="93663" cy="682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19" y="18"/>
                  </a:cxn>
                  <a:cxn ang="0">
                    <a:pos x="25" y="13"/>
                  </a:cxn>
                  <a:cxn ang="0">
                    <a:pos x="16" y="6"/>
                  </a:cxn>
                  <a:cxn ang="0">
                    <a:pos x="1" y="1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14" y="13"/>
                      <a:pt x="16" y="15"/>
                      <a:pt x="19" y="18"/>
                    </a:cubicBezTo>
                    <a:cubicBezTo>
                      <a:pt x="21" y="16"/>
                      <a:pt x="23" y="15"/>
                      <a:pt x="25" y="13"/>
                    </a:cubicBezTo>
                    <a:cubicBezTo>
                      <a:pt x="22" y="11"/>
                      <a:pt x="19" y="8"/>
                      <a:pt x="16" y="6"/>
                    </a:cubicBezTo>
                    <a:cubicBezTo>
                      <a:pt x="9" y="2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0" name="Freeform 129"/>
              <p:cNvSpPr>
                <a:spLocks/>
              </p:cNvSpPr>
              <p:nvPr/>
            </p:nvSpPr>
            <p:spPr bwMode="auto">
              <a:xfrm>
                <a:off x="7027863" y="1481138"/>
                <a:ext cx="206375" cy="104775"/>
              </a:xfrm>
              <a:custGeom>
                <a:avLst/>
                <a:gdLst/>
                <a:ahLst/>
                <a:cxnLst>
                  <a:cxn ang="0">
                    <a:pos x="42" y="15"/>
                  </a:cxn>
                  <a:cxn ang="0">
                    <a:pos x="55" y="2"/>
                  </a:cxn>
                  <a:cxn ang="0">
                    <a:pos x="54" y="0"/>
                  </a:cxn>
                  <a:cxn ang="0">
                    <a:pos x="1" y="24"/>
                  </a:cxn>
                  <a:cxn ang="0">
                    <a:pos x="0" y="26"/>
                  </a:cxn>
                  <a:cxn ang="0">
                    <a:pos x="8" y="27"/>
                  </a:cxn>
                  <a:cxn ang="0">
                    <a:pos x="42" y="15"/>
                  </a:cxn>
                </a:cxnLst>
                <a:rect l="0" t="0" r="r" b="b"/>
                <a:pathLst>
                  <a:path w="55" h="28">
                    <a:moveTo>
                      <a:pt x="42" y="15"/>
                    </a:moveTo>
                    <a:cubicBezTo>
                      <a:pt x="49" y="9"/>
                      <a:pt x="55" y="4"/>
                      <a:pt x="55" y="2"/>
                    </a:cubicBezTo>
                    <a:cubicBezTo>
                      <a:pt x="55" y="1"/>
                      <a:pt x="54" y="1"/>
                      <a:pt x="54" y="0"/>
                    </a:cubicBezTo>
                    <a:cubicBezTo>
                      <a:pt x="46" y="7"/>
                      <a:pt x="7" y="17"/>
                      <a:pt x="1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8"/>
                      <a:pt x="3" y="28"/>
                      <a:pt x="8" y="27"/>
                    </a:cubicBezTo>
                    <a:cubicBezTo>
                      <a:pt x="16" y="24"/>
                      <a:pt x="30" y="19"/>
                      <a:pt x="42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1" name="Freeform 130"/>
              <p:cNvSpPr>
                <a:spLocks/>
              </p:cNvSpPr>
              <p:nvPr/>
            </p:nvSpPr>
            <p:spPr bwMode="auto">
              <a:xfrm>
                <a:off x="7069138" y="1295400"/>
                <a:ext cx="188913" cy="155575"/>
              </a:xfrm>
              <a:custGeom>
                <a:avLst/>
                <a:gdLst/>
                <a:ahLst/>
                <a:cxnLst>
                  <a:cxn ang="0">
                    <a:pos x="34" y="35"/>
                  </a:cxn>
                  <a:cxn ang="0">
                    <a:pos x="49" y="39"/>
                  </a:cxn>
                  <a:cxn ang="0">
                    <a:pos x="50" y="37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25" y="18"/>
                  </a:cxn>
                  <a:cxn ang="0">
                    <a:pos x="1" y="3"/>
                  </a:cxn>
                  <a:cxn ang="0">
                    <a:pos x="9" y="14"/>
                  </a:cxn>
                  <a:cxn ang="0">
                    <a:pos x="30" y="32"/>
                  </a:cxn>
                  <a:cxn ang="0">
                    <a:pos x="34" y="35"/>
                  </a:cxn>
                </a:cxnLst>
                <a:rect l="0" t="0" r="r" b="b"/>
                <a:pathLst>
                  <a:path w="50" h="41">
                    <a:moveTo>
                      <a:pt x="34" y="35"/>
                    </a:moveTo>
                    <a:cubicBezTo>
                      <a:pt x="41" y="39"/>
                      <a:pt x="47" y="41"/>
                      <a:pt x="49" y="39"/>
                    </a:cubicBezTo>
                    <a:cubicBezTo>
                      <a:pt x="50" y="39"/>
                      <a:pt x="50" y="38"/>
                      <a:pt x="50" y="37"/>
                    </a:cubicBezTo>
                    <a:cubicBezTo>
                      <a:pt x="48" y="37"/>
                      <a:pt x="44" y="34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4" y="26"/>
                      <a:pt x="30" y="22"/>
                      <a:pt x="25" y="18"/>
                    </a:cubicBezTo>
                    <a:cubicBezTo>
                      <a:pt x="14" y="8"/>
                      <a:pt x="4" y="0"/>
                      <a:pt x="1" y="3"/>
                    </a:cubicBezTo>
                    <a:cubicBezTo>
                      <a:pt x="0" y="5"/>
                      <a:pt x="3" y="9"/>
                      <a:pt x="9" y="14"/>
                    </a:cubicBezTo>
                    <a:cubicBezTo>
                      <a:pt x="15" y="20"/>
                      <a:pt x="23" y="26"/>
                      <a:pt x="30" y="32"/>
                    </a:cubicBezTo>
                    <a:cubicBezTo>
                      <a:pt x="31" y="33"/>
                      <a:pt x="33" y="34"/>
                      <a:pt x="34" y="3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2" name="Freeform 131"/>
              <p:cNvSpPr>
                <a:spLocks/>
              </p:cNvSpPr>
              <p:nvPr/>
            </p:nvSpPr>
            <p:spPr bwMode="auto">
              <a:xfrm>
                <a:off x="7335838" y="1374775"/>
                <a:ext cx="215900" cy="11747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4" y="29"/>
                      <a:pt x="9" y="26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6" y="22"/>
                      <a:pt x="0" y="26"/>
                      <a:pt x="0" y="2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3" name="Freeform 132"/>
              <p:cNvSpPr>
                <a:spLocks/>
              </p:cNvSpPr>
              <p:nvPr/>
            </p:nvSpPr>
            <p:spPr bwMode="auto">
              <a:xfrm>
                <a:off x="7288213" y="1676400"/>
                <a:ext cx="30163" cy="82550"/>
              </a:xfrm>
              <a:custGeom>
                <a:avLst/>
                <a:gdLst/>
                <a:ahLst/>
                <a:cxnLst>
                  <a:cxn ang="0">
                    <a:pos x="5" y="22"/>
                  </a:cxn>
                  <a:cxn ang="0">
                    <a:pos x="8" y="6"/>
                  </a:cxn>
                  <a:cxn ang="0">
                    <a:pos x="0" y="0"/>
                  </a:cxn>
                  <a:cxn ang="0">
                    <a:pos x="5" y="22"/>
                  </a:cxn>
                </a:cxnLst>
                <a:rect l="0" t="0" r="r" b="b"/>
                <a:pathLst>
                  <a:path w="8" h="22">
                    <a:moveTo>
                      <a:pt x="5" y="22"/>
                    </a:moveTo>
                    <a:cubicBezTo>
                      <a:pt x="8" y="22"/>
                      <a:pt x="8" y="15"/>
                      <a:pt x="8" y="6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1" y="12"/>
                      <a:pt x="2" y="22"/>
                      <a:pt x="5" y="2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4" name="Freeform 133"/>
              <p:cNvSpPr>
                <a:spLocks/>
              </p:cNvSpPr>
              <p:nvPr/>
            </p:nvSpPr>
            <p:spPr bwMode="auto">
              <a:xfrm>
                <a:off x="7031038" y="1209675"/>
                <a:ext cx="490538" cy="447675"/>
              </a:xfrm>
              <a:custGeom>
                <a:avLst/>
                <a:gdLst/>
                <a:ahLst/>
                <a:cxnLst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1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9" y="44"/>
                  </a:cxn>
                  <a:cxn ang="0">
                    <a:pos x="69" y="44"/>
                  </a:cxn>
                  <a:cxn ang="0">
                    <a:pos x="62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8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8" y="92"/>
                  </a:cxn>
                  <a:cxn ang="0">
                    <a:pos x="57" y="86"/>
                  </a:cxn>
                  <a:cxn ang="0">
                    <a:pos x="57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67" y="116"/>
                  </a:cxn>
                  <a:cxn ang="0">
                    <a:pos x="75" y="112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9"/>
                  </a:cxn>
                  <a:cxn ang="0">
                    <a:pos x="103" y="94"/>
                  </a:cxn>
                  <a:cxn ang="0">
                    <a:pos x="109" y="89"/>
                  </a:cxn>
                  <a:cxn ang="0">
                    <a:pos x="96" y="83"/>
                  </a:cxn>
                </a:cxnLst>
                <a:rect l="0" t="0" r="r" b="b"/>
                <a:pathLst>
                  <a:path w="130" h="119">
                    <a:moveTo>
                      <a:pt x="96" y="83"/>
                    </a:move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7" y="66"/>
                      <a:pt x="94" y="60"/>
                    </a:cubicBezTo>
                    <a:cubicBezTo>
                      <a:pt x="109" y="49"/>
                      <a:pt x="130" y="36"/>
                      <a:pt x="127" y="32"/>
                    </a:cubicBezTo>
                    <a:cubicBezTo>
                      <a:pt x="124" y="28"/>
                      <a:pt x="103" y="45"/>
                      <a:pt x="87" y="55"/>
                    </a:cubicBezTo>
                    <a:cubicBezTo>
                      <a:pt x="84" y="58"/>
                      <a:pt x="81" y="59"/>
                      <a:pt x="78" y="61"/>
                    </a:cubicBezTo>
                    <a:cubicBezTo>
                      <a:pt x="77" y="61"/>
                      <a:pt x="76" y="62"/>
                      <a:pt x="75" y="62"/>
                    </a:cubicBezTo>
                    <a:cubicBezTo>
                      <a:pt x="74" y="62"/>
                      <a:pt x="74" y="62"/>
                      <a:pt x="73" y="62"/>
                    </a:cubicBezTo>
                    <a:cubicBezTo>
                      <a:pt x="71" y="60"/>
                      <a:pt x="69" y="53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26"/>
                      <a:pt x="67" y="0"/>
                      <a:pt x="62" y="1"/>
                    </a:cubicBezTo>
                    <a:cubicBezTo>
                      <a:pt x="57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1" y="59"/>
                      <a:pt x="60" y="60"/>
                    </a:cubicBezTo>
                    <a:cubicBezTo>
                      <a:pt x="60" y="61"/>
                      <a:pt x="60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2" y="53"/>
                      <a:pt x="15" y="44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2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4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1" y="94"/>
                      <a:pt x="25" y="98"/>
                    </a:cubicBezTo>
                    <a:cubicBezTo>
                      <a:pt x="15" y="105"/>
                      <a:pt x="6" y="112"/>
                      <a:pt x="8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51" y="89"/>
                      <a:pt x="54" y="87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6" y="94"/>
                      <a:pt x="66" y="103"/>
                    </a:cubicBezTo>
                    <a:cubicBezTo>
                      <a:pt x="67" y="107"/>
                      <a:pt x="67" y="111"/>
                      <a:pt x="67" y="116"/>
                    </a:cubicBezTo>
                    <a:cubicBezTo>
                      <a:pt x="70" y="114"/>
                      <a:pt x="72" y="113"/>
                      <a:pt x="75" y="112"/>
                    </a:cubicBezTo>
                    <a:cubicBezTo>
                      <a:pt x="75" y="109"/>
                      <a:pt x="74" y="106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4" y="85"/>
                      <a:pt x="91" y="89"/>
                    </a:cubicBezTo>
                    <a:cubicBezTo>
                      <a:pt x="95" y="90"/>
                      <a:pt x="99" y="92"/>
                      <a:pt x="103" y="94"/>
                    </a:cubicBezTo>
                    <a:cubicBezTo>
                      <a:pt x="105" y="92"/>
                      <a:pt x="107" y="91"/>
                      <a:pt x="109" y="89"/>
                    </a:cubicBezTo>
                    <a:cubicBezTo>
                      <a:pt x="105" y="87"/>
                      <a:pt x="100" y="85"/>
                      <a:pt x="96" y="83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9" name="Freeform 143"/>
            <p:cNvSpPr>
              <a:spLocks noEditPoints="1"/>
            </p:cNvSpPr>
            <p:nvPr/>
          </p:nvSpPr>
          <p:spPr bwMode="auto">
            <a:xfrm rot="1639090">
              <a:off x="6813850" y="1631634"/>
              <a:ext cx="145913" cy="178972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38" y="19"/>
                </a:cxn>
                <a:cxn ang="0">
                  <a:pos x="33" y="18"/>
                </a:cxn>
                <a:cxn ang="0">
                  <a:pos x="28" y="10"/>
                </a:cxn>
                <a:cxn ang="0">
                  <a:pos x="19" y="7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7" y="11"/>
                </a:cxn>
                <a:cxn ang="0">
                  <a:pos x="3" y="23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9" y="48"/>
                </a:cxn>
                <a:cxn ang="0">
                  <a:pos x="14" y="55"/>
                </a:cxn>
                <a:cxn ang="0">
                  <a:pos x="20" y="58"/>
                </a:cxn>
                <a:cxn ang="0">
                  <a:pos x="18" y="61"/>
                </a:cxn>
                <a:cxn ang="0">
                  <a:pos x="45" y="66"/>
                </a:cxn>
                <a:cxn ang="0">
                  <a:pos x="53" y="41"/>
                </a:cxn>
                <a:cxn ang="0">
                  <a:pos x="49" y="40"/>
                </a:cxn>
                <a:cxn ang="0">
                  <a:pos x="46" y="20"/>
                </a:cxn>
                <a:cxn ang="0">
                  <a:pos x="36" y="50"/>
                </a:cxn>
                <a:cxn ang="0">
                  <a:pos x="25" y="37"/>
                </a:cxn>
                <a:cxn ang="0">
                  <a:pos x="13" y="24"/>
                </a:cxn>
                <a:cxn ang="0">
                  <a:pos x="9" y="5"/>
                </a:cxn>
                <a:cxn ang="0">
                  <a:pos x="15" y="25"/>
                </a:cxn>
                <a:cxn ang="0">
                  <a:pos x="26" y="37"/>
                </a:cxn>
                <a:cxn ang="0">
                  <a:pos x="36" y="50"/>
                </a:cxn>
              </a:cxnLst>
              <a:rect l="0" t="0" r="r" b="b"/>
              <a:pathLst>
                <a:path w="54" h="66">
                  <a:moveTo>
                    <a:pt x="46" y="20"/>
                  </a:moveTo>
                  <a:cubicBezTo>
                    <a:pt x="45" y="16"/>
                    <a:pt x="40" y="17"/>
                    <a:pt x="38" y="19"/>
                  </a:cubicBezTo>
                  <a:cubicBezTo>
                    <a:pt x="35" y="22"/>
                    <a:pt x="35" y="21"/>
                    <a:pt x="33" y="18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5" y="8"/>
                    <a:pt x="21" y="9"/>
                    <a:pt x="19" y="7"/>
                  </a:cubicBezTo>
                  <a:cubicBezTo>
                    <a:pt x="17" y="5"/>
                    <a:pt x="14" y="7"/>
                    <a:pt x="11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6" y="7"/>
                    <a:pt x="7" y="11"/>
                  </a:cubicBezTo>
                  <a:cubicBezTo>
                    <a:pt x="8" y="15"/>
                    <a:pt x="4" y="21"/>
                    <a:pt x="3" y="23"/>
                  </a:cubicBezTo>
                  <a:cubicBezTo>
                    <a:pt x="0" y="31"/>
                    <a:pt x="6" y="36"/>
                    <a:pt x="6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8" y="44"/>
                    <a:pt x="9" y="48"/>
                  </a:cubicBezTo>
                  <a:cubicBezTo>
                    <a:pt x="11" y="52"/>
                    <a:pt x="14" y="55"/>
                    <a:pt x="14" y="5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16" y="58"/>
                    <a:pt x="18" y="61"/>
                  </a:cubicBezTo>
                  <a:cubicBezTo>
                    <a:pt x="20" y="64"/>
                    <a:pt x="45" y="66"/>
                    <a:pt x="45" y="66"/>
                  </a:cubicBezTo>
                  <a:cubicBezTo>
                    <a:pt x="42" y="64"/>
                    <a:pt x="51" y="46"/>
                    <a:pt x="53" y="41"/>
                  </a:cubicBezTo>
                  <a:cubicBezTo>
                    <a:pt x="54" y="36"/>
                    <a:pt x="49" y="44"/>
                    <a:pt x="49" y="40"/>
                  </a:cubicBezTo>
                  <a:cubicBezTo>
                    <a:pt x="50" y="35"/>
                    <a:pt x="48" y="23"/>
                    <a:pt x="46" y="20"/>
                  </a:cubicBezTo>
                  <a:close/>
                  <a:moveTo>
                    <a:pt x="36" y="50"/>
                  </a:moveTo>
                  <a:cubicBezTo>
                    <a:pt x="36" y="50"/>
                    <a:pt x="26" y="41"/>
                    <a:pt x="25" y="37"/>
                  </a:cubicBezTo>
                  <a:cubicBezTo>
                    <a:pt x="25" y="37"/>
                    <a:pt x="14" y="29"/>
                    <a:pt x="13" y="24"/>
                  </a:cubicBezTo>
                  <a:cubicBezTo>
                    <a:pt x="12" y="19"/>
                    <a:pt x="9" y="5"/>
                    <a:pt x="9" y="5"/>
                  </a:cubicBezTo>
                  <a:cubicBezTo>
                    <a:pt x="9" y="5"/>
                    <a:pt x="14" y="23"/>
                    <a:pt x="15" y="25"/>
                  </a:cubicBezTo>
                  <a:cubicBezTo>
                    <a:pt x="16" y="27"/>
                    <a:pt x="25" y="36"/>
                    <a:pt x="26" y="37"/>
                  </a:cubicBezTo>
                  <a:cubicBezTo>
                    <a:pt x="27" y="39"/>
                    <a:pt x="31" y="44"/>
                    <a:pt x="36" y="5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0" name="Freeform 144"/>
            <p:cNvSpPr>
              <a:spLocks/>
            </p:cNvSpPr>
            <p:nvPr/>
          </p:nvSpPr>
          <p:spPr bwMode="auto">
            <a:xfrm rot="1639090">
              <a:off x="6845989" y="1641212"/>
              <a:ext cx="72956" cy="1219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9"/>
                </a:cxn>
                <a:cxn ang="0">
                  <a:pos x="16" y="32"/>
                </a:cxn>
                <a:cxn ang="0">
                  <a:pos x="27" y="45"/>
                </a:cxn>
                <a:cxn ang="0">
                  <a:pos x="17" y="32"/>
                </a:cxn>
                <a:cxn ang="0">
                  <a:pos x="6" y="20"/>
                </a:cxn>
                <a:cxn ang="0">
                  <a:pos x="0" y="0"/>
                </a:cxn>
              </a:cxnLst>
              <a:rect l="0" t="0" r="r" b="b"/>
              <a:pathLst>
                <a:path w="27" h="45">
                  <a:moveTo>
                    <a:pt x="0" y="0"/>
                  </a:moveTo>
                  <a:cubicBezTo>
                    <a:pt x="0" y="0"/>
                    <a:pt x="3" y="14"/>
                    <a:pt x="4" y="19"/>
                  </a:cubicBezTo>
                  <a:cubicBezTo>
                    <a:pt x="5" y="24"/>
                    <a:pt x="16" y="32"/>
                    <a:pt x="16" y="32"/>
                  </a:cubicBezTo>
                  <a:cubicBezTo>
                    <a:pt x="17" y="36"/>
                    <a:pt x="27" y="45"/>
                    <a:pt x="27" y="45"/>
                  </a:cubicBezTo>
                  <a:cubicBezTo>
                    <a:pt x="22" y="39"/>
                    <a:pt x="18" y="34"/>
                    <a:pt x="17" y="32"/>
                  </a:cubicBezTo>
                  <a:cubicBezTo>
                    <a:pt x="16" y="31"/>
                    <a:pt x="7" y="22"/>
                    <a:pt x="6" y="20"/>
                  </a:cubicBezTo>
                  <a:cubicBezTo>
                    <a:pt x="5" y="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B5CC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1639090">
              <a:off x="7091669" y="1042245"/>
              <a:ext cx="589351" cy="598471"/>
              <a:chOff x="5902325" y="2266950"/>
              <a:chExt cx="820738" cy="833438"/>
            </a:xfrm>
            <a:solidFill>
              <a:schemeClr val="accent4">
                <a:alpha val="20000"/>
              </a:schemeClr>
            </a:solidFill>
          </p:grpSpPr>
          <p:sp>
            <p:nvSpPr>
              <p:cNvPr id="44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45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2" name="Freeform 177"/>
                <p:cNvSpPr>
                  <a:spLocks/>
                </p:cNvSpPr>
                <p:nvPr/>
              </p:nvSpPr>
              <p:spPr bwMode="auto">
                <a:xfrm>
                  <a:off x="4270375" y="2417763"/>
                  <a:ext cx="458788" cy="493713"/>
                </a:xfrm>
                <a:custGeom>
                  <a:avLst/>
                  <a:gdLst/>
                  <a:ahLst/>
                  <a:cxnLst>
                    <a:cxn ang="0">
                      <a:pos x="63" y="13"/>
                    </a:cxn>
                    <a:cxn ang="0">
                      <a:pos x="56" y="3"/>
                    </a:cxn>
                    <a:cxn ang="0">
                      <a:pos x="51" y="19"/>
                    </a:cxn>
                    <a:cxn ang="0">
                      <a:pos x="44" y="10"/>
                    </a:cxn>
                    <a:cxn ang="0">
                      <a:pos x="55" y="47"/>
                    </a:cxn>
                    <a:cxn ang="0">
                      <a:pos x="23" y="17"/>
                    </a:cxn>
                    <a:cxn ang="0">
                      <a:pos x="32" y="34"/>
                    </a:cxn>
                    <a:cxn ang="0">
                      <a:pos x="13" y="30"/>
                    </a:cxn>
                    <a:cxn ang="0">
                      <a:pos x="45" y="59"/>
                    </a:cxn>
                    <a:cxn ang="0">
                      <a:pos x="5" y="53"/>
                    </a:cxn>
                    <a:cxn ang="0">
                      <a:pos x="9" y="61"/>
                    </a:cxn>
                    <a:cxn ang="0">
                      <a:pos x="2" y="70"/>
                    </a:cxn>
                    <a:cxn ang="0">
                      <a:pos x="45" y="74"/>
                    </a:cxn>
                    <a:cxn ang="0">
                      <a:pos x="8" y="95"/>
                    </a:cxn>
                    <a:cxn ang="0">
                      <a:pos x="23" y="94"/>
                    </a:cxn>
                    <a:cxn ang="0">
                      <a:pos x="15" y="107"/>
                    </a:cxn>
                    <a:cxn ang="0">
                      <a:pos x="51" y="83"/>
                    </a:cxn>
                    <a:cxn ang="0">
                      <a:pos x="35" y="122"/>
                    </a:cxn>
                    <a:cxn ang="0">
                      <a:pos x="50" y="130"/>
                    </a:cxn>
                    <a:cxn ang="0">
                      <a:pos x="65" y="89"/>
                    </a:cxn>
                    <a:cxn ang="0">
                      <a:pos x="80" y="130"/>
                    </a:cxn>
                    <a:cxn ang="0">
                      <a:pos x="86" y="117"/>
                    </a:cxn>
                    <a:cxn ang="0">
                      <a:pos x="93" y="127"/>
                    </a:cxn>
                    <a:cxn ang="0">
                      <a:pos x="78" y="86"/>
                    </a:cxn>
                    <a:cxn ang="0">
                      <a:pos x="111" y="114"/>
                    </a:cxn>
                    <a:cxn ang="0">
                      <a:pos x="105" y="99"/>
                    </a:cxn>
                    <a:cxn ang="0">
                      <a:pos x="120" y="104"/>
                    </a:cxn>
                    <a:cxn ang="0">
                      <a:pos x="99" y="79"/>
                    </a:cxn>
                    <a:cxn ang="0">
                      <a:pos x="93" y="76"/>
                    </a:cxn>
                    <a:cxn ang="0">
                      <a:pos x="93" y="76"/>
                    </a:cxn>
                    <a:cxn ang="0">
                      <a:pos x="80" y="48"/>
                    </a:cxn>
                    <a:cxn ang="0">
                      <a:pos x="77" y="36"/>
                    </a:cxn>
                    <a:cxn ang="0">
                      <a:pos x="77" y="36"/>
                    </a:cxn>
                    <a:cxn ang="0">
                      <a:pos x="68" y="44"/>
                    </a:cxn>
                  </a:cxnLst>
                  <a:rect l="0" t="0" r="r" b="b"/>
                  <a:pathLst>
                    <a:path w="122" h="131">
                      <a:moveTo>
                        <a:pt x="68" y="44"/>
                      </a:moveTo>
                      <a:cubicBezTo>
                        <a:pt x="68" y="31"/>
                        <a:pt x="66" y="20"/>
                        <a:pt x="63" y="13"/>
                      </a:cubicBezTo>
                      <a:cubicBezTo>
                        <a:pt x="62" y="10"/>
                        <a:pt x="61" y="8"/>
                        <a:pt x="60" y="6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2" y="0"/>
                        <a:pt x="48" y="5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24"/>
                        <a:pt x="53" y="31"/>
                        <a:pt x="56" y="38"/>
                      </a:cubicBezTo>
                      <a:cubicBezTo>
                        <a:pt x="51" y="24"/>
                        <a:pt x="47" y="14"/>
                        <a:pt x="44" y="10"/>
                      </a:cubicBezTo>
                      <a:cubicBezTo>
                        <a:pt x="41" y="5"/>
                        <a:pt x="40" y="4"/>
                        <a:pt x="40" y="8"/>
                      </a:cubicBezTo>
                      <a:cubicBezTo>
                        <a:pt x="40" y="13"/>
                        <a:pt x="44" y="29"/>
                        <a:pt x="55" y="47"/>
                      </a:cubicBezTo>
                      <a:cubicBezTo>
                        <a:pt x="47" y="33"/>
                        <a:pt x="38" y="24"/>
                        <a:pt x="31" y="20"/>
                      </a:cubicBezTo>
                      <a:cubicBezTo>
                        <a:pt x="27" y="17"/>
                        <a:pt x="25" y="16"/>
                        <a:pt x="23" y="17"/>
                      </a:cubicBezTo>
                      <a:cubicBezTo>
                        <a:pt x="21" y="18"/>
                        <a:pt x="23" y="2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5" y="38"/>
                        <a:pt x="39" y="42"/>
                        <a:pt x="44" y="46"/>
                      </a:cubicBezTo>
                      <a:cubicBezTo>
                        <a:pt x="24" y="27"/>
                        <a:pt x="14" y="25"/>
                        <a:pt x="13" y="30"/>
                      </a:cubicBezTo>
                      <a:cubicBezTo>
                        <a:pt x="12" y="32"/>
                        <a:pt x="13" y="35"/>
                        <a:pt x="16" y="38"/>
                      </a:cubicBezTo>
                      <a:cubicBezTo>
                        <a:pt x="20" y="45"/>
                        <a:pt x="30" y="53"/>
                        <a:pt x="45" y="59"/>
                      </a:cubicBezTo>
                      <a:cubicBezTo>
                        <a:pt x="34" y="54"/>
                        <a:pt x="24" y="53"/>
                        <a:pt x="16" y="52"/>
                      </a:cubicBezTo>
                      <a:cubicBezTo>
                        <a:pt x="11" y="52"/>
                        <a:pt x="7" y="52"/>
                        <a:pt x="5" y="53"/>
                      </a:cubicBezTo>
                      <a:cubicBezTo>
                        <a:pt x="0" y="55"/>
                        <a:pt x="0" y="58"/>
                        <a:pt x="8" y="60"/>
                      </a:cubicBezTo>
                      <a:cubicBezTo>
                        <a:pt x="8" y="60"/>
                        <a:pt x="9" y="60"/>
                        <a:pt x="9" y="61"/>
                      </a:cubicBezTo>
                      <a:cubicBezTo>
                        <a:pt x="15" y="62"/>
                        <a:pt x="23" y="64"/>
                        <a:pt x="36" y="65"/>
                      </a:cubicBezTo>
                      <a:cubicBezTo>
                        <a:pt x="14" y="63"/>
                        <a:pt x="4" y="66"/>
                        <a:pt x="2" y="70"/>
                      </a:cubicBezTo>
                      <a:cubicBezTo>
                        <a:pt x="1" y="72"/>
                        <a:pt x="3" y="75"/>
                        <a:pt x="8" y="77"/>
                      </a:cubicBezTo>
                      <a:cubicBezTo>
                        <a:pt x="15" y="79"/>
                        <a:pt x="29" y="80"/>
                        <a:pt x="45" y="74"/>
                      </a:cubicBezTo>
                      <a:cubicBezTo>
                        <a:pt x="33" y="79"/>
                        <a:pt x="23" y="83"/>
                        <a:pt x="17" y="88"/>
                      </a:cubicBezTo>
                      <a:cubicBezTo>
                        <a:pt x="12" y="91"/>
                        <a:pt x="9" y="94"/>
                        <a:pt x="8" y="95"/>
                      </a:cubicBezTo>
                      <a:cubicBezTo>
                        <a:pt x="6" y="99"/>
                        <a:pt x="15" y="97"/>
                        <a:pt x="41" y="82"/>
                      </a:cubicBezTo>
                      <a:cubicBezTo>
                        <a:pt x="33" y="87"/>
                        <a:pt x="27" y="90"/>
                        <a:pt x="23" y="94"/>
                      </a:cubicBezTo>
                      <a:cubicBezTo>
                        <a:pt x="23" y="94"/>
                        <a:pt x="23" y="94"/>
                        <a:pt x="22" y="94"/>
                      </a:cubicBezTo>
                      <a:cubicBezTo>
                        <a:pt x="13" y="102"/>
                        <a:pt x="12" y="106"/>
                        <a:pt x="15" y="107"/>
                      </a:cubicBezTo>
                      <a:cubicBezTo>
                        <a:pt x="17" y="107"/>
                        <a:pt x="21" y="106"/>
                        <a:pt x="25" y="104"/>
                      </a:cubicBezTo>
                      <a:cubicBezTo>
                        <a:pt x="32" y="101"/>
                        <a:pt x="42" y="94"/>
                        <a:pt x="51" y="83"/>
                      </a:cubicBezTo>
                      <a:cubicBezTo>
                        <a:pt x="41" y="94"/>
                        <a:pt x="36" y="105"/>
                        <a:pt x="35" y="113"/>
                      </a:cubicBezTo>
                      <a:cubicBezTo>
                        <a:pt x="34" y="117"/>
                        <a:pt x="34" y="120"/>
                        <a:pt x="35" y="122"/>
                      </a:cubicBezTo>
                      <a:cubicBezTo>
                        <a:pt x="37" y="128"/>
                        <a:pt x="46" y="123"/>
                        <a:pt x="56" y="95"/>
                      </a:cubicBezTo>
                      <a:cubicBezTo>
                        <a:pt x="48" y="117"/>
                        <a:pt x="47" y="127"/>
                        <a:pt x="50" y="130"/>
                      </a:cubicBezTo>
                      <a:cubicBezTo>
                        <a:pt x="51" y="131"/>
                        <a:pt x="53" y="130"/>
                        <a:pt x="55" y="126"/>
                      </a:cubicBezTo>
                      <a:cubicBezTo>
                        <a:pt x="59" y="120"/>
                        <a:pt x="64" y="107"/>
                        <a:pt x="65" y="89"/>
                      </a:cubicBezTo>
                      <a:cubicBezTo>
                        <a:pt x="64" y="105"/>
                        <a:pt x="68" y="117"/>
                        <a:pt x="72" y="124"/>
                      </a:cubicBezTo>
                      <a:cubicBezTo>
                        <a:pt x="75" y="128"/>
                        <a:pt x="78" y="131"/>
                        <a:pt x="80" y="130"/>
                      </a:cubicBezTo>
                      <a:cubicBezTo>
                        <a:pt x="84" y="130"/>
                        <a:pt x="86" y="120"/>
                        <a:pt x="76" y="95"/>
                      </a:cubicBezTo>
                      <a:cubicBezTo>
                        <a:pt x="80" y="105"/>
                        <a:pt x="83" y="112"/>
                        <a:pt x="86" y="117"/>
                      </a:cubicBezTo>
                      <a:cubicBezTo>
                        <a:pt x="86" y="118"/>
                        <a:pt x="86" y="118"/>
                        <a:pt x="87" y="119"/>
                      </a:cubicBezTo>
                      <a:cubicBezTo>
                        <a:pt x="90" y="125"/>
                        <a:pt x="92" y="127"/>
                        <a:pt x="93" y="127"/>
                      </a:cubicBezTo>
                      <a:cubicBezTo>
                        <a:pt x="94" y="127"/>
                        <a:pt x="95" y="124"/>
                        <a:pt x="93" y="120"/>
                      </a:cubicBezTo>
                      <a:cubicBezTo>
                        <a:pt x="92" y="112"/>
                        <a:pt x="87" y="100"/>
                        <a:pt x="78" y="86"/>
                      </a:cubicBezTo>
                      <a:cubicBezTo>
                        <a:pt x="88" y="102"/>
                        <a:pt x="99" y="112"/>
                        <a:pt x="106" y="115"/>
                      </a:cubicBezTo>
                      <a:cubicBezTo>
                        <a:pt x="109" y="116"/>
                        <a:pt x="111" y="116"/>
                        <a:pt x="111" y="114"/>
                      </a:cubicBezTo>
                      <a:cubicBezTo>
                        <a:pt x="111" y="111"/>
                        <a:pt x="105" y="102"/>
                        <a:pt x="89" y="87"/>
                      </a:cubicBezTo>
                      <a:cubicBezTo>
                        <a:pt x="95" y="92"/>
                        <a:pt x="100" y="97"/>
                        <a:pt x="105" y="99"/>
                      </a:cubicBezTo>
                      <a:cubicBezTo>
                        <a:pt x="105" y="99"/>
                        <a:pt x="105" y="100"/>
                        <a:pt x="105" y="100"/>
                      </a:cubicBezTo>
                      <a:cubicBezTo>
                        <a:pt x="113" y="104"/>
                        <a:pt x="118" y="105"/>
                        <a:pt x="120" y="104"/>
                      </a:cubicBezTo>
                      <a:cubicBezTo>
                        <a:pt x="122" y="103"/>
                        <a:pt x="122" y="101"/>
                        <a:pt x="120" y="97"/>
                      </a:cubicBezTo>
                      <a:cubicBezTo>
                        <a:pt x="117" y="92"/>
                        <a:pt x="110" y="85"/>
                        <a:pt x="99" y="79"/>
                      </a:cubicBezTo>
                      <a:cubicBezTo>
                        <a:pt x="98" y="82"/>
                        <a:pt x="98" y="85"/>
                        <a:pt x="97" y="89"/>
                      </a:cubicBezTo>
                      <a:cubicBezTo>
                        <a:pt x="96" y="86"/>
                        <a:pt x="95" y="82"/>
                        <a:pt x="93" y="76"/>
                      </a:cubicBezTo>
                      <a:cubicBezTo>
                        <a:pt x="91" y="76"/>
                        <a:pt x="89" y="75"/>
                        <a:pt x="88" y="74"/>
                      </a:cubicBezTo>
                      <a:cubicBezTo>
                        <a:pt x="89" y="75"/>
                        <a:pt x="91" y="75"/>
                        <a:pt x="93" y="76"/>
                      </a:cubicBezTo>
                      <a:cubicBezTo>
                        <a:pt x="90" y="68"/>
                        <a:pt x="87" y="57"/>
                        <a:pt x="82" y="46"/>
                      </a:cubicBezTo>
                      <a:cubicBezTo>
                        <a:pt x="81" y="47"/>
                        <a:pt x="80" y="48"/>
                        <a:pt x="80" y="48"/>
                      </a:cubicBezTo>
                      <a:cubicBezTo>
                        <a:pt x="80" y="48"/>
                        <a:pt x="81" y="47"/>
                        <a:pt x="82" y="46"/>
                      </a:cubicBezTo>
                      <a:cubicBezTo>
                        <a:pt x="80" y="43"/>
                        <a:pt x="79" y="40"/>
                        <a:pt x="77" y="36"/>
                      </a:cubicBezTo>
                      <a:cubicBezTo>
                        <a:pt x="77" y="37"/>
                        <a:pt x="77" y="38"/>
                        <a:pt x="77" y="38"/>
                      </a:cubicBezTo>
                      <a:cubicBezTo>
                        <a:pt x="77" y="38"/>
                        <a:pt x="77" y="37"/>
                        <a:pt x="77" y="36"/>
                      </a:cubicBezTo>
                      <a:cubicBezTo>
                        <a:pt x="75" y="32"/>
                        <a:pt x="73" y="28"/>
                        <a:pt x="71" y="23"/>
                      </a:cubicBezTo>
                      <a:cubicBezTo>
                        <a:pt x="69" y="29"/>
                        <a:pt x="68" y="36"/>
                        <a:pt x="68" y="4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94"/>
            <p:cNvGrpSpPr/>
            <p:nvPr/>
          </p:nvGrpSpPr>
          <p:grpSpPr>
            <a:xfrm rot="1639090">
              <a:off x="6306880" y="1162691"/>
              <a:ext cx="457117" cy="587071"/>
              <a:chOff x="3224213" y="2960688"/>
              <a:chExt cx="636587" cy="817562"/>
            </a:xfrm>
          </p:grpSpPr>
          <p:sp>
            <p:nvSpPr>
              <p:cNvPr id="407" name="Freeform 11"/>
              <p:cNvSpPr>
                <a:spLocks/>
              </p:cNvSpPr>
              <p:nvPr/>
            </p:nvSpPr>
            <p:spPr bwMode="auto">
              <a:xfrm>
                <a:off x="3355975" y="3152775"/>
                <a:ext cx="7938" cy="19050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3389313" y="3095625"/>
                <a:ext cx="23813" cy="492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5"/>
                  </a:cxn>
                  <a:cxn ang="0">
                    <a:pos x="5" y="13"/>
                  </a:cxn>
                  <a:cxn ang="0">
                    <a:pos x="6" y="0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7"/>
                      <a:pt x="3" y="10"/>
                      <a:pt x="5" y="13"/>
                    </a:cubicBezTo>
                    <a:cubicBezTo>
                      <a:pt x="5" y="8"/>
                      <a:pt x="5" y="4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9" name="Freeform 15"/>
              <p:cNvSpPr>
                <a:spLocks/>
              </p:cNvSpPr>
              <p:nvPr/>
            </p:nvSpPr>
            <p:spPr bwMode="auto">
              <a:xfrm>
                <a:off x="3257550" y="3281363"/>
                <a:ext cx="15875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0" name="Freeform 16"/>
              <p:cNvSpPr>
                <a:spLocks/>
              </p:cNvSpPr>
              <p:nvPr/>
            </p:nvSpPr>
            <p:spPr bwMode="auto">
              <a:xfrm>
                <a:off x="3325813" y="3186113"/>
                <a:ext cx="11113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3443288" y="3046413"/>
                <a:ext cx="14288" cy="125413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33"/>
                  </a:cxn>
                  <a:cxn ang="0">
                    <a:pos x="0" y="32"/>
                  </a:cxn>
                </a:cxnLst>
                <a:rect l="0" t="0" r="r" b="b"/>
                <a:pathLst>
                  <a:path w="4" h="33">
                    <a:moveTo>
                      <a:pt x="0" y="32"/>
                    </a:moveTo>
                    <a:cubicBezTo>
                      <a:pt x="2" y="18"/>
                      <a:pt x="3" y="7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10"/>
                      <a:pt x="1" y="20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2" name="Freeform 23"/>
              <p:cNvSpPr>
                <a:spLocks/>
              </p:cNvSpPr>
              <p:nvPr/>
            </p:nvSpPr>
            <p:spPr bwMode="auto">
              <a:xfrm>
                <a:off x="3224213" y="3449638"/>
                <a:ext cx="33338" cy="238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5"/>
                      <a:pt x="5" y="3"/>
                      <a:pt x="8" y="1"/>
                    </a:cubicBezTo>
                    <a:cubicBezTo>
                      <a:pt x="9" y="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3" name="Freeform 26"/>
              <p:cNvSpPr>
                <a:spLocks/>
              </p:cNvSpPr>
              <p:nvPr/>
            </p:nvSpPr>
            <p:spPr bwMode="auto">
              <a:xfrm>
                <a:off x="3224213" y="3487738"/>
                <a:ext cx="41275" cy="4127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4"/>
                  </a:cxn>
                  <a:cxn ang="0">
                    <a:pos x="2" y="11"/>
                  </a:cxn>
                  <a:cxn ang="0">
                    <a:pos x="11" y="0"/>
                  </a:cxn>
                  <a:cxn ang="0">
                    <a:pos x="1" y="3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6"/>
                      <a:pt x="1" y="8"/>
                      <a:pt x="2" y="11"/>
                    </a:cubicBezTo>
                    <a:cubicBezTo>
                      <a:pt x="4" y="7"/>
                      <a:pt x="7" y="4"/>
                      <a:pt x="11" y="0"/>
                    </a:cubicBezTo>
                    <a:cubicBezTo>
                      <a:pt x="7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4" name="Freeform 27"/>
              <p:cNvSpPr>
                <a:spLocks/>
              </p:cNvSpPr>
              <p:nvPr/>
            </p:nvSpPr>
            <p:spPr bwMode="auto">
              <a:xfrm>
                <a:off x="3240088" y="3468688"/>
                <a:ext cx="74613" cy="9048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0" y="24"/>
                  </a:cxn>
                  <a:cxn ang="0">
                    <a:pos x="20" y="0"/>
                  </a:cxn>
                  <a:cxn ang="0">
                    <a:pos x="0" y="22"/>
                  </a:cxn>
                </a:cxnLst>
                <a:rect l="0" t="0" r="r" b="b"/>
                <a:pathLst>
                  <a:path w="20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5" y="18"/>
                      <a:pt x="11" y="10"/>
                      <a:pt x="20" y="0"/>
                    </a:cubicBezTo>
                    <a:cubicBezTo>
                      <a:pt x="12" y="10"/>
                      <a:pt x="5" y="17"/>
                      <a:pt x="0" y="2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5" name="Freeform 28"/>
              <p:cNvSpPr>
                <a:spLocks/>
              </p:cNvSpPr>
              <p:nvPr/>
            </p:nvSpPr>
            <p:spPr bwMode="auto">
              <a:xfrm>
                <a:off x="3227388" y="3402013"/>
                <a:ext cx="41275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"/>
                  </a:cxn>
                  <a:cxn ang="0">
                    <a:pos x="11" y="0"/>
                  </a:cxn>
                  <a:cxn ang="0">
                    <a:pos x="0" y="4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7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6" name="Freeform 29"/>
              <p:cNvSpPr>
                <a:spLocks/>
              </p:cNvSpPr>
              <p:nvPr/>
            </p:nvSpPr>
            <p:spPr bwMode="auto">
              <a:xfrm>
                <a:off x="3227388" y="3427413"/>
                <a:ext cx="7938" cy="79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254375" y="3454400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29" y="12"/>
                  </a:cxn>
                  <a:cxn ang="0">
                    <a:pos x="27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4"/>
                      <a:pt x="15" y="66"/>
                      <a:pt x="27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232150" y="3413125"/>
                <a:ext cx="131763" cy="16510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9" y="20"/>
                  </a:cxn>
                  <a:cxn ang="0">
                    <a:pos x="0" y="31"/>
                  </a:cxn>
                  <a:cxn ang="0">
                    <a:pos x="2" y="37"/>
                  </a:cxn>
                  <a:cxn ang="0">
                    <a:pos x="22" y="1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5" y="44"/>
                  </a:cxn>
                  <a:cxn ang="0">
                    <a:pos x="19" y="29"/>
                  </a:cxn>
                  <a:cxn ang="0">
                    <a:pos x="35" y="0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26" y="10"/>
                      <a:pt x="16" y="17"/>
                      <a:pt x="9" y="20"/>
                    </a:cubicBezTo>
                    <a:cubicBezTo>
                      <a:pt x="5" y="24"/>
                      <a:pt x="2" y="27"/>
                      <a:pt x="0" y="31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7" y="32"/>
                      <a:pt x="14" y="25"/>
                      <a:pt x="22" y="15"/>
                    </a:cubicBezTo>
                    <a:cubicBezTo>
                      <a:pt x="13" y="25"/>
                      <a:pt x="7" y="33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1"/>
                      <a:pt x="4" y="43"/>
                      <a:pt x="5" y="44"/>
                    </a:cubicBezTo>
                    <a:cubicBezTo>
                      <a:pt x="9" y="40"/>
                      <a:pt x="14" y="35"/>
                      <a:pt x="19" y="29"/>
                    </a:cubicBezTo>
                    <a:cubicBezTo>
                      <a:pt x="20" y="21"/>
                      <a:pt x="25" y="10"/>
                      <a:pt x="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292475" y="3227388"/>
                <a:ext cx="44450" cy="460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12" y="12"/>
                  </a:cxn>
                  <a:cxn ang="0">
                    <a:pos x="1" y="0"/>
                  </a:cxn>
                </a:cxnLst>
                <a:rect l="0" t="0" r="r" b="b"/>
                <a:pathLst>
                  <a:path w="12" h="1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2" y="12"/>
                    </a:cubicBezTo>
                    <a:cubicBezTo>
                      <a:pt x="7" y="7"/>
                      <a:pt x="4" y="4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355975" y="3149600"/>
                <a:ext cx="7938" cy="222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2" y="6"/>
                  </a:cxn>
                  <a:cxn ang="0">
                    <a:pos x="1" y="0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509963" y="2963863"/>
                <a:ext cx="76200" cy="177800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19" y="0"/>
                      <a:pt x="0" y="47"/>
                    </a:cubicBezTo>
                    <a:cubicBezTo>
                      <a:pt x="4" y="41"/>
                      <a:pt x="7" y="41"/>
                      <a:pt x="7" y="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08363" y="3059113"/>
                <a:ext cx="41275" cy="203200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9" y="30"/>
                  </a:cxn>
                  <a:cxn ang="0">
                    <a:pos x="11" y="0"/>
                  </a:cxn>
                  <a:cxn ang="0">
                    <a:pos x="1" y="10"/>
                  </a:cxn>
                  <a:cxn ang="0">
                    <a:pos x="0" y="23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5" y="45"/>
                      <a:pt x="7" y="36"/>
                      <a:pt x="9" y="30"/>
                    </a:cubicBezTo>
                    <a:cubicBezTo>
                      <a:pt x="10" y="17"/>
                      <a:pt x="11" y="7"/>
                      <a:pt x="11" y="0"/>
                    </a:cubicBezTo>
                    <a:cubicBezTo>
                      <a:pt x="7" y="3"/>
                      <a:pt x="4" y="6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3" y="30"/>
                      <a:pt x="5" y="41"/>
                      <a:pt x="4" y="5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363913" y="3435350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2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8" y="31"/>
                      <a:pt x="4" y="37"/>
                    </a:cubicBezTo>
                    <a:cubicBezTo>
                      <a:pt x="0" y="73"/>
                      <a:pt x="6" y="89"/>
                      <a:pt x="12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5"/>
                      <a:pt x="1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57575" y="2960688"/>
                <a:ext cx="115888" cy="282575"/>
              </a:xfrm>
              <a:custGeom>
                <a:avLst/>
                <a:gdLst/>
                <a:ahLst/>
                <a:cxnLst>
                  <a:cxn ang="0">
                    <a:pos x="13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3" y="49"/>
                  </a:cxn>
                </a:cxnLst>
                <a:rect l="0" t="0" r="r" b="b"/>
                <a:pathLst>
                  <a:path w="31" h="75">
                    <a:moveTo>
                      <a:pt x="13" y="49"/>
                    </a:moveTo>
                    <a:cubicBezTo>
                      <a:pt x="31" y="0"/>
                      <a:pt x="20" y="11"/>
                      <a:pt x="8" y="42"/>
                    </a:cubicBezTo>
                    <a:cubicBezTo>
                      <a:pt x="9" y="47"/>
                      <a:pt x="7" y="58"/>
                      <a:pt x="0" y="75"/>
                    </a:cubicBezTo>
                    <a:cubicBezTo>
                      <a:pt x="5" y="62"/>
                      <a:pt x="10" y="53"/>
                      <a:pt x="13" y="4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443288" y="3032125"/>
                <a:ext cx="36513" cy="1349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36"/>
                  </a:cxn>
                  <a:cxn ang="0">
                    <a:pos x="8" y="21"/>
                  </a:cxn>
                </a:cxnLst>
                <a:rect l="0" t="0" r="r" b="b"/>
                <a:pathLst>
                  <a:path w="10" h="36">
                    <a:moveTo>
                      <a:pt x="8" y="21"/>
                    </a:moveTo>
                    <a:cubicBezTo>
                      <a:pt x="9" y="12"/>
                      <a:pt x="10" y="5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11"/>
                      <a:pt x="2" y="22"/>
                      <a:pt x="0" y="36"/>
                    </a:cubicBezTo>
                    <a:cubicBezTo>
                      <a:pt x="3" y="28"/>
                      <a:pt x="6" y="23"/>
                      <a:pt x="8" y="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352800" y="3152775"/>
                <a:ext cx="30163" cy="90488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3" y="5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8" y="24"/>
                  </a:cxn>
                </a:cxnLst>
                <a:rect l="0" t="0" r="r" b="b"/>
                <a:pathLst>
                  <a:path w="8" h="24">
                    <a:moveTo>
                      <a:pt x="8" y="24"/>
                    </a:moveTo>
                    <a:cubicBezTo>
                      <a:pt x="5" y="16"/>
                      <a:pt x="4" y="10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7"/>
                      <a:pt x="5" y="14"/>
                      <a:pt x="8" y="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224213" y="3498850"/>
                <a:ext cx="3175" cy="4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224213" y="3408363"/>
                <a:ext cx="98425" cy="65088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9" y="11"/>
                  </a:cxn>
                  <a:cxn ang="0">
                    <a:pos x="26" y="0"/>
                  </a:cxn>
                </a:cxnLst>
                <a:rect l="0" t="0" r="r" b="b"/>
                <a:pathLst>
                  <a:path w="26" h="17">
                    <a:moveTo>
                      <a:pt x="26" y="0"/>
                    </a:moveTo>
                    <a:cubicBezTo>
                      <a:pt x="14" y="7"/>
                      <a:pt x="5" y="11"/>
                      <a:pt x="0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3" y="8"/>
                      <a:pt x="19" y="4"/>
                      <a:pt x="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243263" y="3333750"/>
                <a:ext cx="6350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7" y="2"/>
                  </a:cxn>
                  <a:cxn ang="0">
                    <a:pos x="0" y="0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4" y="2"/>
                      <a:pt x="10" y="2"/>
                      <a:pt x="17" y="2"/>
                    </a:cubicBezTo>
                    <a:cubicBezTo>
                      <a:pt x="10" y="2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254375" y="3273425"/>
                <a:ext cx="87313" cy="4445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2"/>
                  </a:cxn>
                  <a:cxn ang="0">
                    <a:pos x="5" y="3"/>
                  </a:cxn>
                  <a:cxn ang="0">
                    <a:pos x="1" y="2"/>
                  </a:cxn>
                  <a:cxn ang="0">
                    <a:pos x="0" y="6"/>
                  </a:cxn>
                  <a:cxn ang="0">
                    <a:pos x="23" y="12"/>
                  </a:cxn>
                  <a:cxn ang="0">
                    <a:pos x="2" y="0"/>
                  </a:cxn>
                </a:cxnLst>
                <a:rect l="0" t="0" r="r" b="b"/>
                <a:pathLst>
                  <a:path w="23" h="1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3" y="2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7" y="7"/>
                      <a:pt x="14" y="9"/>
                      <a:pt x="23" y="12"/>
                    </a:cubicBezTo>
                    <a:cubicBezTo>
                      <a:pt x="14" y="9"/>
                      <a:pt x="7" y="5"/>
                      <a:pt x="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227388" y="3378200"/>
                <a:ext cx="114300" cy="5397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" y="4"/>
                  </a:cxn>
                  <a:cxn ang="0">
                    <a:pos x="0" y="10"/>
                  </a:cxn>
                  <a:cxn ang="0">
                    <a:pos x="11" y="6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2" y="13"/>
                  </a:cxn>
                  <a:cxn ang="0">
                    <a:pos x="30" y="0"/>
                  </a:cxn>
                </a:cxnLst>
                <a:rect l="0" t="0" r="r" b="b"/>
                <a:pathLst>
                  <a:path w="30" h="14">
                    <a:moveTo>
                      <a:pt x="30" y="0"/>
                    </a:moveTo>
                    <a:cubicBezTo>
                      <a:pt x="19" y="4"/>
                      <a:pt x="9" y="5"/>
                      <a:pt x="1" y="4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3" y="9"/>
                      <a:pt x="7" y="8"/>
                      <a:pt x="11" y="6"/>
                    </a:cubicBezTo>
                    <a:cubicBezTo>
                      <a:pt x="7" y="8"/>
                      <a:pt x="3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1" y="14"/>
                      <a:pt x="2" y="13"/>
                    </a:cubicBezTo>
                    <a:cubicBezTo>
                      <a:pt x="8" y="9"/>
                      <a:pt x="18" y="4"/>
                      <a:pt x="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317875" y="3182938"/>
                <a:ext cx="603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1"/>
                  </a:cxn>
                  <a:cxn ang="0">
                    <a:pos x="5" y="6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16" y="25"/>
                  </a:cxn>
                  <a:cxn ang="0">
                    <a:pos x="4" y="0"/>
                  </a:cxn>
                </a:cxnLst>
                <a:rect l="0" t="0" r="r" b="b"/>
                <a:pathLst>
                  <a:path w="16" h="25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4" y="4"/>
                      <a:pt x="3" y="3"/>
                      <a:pt x="2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9"/>
                      <a:pt x="11" y="16"/>
                      <a:pt x="16" y="25"/>
                    </a:cubicBezTo>
                    <a:cubicBezTo>
                      <a:pt x="10" y="15"/>
                      <a:pt x="6" y="7"/>
                      <a:pt x="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465513" y="3419475"/>
                <a:ext cx="187325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4"/>
                  </a:cxn>
                  <a:cxn ang="0">
                    <a:pos x="13" y="18"/>
                  </a:cxn>
                  <a:cxn ang="0">
                    <a:pos x="28" y="29"/>
                  </a:cxn>
                  <a:cxn ang="0">
                    <a:pos x="0" y="0"/>
                  </a:cxn>
                </a:cxnLst>
                <a:rect l="0" t="0" r="r" b="b"/>
                <a:pathLst>
                  <a:path w="50" h="78">
                    <a:moveTo>
                      <a:pt x="0" y="0"/>
                    </a:moveTo>
                    <a:cubicBezTo>
                      <a:pt x="9" y="14"/>
                      <a:pt x="14" y="27"/>
                      <a:pt x="15" y="34"/>
                    </a:cubicBezTo>
                    <a:cubicBezTo>
                      <a:pt x="35" y="67"/>
                      <a:pt x="50" y="78"/>
                      <a:pt x="13" y="18"/>
                    </a:cubicBezTo>
                    <a:cubicBezTo>
                      <a:pt x="49" y="76"/>
                      <a:pt x="48" y="60"/>
                      <a:pt x="28" y="29"/>
                    </a:cubicBezTo>
                    <a:cubicBezTo>
                      <a:pt x="21" y="26"/>
                      <a:pt x="10" y="17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02025" y="3424238"/>
                <a:ext cx="230188" cy="200025"/>
              </a:xfrm>
              <a:custGeom>
                <a:avLst/>
                <a:gdLst/>
                <a:ahLst/>
                <a:cxnLst>
                  <a:cxn ang="0">
                    <a:pos x="23" y="28"/>
                  </a:cxn>
                  <a:cxn ang="0">
                    <a:pos x="17" y="13"/>
                  </a:cxn>
                  <a:cxn ang="0">
                    <a:pos x="0" y="0"/>
                  </a:cxn>
                  <a:cxn ang="0">
                    <a:pos x="23" y="28"/>
                  </a:cxn>
                </a:cxnLst>
                <a:rect l="0" t="0" r="r" b="b"/>
                <a:pathLst>
                  <a:path w="61" h="53">
                    <a:moveTo>
                      <a:pt x="23" y="28"/>
                    </a:moveTo>
                    <a:cubicBezTo>
                      <a:pt x="48" y="50"/>
                      <a:pt x="61" y="53"/>
                      <a:pt x="17" y="13"/>
                    </a:cubicBezTo>
                    <a:cubicBezTo>
                      <a:pt x="12" y="10"/>
                      <a:pt x="7" y="6"/>
                      <a:pt x="0" y="0"/>
                    </a:cubicBezTo>
                    <a:cubicBezTo>
                      <a:pt x="17" y="15"/>
                      <a:pt x="23" y="24"/>
                      <a:pt x="23" y="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67113" y="3473450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498850" y="3544888"/>
                <a:ext cx="68263" cy="1873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498850" y="3378200"/>
                <a:ext cx="334963" cy="144463"/>
              </a:xfrm>
              <a:custGeom>
                <a:avLst/>
                <a:gdLst/>
                <a:ahLst/>
                <a:cxnLst>
                  <a:cxn ang="0">
                    <a:pos x="33" y="23"/>
                  </a:cxn>
                  <a:cxn ang="0">
                    <a:pos x="21" y="8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33" y="23"/>
                  </a:cxn>
                </a:cxnLst>
                <a:rect l="0" t="0" r="r" b="b"/>
                <a:pathLst>
                  <a:path w="89" h="38">
                    <a:moveTo>
                      <a:pt x="33" y="23"/>
                    </a:moveTo>
                    <a:cubicBezTo>
                      <a:pt x="67" y="38"/>
                      <a:pt x="86" y="33"/>
                      <a:pt x="21" y="8"/>
                    </a:cubicBezTo>
                    <a:cubicBezTo>
                      <a:pt x="89" y="35"/>
                      <a:pt x="73" y="19"/>
                      <a:pt x="34" y="6"/>
                    </a:cubicBezTo>
                    <a:cubicBezTo>
                      <a:pt x="26" y="6"/>
                      <a:pt x="14" y="5"/>
                      <a:pt x="0" y="0"/>
                    </a:cubicBezTo>
                    <a:cubicBezTo>
                      <a:pt x="18" y="6"/>
                      <a:pt x="29" y="16"/>
                      <a:pt x="33" y="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457575" y="3454400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4">
                    <a:moveTo>
                      <a:pt x="4" y="36"/>
                    </a:moveTo>
                    <a:cubicBezTo>
                      <a:pt x="14" y="66"/>
                      <a:pt x="27" y="74"/>
                      <a:pt x="10" y="23"/>
                    </a:cubicBezTo>
                    <a:cubicBezTo>
                      <a:pt x="7" y="18"/>
                      <a:pt x="4" y="10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471863" y="2994025"/>
                <a:ext cx="227013" cy="287338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8"/>
                  </a:cxn>
                  <a:cxn ang="0">
                    <a:pos x="0" y="76"/>
                  </a:cxn>
                </a:cxnLst>
                <a:rect l="0" t="0" r="r" b="b"/>
                <a:pathLst>
                  <a:path w="60" h="76">
                    <a:moveTo>
                      <a:pt x="0" y="76"/>
                    </a:moveTo>
                    <a:cubicBezTo>
                      <a:pt x="15" y="56"/>
                      <a:pt x="31" y="47"/>
                      <a:pt x="35" y="49"/>
                    </a:cubicBezTo>
                    <a:cubicBezTo>
                      <a:pt x="56" y="22"/>
                      <a:pt x="56" y="6"/>
                      <a:pt x="15" y="59"/>
                    </a:cubicBezTo>
                    <a:cubicBezTo>
                      <a:pt x="60" y="0"/>
                      <a:pt x="39" y="13"/>
                      <a:pt x="15" y="48"/>
                    </a:cubicBezTo>
                    <a:cubicBezTo>
                      <a:pt x="12" y="56"/>
                      <a:pt x="8" y="66"/>
                      <a:pt x="0" y="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>
                    <a:solidFill>
                      <a:prstClr val="white"/>
                    </a:solidFill>
                  </a:rPr>
                  <a:t>7</a:t>
                </a: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608388" y="3125788"/>
                <a:ext cx="184150" cy="13652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25"/>
                  </a:cxn>
                  <a:cxn ang="0">
                    <a:pos x="0" y="36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cubicBezTo>
                      <a:pt x="33" y="18"/>
                      <a:pt x="49" y="0"/>
                      <a:pt x="7" y="25"/>
                    </a:cubicBezTo>
                    <a:cubicBezTo>
                      <a:pt x="9" y="26"/>
                      <a:pt x="7" y="31"/>
                      <a:pt x="0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09963" y="3119438"/>
                <a:ext cx="271463" cy="161925"/>
              </a:xfrm>
              <a:custGeom>
                <a:avLst/>
                <a:gdLst/>
                <a:ahLst/>
                <a:cxnLst>
                  <a:cxn ang="0">
                    <a:pos x="32" y="27"/>
                  </a:cxn>
                  <a:cxn ang="0">
                    <a:pos x="20" y="27"/>
                  </a:cxn>
                  <a:cxn ang="0">
                    <a:pos x="0" y="43"/>
                  </a:cxn>
                  <a:cxn ang="0">
                    <a:pos x="32" y="27"/>
                  </a:cxn>
                </a:cxnLst>
                <a:rect l="0" t="0" r="r" b="b"/>
                <a:pathLst>
                  <a:path w="72" h="43">
                    <a:moveTo>
                      <a:pt x="32" y="27"/>
                    </a:moveTo>
                    <a:cubicBezTo>
                      <a:pt x="72" y="0"/>
                      <a:pt x="51" y="6"/>
                      <a:pt x="20" y="27"/>
                    </a:cubicBezTo>
                    <a:cubicBezTo>
                      <a:pt x="16" y="31"/>
                      <a:pt x="10" y="37"/>
                      <a:pt x="0" y="43"/>
                    </a:cubicBezTo>
                    <a:cubicBezTo>
                      <a:pt x="18" y="30"/>
                      <a:pt x="28" y="26"/>
                      <a:pt x="32" y="2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627438" y="3367088"/>
                <a:ext cx="209550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6" h="11">
                    <a:moveTo>
                      <a:pt x="9" y="7"/>
                    </a:moveTo>
                    <a:cubicBezTo>
                      <a:pt x="42" y="11"/>
                      <a:pt x="56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498850" y="3190875"/>
                <a:ext cx="361950" cy="127000"/>
              </a:xfrm>
              <a:custGeom>
                <a:avLst/>
                <a:gdLst/>
                <a:ahLst/>
                <a:cxnLst>
                  <a:cxn ang="0">
                    <a:pos x="39" y="32"/>
                  </a:cxn>
                  <a:cxn ang="0">
                    <a:pos x="22" y="27"/>
                  </a:cxn>
                  <a:cxn ang="0">
                    <a:pos x="23" y="23"/>
                  </a:cxn>
                  <a:cxn ang="0">
                    <a:pos x="0" y="34"/>
                  </a:cxn>
                  <a:cxn ang="0">
                    <a:pos x="39" y="32"/>
                  </a:cxn>
                </a:cxnLst>
                <a:rect l="0" t="0" r="r" b="b"/>
                <a:pathLst>
                  <a:path w="96" h="34">
                    <a:moveTo>
                      <a:pt x="39" y="32"/>
                    </a:moveTo>
                    <a:cubicBezTo>
                      <a:pt x="75" y="20"/>
                      <a:pt x="88" y="3"/>
                      <a:pt x="22" y="27"/>
                    </a:cubicBezTo>
                    <a:cubicBezTo>
                      <a:pt x="96" y="0"/>
                      <a:pt x="67" y="6"/>
                      <a:pt x="23" y="23"/>
                    </a:cubicBezTo>
                    <a:cubicBezTo>
                      <a:pt x="17" y="27"/>
                      <a:pt x="10" y="31"/>
                      <a:pt x="0" y="34"/>
                    </a:cubicBezTo>
                    <a:cubicBezTo>
                      <a:pt x="17" y="28"/>
                      <a:pt x="31" y="29"/>
                      <a:pt x="39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3532188" y="3330575"/>
                <a:ext cx="304800" cy="523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7"/>
                  </a:cxn>
                </a:cxnLst>
                <a:rect l="0" t="0" r="r" b="b"/>
                <a:pathLst>
                  <a:path w="81" h="14">
                    <a:moveTo>
                      <a:pt x="0" y="7"/>
                    </a:moveTo>
                    <a:cubicBezTo>
                      <a:pt x="11" y="7"/>
                      <a:pt x="18" y="8"/>
                      <a:pt x="24" y="9"/>
                    </a:cubicBezTo>
                    <a:cubicBezTo>
                      <a:pt x="81" y="14"/>
                      <a:pt x="69" y="3"/>
                      <a:pt x="36" y="0"/>
                    </a:cubicBezTo>
                    <a:cubicBezTo>
                      <a:pt x="35" y="4"/>
                      <a:pt x="24" y="8"/>
                      <a:pt x="0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3224213" y="3454400"/>
                <a:ext cx="301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"/>
                  </a:cxn>
                  <a:cxn ang="0">
                    <a:pos x="8" y="0"/>
                  </a:cxn>
                  <a:cxn ang="0">
                    <a:pos x="0" y="5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1" y="6"/>
                      <a:pt x="4" y="3"/>
                      <a:pt x="8" y="0"/>
                    </a:cubicBezTo>
                    <a:cubicBezTo>
                      <a:pt x="5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3224213" y="3103563"/>
                <a:ext cx="450850" cy="490538"/>
              </a:xfrm>
              <a:custGeom>
                <a:avLst/>
                <a:gdLst/>
                <a:ahLst/>
                <a:cxnLst>
                  <a:cxn ang="0">
                    <a:pos x="11" y="102"/>
                  </a:cxn>
                  <a:cxn ang="0">
                    <a:pos x="21" y="111"/>
                  </a:cxn>
                  <a:cxn ang="0">
                    <a:pos x="42" y="93"/>
                  </a:cxn>
                  <a:cxn ang="0">
                    <a:pos x="41" y="125"/>
                  </a:cxn>
                  <a:cxn ang="0">
                    <a:pos x="58" y="123"/>
                  </a:cxn>
                  <a:cxn ang="0">
                    <a:pos x="62" y="93"/>
                  </a:cxn>
                  <a:cxn ang="0">
                    <a:pos x="73" y="117"/>
                  </a:cxn>
                  <a:cxn ang="0">
                    <a:pos x="79" y="118"/>
                  </a:cxn>
                  <a:cxn ang="0">
                    <a:pos x="92" y="113"/>
                  </a:cxn>
                  <a:cxn ang="0">
                    <a:pos x="74" y="85"/>
                  </a:cxn>
                  <a:cxn ang="0">
                    <a:pos x="91" y="98"/>
                  </a:cxn>
                  <a:cxn ang="0">
                    <a:pos x="106" y="96"/>
                  </a:cxn>
                  <a:cxn ang="0">
                    <a:pos x="107" y="79"/>
                  </a:cxn>
                  <a:cxn ang="0">
                    <a:pos x="107" y="70"/>
                  </a:cxn>
                  <a:cxn ang="0">
                    <a:pos x="82" y="67"/>
                  </a:cxn>
                  <a:cxn ang="0">
                    <a:pos x="112" y="55"/>
                  </a:cxn>
                  <a:cxn ang="0">
                    <a:pos x="96" y="46"/>
                  </a:cxn>
                  <a:cxn ang="0">
                    <a:pos x="109" y="31"/>
                  </a:cxn>
                  <a:cxn ang="0">
                    <a:pos x="76" y="47"/>
                  </a:cxn>
                  <a:cxn ang="0">
                    <a:pos x="101" y="20"/>
                  </a:cxn>
                  <a:cxn ang="0">
                    <a:pos x="81" y="19"/>
                  </a:cxn>
                  <a:cxn ang="0">
                    <a:pos x="76" y="10"/>
                  </a:cxn>
                  <a:cxn ang="0">
                    <a:pos x="62" y="37"/>
                  </a:cxn>
                  <a:cxn ang="0">
                    <a:pos x="66" y="2"/>
                  </a:cxn>
                  <a:cxn ang="0">
                    <a:pos x="58" y="18"/>
                  </a:cxn>
                  <a:cxn ang="0">
                    <a:pos x="49" y="11"/>
                  </a:cxn>
                  <a:cxn ang="0">
                    <a:pos x="36" y="12"/>
                  </a:cxn>
                  <a:cxn ang="0">
                    <a:pos x="37" y="18"/>
                  </a:cxn>
                  <a:cxn ang="0">
                    <a:pos x="34" y="15"/>
                  </a:cxn>
                  <a:cxn ang="0">
                    <a:pos x="41" y="46"/>
                  </a:cxn>
                  <a:cxn ang="0">
                    <a:pos x="19" y="33"/>
                  </a:cxn>
                  <a:cxn ang="0">
                    <a:pos x="18" y="34"/>
                  </a:cxn>
                  <a:cxn ang="0">
                    <a:pos x="10" y="45"/>
                  </a:cxn>
                  <a:cxn ang="0">
                    <a:pos x="8" y="51"/>
                  </a:cxn>
                  <a:cxn ang="0">
                    <a:pos x="22" y="63"/>
                  </a:cxn>
                  <a:cxn ang="0">
                    <a:pos x="2" y="77"/>
                  </a:cxn>
                  <a:cxn ang="0">
                    <a:pos x="3" y="86"/>
                  </a:cxn>
                  <a:cxn ang="0">
                    <a:pos x="0" y="94"/>
                  </a:cxn>
                  <a:cxn ang="0">
                    <a:pos x="9" y="92"/>
                  </a:cxn>
                  <a:cxn ang="0">
                    <a:pos x="0" y="101"/>
                  </a:cxn>
                  <a:cxn ang="0">
                    <a:pos x="1" y="105"/>
                  </a:cxn>
                </a:cxnLst>
                <a:rect l="0" t="0" r="r" b="b"/>
                <a:pathLst>
                  <a:path w="120" h="130">
                    <a:moveTo>
                      <a:pt x="1" y="105"/>
                    </a:moveTo>
                    <a:cubicBezTo>
                      <a:pt x="3" y="105"/>
                      <a:pt x="7" y="105"/>
                      <a:pt x="11" y="102"/>
                    </a:cubicBezTo>
                    <a:cubicBezTo>
                      <a:pt x="18" y="99"/>
                      <a:pt x="28" y="92"/>
                      <a:pt x="37" y="82"/>
                    </a:cubicBezTo>
                    <a:cubicBezTo>
                      <a:pt x="27" y="92"/>
                      <a:pt x="22" y="103"/>
                      <a:pt x="21" y="111"/>
                    </a:cubicBezTo>
                    <a:cubicBezTo>
                      <a:pt x="20" y="115"/>
                      <a:pt x="20" y="119"/>
                      <a:pt x="21" y="121"/>
                    </a:cubicBezTo>
                    <a:cubicBezTo>
                      <a:pt x="23" y="127"/>
                      <a:pt x="32" y="122"/>
                      <a:pt x="42" y="93"/>
                    </a:cubicBezTo>
                    <a:cubicBezTo>
                      <a:pt x="34" y="115"/>
                      <a:pt x="33" y="126"/>
                      <a:pt x="35" y="128"/>
                    </a:cubicBezTo>
                    <a:cubicBezTo>
                      <a:pt x="37" y="130"/>
                      <a:pt x="39" y="128"/>
                      <a:pt x="41" y="125"/>
                    </a:cubicBezTo>
                    <a:cubicBezTo>
                      <a:pt x="45" y="119"/>
                      <a:pt x="50" y="105"/>
                      <a:pt x="51" y="88"/>
                    </a:cubicBezTo>
                    <a:cubicBezTo>
                      <a:pt x="50" y="103"/>
                      <a:pt x="54" y="116"/>
                      <a:pt x="58" y="123"/>
                    </a:cubicBezTo>
                    <a:cubicBezTo>
                      <a:pt x="61" y="127"/>
                      <a:pt x="63" y="129"/>
                      <a:pt x="66" y="129"/>
                    </a:cubicBezTo>
                    <a:cubicBezTo>
                      <a:pt x="70" y="129"/>
                      <a:pt x="72" y="118"/>
                      <a:pt x="62" y="93"/>
                    </a:cubicBezTo>
                    <a:cubicBezTo>
                      <a:pt x="66" y="103"/>
                      <a:pt x="69" y="111"/>
                      <a:pt x="72" y="116"/>
                    </a:cubicBezTo>
                    <a:cubicBezTo>
                      <a:pt x="72" y="116"/>
                      <a:pt x="72" y="117"/>
                      <a:pt x="73" y="117"/>
                    </a:cubicBezTo>
                    <a:cubicBezTo>
                      <a:pt x="76" y="123"/>
                      <a:pt x="78" y="126"/>
                      <a:pt x="79" y="126"/>
                    </a:cubicBezTo>
                    <a:cubicBezTo>
                      <a:pt x="80" y="126"/>
                      <a:pt x="80" y="123"/>
                      <a:pt x="79" y="118"/>
                    </a:cubicBezTo>
                    <a:cubicBezTo>
                      <a:pt x="78" y="111"/>
                      <a:pt x="73" y="98"/>
                      <a:pt x="64" y="84"/>
                    </a:cubicBezTo>
                    <a:cubicBezTo>
                      <a:pt x="74" y="101"/>
                      <a:pt x="85" y="110"/>
                      <a:pt x="92" y="113"/>
                    </a:cubicBezTo>
                    <a:cubicBezTo>
                      <a:pt x="95" y="115"/>
                      <a:pt x="97" y="115"/>
                      <a:pt x="97" y="113"/>
                    </a:cubicBezTo>
                    <a:cubicBezTo>
                      <a:pt x="97" y="109"/>
                      <a:pt x="91" y="100"/>
                      <a:pt x="74" y="85"/>
                    </a:cubicBezTo>
                    <a:cubicBezTo>
                      <a:pt x="81" y="91"/>
                      <a:pt x="86" y="95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9" y="103"/>
                      <a:pt x="104" y="104"/>
                      <a:pt x="106" y="103"/>
                    </a:cubicBezTo>
                    <a:cubicBezTo>
                      <a:pt x="108" y="102"/>
                      <a:pt x="107" y="99"/>
                      <a:pt x="106" y="96"/>
                    </a:cubicBezTo>
                    <a:cubicBezTo>
                      <a:pt x="102" y="89"/>
                      <a:pt x="91" y="79"/>
                      <a:pt x="73" y="73"/>
                    </a:cubicBezTo>
                    <a:cubicBezTo>
                      <a:pt x="87" y="78"/>
                      <a:pt x="99" y="79"/>
                      <a:pt x="107" y="79"/>
                    </a:cubicBezTo>
                    <a:cubicBezTo>
                      <a:pt x="111" y="79"/>
                      <a:pt x="114" y="78"/>
                      <a:pt x="116" y="77"/>
                    </a:cubicBezTo>
                    <a:cubicBezTo>
                      <a:pt x="120" y="75"/>
                      <a:pt x="118" y="72"/>
                      <a:pt x="107" y="70"/>
                    </a:cubicBezTo>
                    <a:cubicBezTo>
                      <a:pt x="107" y="70"/>
                      <a:pt x="106" y="70"/>
                      <a:pt x="106" y="69"/>
                    </a:cubicBezTo>
                    <a:cubicBezTo>
                      <a:pt x="100" y="68"/>
                      <a:pt x="93" y="67"/>
                      <a:pt x="82" y="67"/>
                    </a:cubicBezTo>
                    <a:cubicBezTo>
                      <a:pt x="106" y="68"/>
                      <a:pt x="117" y="64"/>
                      <a:pt x="118" y="60"/>
                    </a:cubicBezTo>
                    <a:cubicBezTo>
                      <a:pt x="118" y="58"/>
                      <a:pt x="116" y="56"/>
                      <a:pt x="112" y="55"/>
                    </a:cubicBezTo>
                    <a:cubicBezTo>
                      <a:pt x="104" y="52"/>
                      <a:pt x="90" y="51"/>
                      <a:pt x="73" y="57"/>
                    </a:cubicBezTo>
                    <a:cubicBezTo>
                      <a:pt x="83" y="54"/>
                      <a:pt x="90" y="50"/>
                      <a:pt x="96" y="46"/>
                    </a:cubicBezTo>
                    <a:cubicBezTo>
                      <a:pt x="98" y="45"/>
                      <a:pt x="100" y="44"/>
                      <a:pt x="102" y="42"/>
                    </a:cubicBezTo>
                    <a:cubicBezTo>
                      <a:pt x="109" y="37"/>
                      <a:pt x="111" y="32"/>
                      <a:pt x="109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30"/>
                      <a:pt x="94" y="34"/>
                      <a:pt x="76" y="47"/>
                    </a:cubicBezTo>
                    <a:cubicBezTo>
                      <a:pt x="86" y="41"/>
                      <a:pt x="92" y="35"/>
                      <a:pt x="96" y="31"/>
                    </a:cubicBezTo>
                    <a:cubicBezTo>
                      <a:pt x="102" y="25"/>
                      <a:pt x="103" y="21"/>
                      <a:pt x="101" y="20"/>
                    </a:cubicBezTo>
                    <a:cubicBezTo>
                      <a:pt x="97" y="18"/>
                      <a:pt x="81" y="27"/>
                      <a:pt x="66" y="47"/>
                    </a:cubicBezTo>
                    <a:cubicBezTo>
                      <a:pt x="74" y="37"/>
                      <a:pt x="78" y="27"/>
                      <a:pt x="81" y="19"/>
                    </a:cubicBezTo>
                    <a:cubicBezTo>
                      <a:pt x="82" y="15"/>
                      <a:pt x="83" y="12"/>
                      <a:pt x="83" y="9"/>
                    </a:cubicBezTo>
                    <a:cubicBezTo>
                      <a:pt x="83" y="4"/>
                      <a:pt x="80" y="4"/>
                      <a:pt x="76" y="10"/>
                    </a:cubicBezTo>
                    <a:cubicBezTo>
                      <a:pt x="75" y="10"/>
                      <a:pt x="75" y="10"/>
                      <a:pt x="75" y="11"/>
                    </a:cubicBezTo>
                    <a:cubicBezTo>
                      <a:pt x="72" y="15"/>
                      <a:pt x="67" y="24"/>
                      <a:pt x="62" y="37"/>
                    </a:cubicBezTo>
                    <a:cubicBezTo>
                      <a:pt x="69" y="20"/>
                      <a:pt x="71" y="9"/>
                      <a:pt x="70" y="4"/>
                    </a:cubicBezTo>
                    <a:cubicBezTo>
                      <a:pt x="70" y="1"/>
                      <a:pt x="69" y="0"/>
                      <a:pt x="66" y="2"/>
                    </a:cubicBezTo>
                    <a:cubicBezTo>
                      <a:pt x="64" y="4"/>
                      <a:pt x="61" y="9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6" y="24"/>
                      <a:pt x="54" y="33"/>
                      <a:pt x="53" y="42"/>
                    </a:cubicBezTo>
                    <a:cubicBezTo>
                      <a:pt x="54" y="29"/>
                      <a:pt x="52" y="18"/>
                      <a:pt x="49" y="11"/>
                    </a:cubicBezTo>
                    <a:cubicBezTo>
                      <a:pt x="47" y="8"/>
                      <a:pt x="46" y="5"/>
                      <a:pt x="44" y="3"/>
                    </a:cubicBezTo>
                    <a:cubicBezTo>
                      <a:pt x="41" y="6"/>
                      <a:pt x="39" y="9"/>
                      <a:pt x="36" y="12"/>
                    </a:cubicBezTo>
                    <a:cubicBezTo>
                      <a:pt x="36" y="14"/>
                      <a:pt x="36" y="16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23"/>
                      <a:pt x="39" y="29"/>
                      <a:pt x="42" y="37"/>
                    </a:cubicBezTo>
                    <a:cubicBezTo>
                      <a:pt x="39" y="27"/>
                      <a:pt x="36" y="20"/>
                      <a:pt x="34" y="15"/>
                    </a:cubicBezTo>
                    <a:cubicBezTo>
                      <a:pt x="32" y="17"/>
                      <a:pt x="30" y="19"/>
                      <a:pt x="29" y="21"/>
                    </a:cubicBezTo>
                    <a:cubicBezTo>
                      <a:pt x="31" y="28"/>
                      <a:pt x="35" y="36"/>
                      <a:pt x="41" y="46"/>
                    </a:cubicBezTo>
                    <a:cubicBezTo>
                      <a:pt x="36" y="37"/>
                      <a:pt x="30" y="30"/>
                      <a:pt x="25" y="25"/>
                    </a:cubicBezTo>
                    <a:cubicBezTo>
                      <a:pt x="23" y="28"/>
                      <a:pt x="21" y="30"/>
                      <a:pt x="19" y="33"/>
                    </a:cubicBezTo>
                    <a:cubicBezTo>
                      <a:pt x="22" y="37"/>
                      <a:pt x="25" y="40"/>
                      <a:pt x="30" y="45"/>
                    </a:cubicBezTo>
                    <a:cubicBezTo>
                      <a:pt x="25" y="40"/>
                      <a:pt x="21" y="37"/>
                      <a:pt x="18" y="34"/>
                    </a:cubicBezTo>
                    <a:cubicBezTo>
                      <a:pt x="15" y="37"/>
                      <a:pt x="13" y="40"/>
                      <a:pt x="10" y="44"/>
                    </a:cubicBezTo>
                    <a:cubicBezTo>
                      <a:pt x="10" y="44"/>
                      <a:pt x="10" y="44"/>
                      <a:pt x="10" y="45"/>
                    </a:cubicBezTo>
                    <a:cubicBezTo>
                      <a:pt x="15" y="50"/>
                      <a:pt x="22" y="54"/>
                      <a:pt x="31" y="57"/>
                    </a:cubicBezTo>
                    <a:cubicBezTo>
                      <a:pt x="22" y="54"/>
                      <a:pt x="15" y="52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10" y="62"/>
                      <a:pt x="15" y="63"/>
                      <a:pt x="22" y="63"/>
                    </a:cubicBezTo>
                    <a:cubicBezTo>
                      <a:pt x="15" y="63"/>
                      <a:pt x="9" y="63"/>
                      <a:pt x="5" y="63"/>
                    </a:cubicBezTo>
                    <a:cubicBezTo>
                      <a:pt x="4" y="67"/>
                      <a:pt x="3" y="72"/>
                      <a:pt x="2" y="77"/>
                    </a:cubicBezTo>
                    <a:cubicBezTo>
                      <a:pt x="10" y="78"/>
                      <a:pt x="20" y="77"/>
                      <a:pt x="31" y="73"/>
                    </a:cubicBezTo>
                    <a:cubicBezTo>
                      <a:pt x="19" y="77"/>
                      <a:pt x="9" y="82"/>
                      <a:pt x="3" y="86"/>
                    </a:cubicBezTo>
                    <a:cubicBezTo>
                      <a:pt x="2" y="87"/>
                      <a:pt x="1" y="87"/>
                      <a:pt x="1" y="88"/>
                    </a:cubicBezTo>
                    <a:cubicBezTo>
                      <a:pt x="0" y="90"/>
                      <a:pt x="0" y="92"/>
                      <a:pt x="0" y="94"/>
                    </a:cubicBezTo>
                    <a:cubicBezTo>
                      <a:pt x="5" y="92"/>
                      <a:pt x="14" y="88"/>
                      <a:pt x="26" y="81"/>
                    </a:cubicBezTo>
                    <a:cubicBezTo>
                      <a:pt x="19" y="85"/>
                      <a:pt x="13" y="89"/>
                      <a:pt x="9" y="92"/>
                    </a:cubicBezTo>
                    <a:cubicBezTo>
                      <a:pt x="9" y="92"/>
                      <a:pt x="9" y="93"/>
                      <a:pt x="8" y="93"/>
                    </a:cubicBezTo>
                    <a:cubicBezTo>
                      <a:pt x="4" y="96"/>
                      <a:pt x="1" y="99"/>
                      <a:pt x="0" y="101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1" y="105"/>
                      <a:pt x="1" y="105"/>
                    </a:cubicBezTo>
                    <a:close/>
                  </a:path>
                </a:pathLst>
              </a:custGeom>
              <a:solidFill>
                <a:schemeClr val="accent4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Freeform 312"/>
            <p:cNvSpPr>
              <a:spLocks/>
            </p:cNvSpPr>
            <p:nvPr/>
          </p:nvSpPr>
          <p:spPr bwMode="auto">
            <a:xfrm rot="1639090">
              <a:off x="6977722" y="408666"/>
              <a:ext cx="200631" cy="17555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5" y="12"/>
                </a:cxn>
                <a:cxn ang="0">
                  <a:pos x="4" y="13"/>
                </a:cxn>
                <a:cxn ang="0">
                  <a:pos x="9" y="22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2" y="42"/>
                </a:cxn>
                <a:cxn ang="0">
                  <a:pos x="12" y="44"/>
                </a:cxn>
                <a:cxn ang="0">
                  <a:pos x="10" y="54"/>
                </a:cxn>
                <a:cxn ang="0">
                  <a:pos x="20" y="52"/>
                </a:cxn>
                <a:cxn ang="0">
                  <a:pos x="22" y="62"/>
                </a:cxn>
                <a:cxn ang="0">
                  <a:pos x="31" y="56"/>
                </a:cxn>
                <a:cxn ang="0">
                  <a:pos x="36" y="65"/>
                </a:cxn>
                <a:cxn ang="0">
                  <a:pos x="42" y="56"/>
                </a:cxn>
                <a:cxn ang="0">
                  <a:pos x="51" y="63"/>
                </a:cxn>
                <a:cxn ang="0">
                  <a:pos x="53" y="52"/>
                </a:cxn>
                <a:cxn ang="0">
                  <a:pos x="63" y="55"/>
                </a:cxn>
                <a:cxn ang="0">
                  <a:pos x="62" y="45"/>
                </a:cxn>
                <a:cxn ang="0">
                  <a:pos x="73" y="44"/>
                </a:cxn>
                <a:cxn ang="0">
                  <a:pos x="67" y="35"/>
                </a:cxn>
                <a:cxn ang="0">
                  <a:pos x="70" y="33"/>
                </a:cxn>
                <a:cxn ang="0">
                  <a:pos x="22" y="5"/>
                </a:cxn>
                <a:cxn ang="0">
                  <a:pos x="14" y="2"/>
                </a:cxn>
              </a:cxnLst>
              <a:rect l="0" t="0" r="r" b="b"/>
              <a:pathLst>
                <a:path w="74" h="65">
                  <a:moveTo>
                    <a:pt x="14" y="2"/>
                  </a:moveTo>
                  <a:cubicBezTo>
                    <a:pt x="12" y="3"/>
                    <a:pt x="16" y="10"/>
                    <a:pt x="15" y="12"/>
                  </a:cubicBezTo>
                  <a:cubicBezTo>
                    <a:pt x="13" y="14"/>
                    <a:pt x="5" y="11"/>
                    <a:pt x="4" y="13"/>
                  </a:cubicBezTo>
                  <a:cubicBezTo>
                    <a:pt x="3" y="15"/>
                    <a:pt x="10" y="20"/>
                    <a:pt x="9" y="22"/>
                  </a:cubicBezTo>
                  <a:cubicBezTo>
                    <a:pt x="9" y="24"/>
                    <a:pt x="0" y="25"/>
                    <a:pt x="0" y="27"/>
                  </a:cubicBezTo>
                  <a:cubicBezTo>
                    <a:pt x="0" y="29"/>
                    <a:pt x="8" y="31"/>
                    <a:pt x="8" y="33"/>
                  </a:cubicBezTo>
                  <a:cubicBezTo>
                    <a:pt x="9" y="36"/>
                    <a:pt x="1" y="40"/>
                    <a:pt x="2" y="42"/>
                  </a:cubicBezTo>
                  <a:cubicBezTo>
                    <a:pt x="2" y="44"/>
                    <a:pt x="11" y="42"/>
                    <a:pt x="12" y="44"/>
                  </a:cubicBezTo>
                  <a:cubicBezTo>
                    <a:pt x="13" y="46"/>
                    <a:pt x="8" y="53"/>
                    <a:pt x="10" y="54"/>
                  </a:cubicBezTo>
                  <a:cubicBezTo>
                    <a:pt x="11" y="56"/>
                    <a:pt x="18" y="51"/>
                    <a:pt x="20" y="52"/>
                  </a:cubicBezTo>
                  <a:cubicBezTo>
                    <a:pt x="22" y="53"/>
                    <a:pt x="20" y="62"/>
                    <a:pt x="22" y="62"/>
                  </a:cubicBezTo>
                  <a:cubicBezTo>
                    <a:pt x="24" y="63"/>
                    <a:pt x="28" y="56"/>
                    <a:pt x="31" y="56"/>
                  </a:cubicBezTo>
                  <a:cubicBezTo>
                    <a:pt x="33" y="57"/>
                    <a:pt x="34" y="65"/>
                    <a:pt x="36" y="65"/>
                  </a:cubicBezTo>
                  <a:cubicBezTo>
                    <a:pt x="38" y="65"/>
                    <a:pt x="40" y="57"/>
                    <a:pt x="42" y="56"/>
                  </a:cubicBezTo>
                  <a:cubicBezTo>
                    <a:pt x="44" y="56"/>
                    <a:pt x="49" y="63"/>
                    <a:pt x="51" y="63"/>
                  </a:cubicBezTo>
                  <a:cubicBezTo>
                    <a:pt x="53" y="62"/>
                    <a:pt x="51" y="53"/>
                    <a:pt x="53" y="52"/>
                  </a:cubicBezTo>
                  <a:cubicBezTo>
                    <a:pt x="55" y="51"/>
                    <a:pt x="62" y="57"/>
                    <a:pt x="63" y="55"/>
                  </a:cubicBezTo>
                  <a:cubicBezTo>
                    <a:pt x="65" y="54"/>
                    <a:pt x="61" y="47"/>
                    <a:pt x="62" y="45"/>
                  </a:cubicBezTo>
                  <a:cubicBezTo>
                    <a:pt x="63" y="43"/>
                    <a:pt x="72" y="46"/>
                    <a:pt x="73" y="44"/>
                  </a:cubicBezTo>
                  <a:cubicBezTo>
                    <a:pt x="74" y="42"/>
                    <a:pt x="67" y="37"/>
                    <a:pt x="67" y="35"/>
                  </a:cubicBezTo>
                  <a:cubicBezTo>
                    <a:pt x="68" y="34"/>
                    <a:pt x="69" y="34"/>
                    <a:pt x="70" y="33"/>
                  </a:cubicBezTo>
                  <a:cubicBezTo>
                    <a:pt x="52" y="22"/>
                    <a:pt x="36" y="12"/>
                    <a:pt x="22" y="5"/>
                  </a:cubicBezTo>
                  <a:cubicBezTo>
                    <a:pt x="20" y="4"/>
                    <a:pt x="15" y="0"/>
                    <a:pt x="14" y="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 rot="1639090">
              <a:off x="6330436" y="1811582"/>
              <a:ext cx="798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 rot="1639090">
              <a:off x="6337842" y="1830335"/>
              <a:ext cx="88916" cy="55858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0" y="3"/>
                </a:cxn>
                <a:cxn ang="0">
                  <a:pos x="11" y="9"/>
                </a:cxn>
                <a:cxn ang="0">
                  <a:pos x="5" y="0"/>
                </a:cxn>
                <a:cxn ang="0">
                  <a:pos x="0" y="9"/>
                </a:cxn>
                <a:cxn ang="0">
                  <a:pos x="6" y="13"/>
                </a:cxn>
                <a:cxn ang="0">
                  <a:pos x="29" y="21"/>
                </a:cxn>
                <a:cxn ang="0">
                  <a:pos x="32" y="11"/>
                </a:cxn>
                <a:cxn ang="0">
                  <a:pos x="22" y="14"/>
                </a:cxn>
              </a:cxnLst>
              <a:rect l="0" t="0" r="r" b="b"/>
              <a:pathLst>
                <a:path w="33" h="21">
                  <a:moveTo>
                    <a:pt x="22" y="14"/>
                  </a:moveTo>
                  <a:cubicBezTo>
                    <a:pt x="20" y="12"/>
                    <a:pt x="22" y="4"/>
                    <a:pt x="20" y="3"/>
                  </a:cubicBezTo>
                  <a:cubicBezTo>
                    <a:pt x="18" y="2"/>
                    <a:pt x="13" y="10"/>
                    <a:pt x="11" y="9"/>
                  </a:cubicBezTo>
                  <a:cubicBezTo>
                    <a:pt x="9" y="9"/>
                    <a:pt x="7" y="0"/>
                    <a:pt x="5" y="0"/>
                  </a:cubicBezTo>
                  <a:cubicBezTo>
                    <a:pt x="3" y="0"/>
                    <a:pt x="2" y="8"/>
                    <a:pt x="0" y="9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12" y="15"/>
                    <a:pt x="20" y="18"/>
                    <a:pt x="29" y="21"/>
                  </a:cubicBezTo>
                  <a:cubicBezTo>
                    <a:pt x="29" y="18"/>
                    <a:pt x="33" y="13"/>
                    <a:pt x="32" y="11"/>
                  </a:cubicBezTo>
                  <a:cubicBezTo>
                    <a:pt x="30" y="10"/>
                    <a:pt x="23" y="15"/>
                    <a:pt x="22" y="14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 rot="1639090">
              <a:off x="6861943" y="1270387"/>
              <a:ext cx="210890" cy="199490"/>
            </a:xfrm>
            <a:custGeom>
              <a:avLst/>
              <a:gdLst/>
              <a:ahLst/>
              <a:cxnLst>
                <a:cxn ang="0">
                  <a:pos x="54" y="61"/>
                </a:cxn>
                <a:cxn ang="0">
                  <a:pos x="64" y="64"/>
                </a:cxn>
                <a:cxn ang="0">
                  <a:pos x="63" y="53"/>
                </a:cxn>
                <a:cxn ang="0">
                  <a:pos x="73" y="53"/>
                </a:cxn>
                <a:cxn ang="0">
                  <a:pos x="68" y="43"/>
                </a:cxn>
                <a:cxn ang="0">
                  <a:pos x="78" y="38"/>
                </a:cxn>
                <a:cxn ang="0">
                  <a:pos x="69" y="32"/>
                </a:cxn>
                <a:cxn ang="0">
                  <a:pos x="76" y="24"/>
                </a:cxn>
                <a:cxn ang="0">
                  <a:pos x="66" y="21"/>
                </a:cxn>
                <a:cxn ang="0">
                  <a:pos x="68" y="11"/>
                </a:cxn>
                <a:cxn ang="0">
                  <a:pos x="58" y="13"/>
                </a:cxn>
                <a:cxn ang="0">
                  <a:pos x="56" y="3"/>
                </a:cxn>
                <a:cxn ang="0">
                  <a:pos x="47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7" y="3"/>
                </a:cxn>
                <a:cxn ang="0">
                  <a:pos x="24" y="13"/>
                </a:cxn>
                <a:cxn ang="0">
                  <a:pos x="14" y="10"/>
                </a:cxn>
                <a:cxn ang="0">
                  <a:pos x="16" y="20"/>
                </a:cxn>
                <a:cxn ang="0">
                  <a:pos x="5" y="21"/>
                </a:cxn>
                <a:cxn ang="0">
                  <a:pos x="10" y="31"/>
                </a:cxn>
                <a:cxn ang="0">
                  <a:pos x="1" y="35"/>
                </a:cxn>
                <a:cxn ang="0">
                  <a:pos x="9" y="42"/>
                </a:cxn>
                <a:cxn ang="0">
                  <a:pos x="3" y="50"/>
                </a:cxn>
                <a:cxn ang="0">
                  <a:pos x="13" y="52"/>
                </a:cxn>
                <a:cxn ang="0">
                  <a:pos x="10" y="63"/>
                </a:cxn>
                <a:cxn ang="0">
                  <a:pos x="21" y="60"/>
                </a:cxn>
                <a:cxn ang="0">
                  <a:pos x="23" y="71"/>
                </a:cxn>
                <a:cxn ang="0">
                  <a:pos x="31" y="65"/>
                </a:cxn>
                <a:cxn ang="0">
                  <a:pos x="37" y="73"/>
                </a:cxn>
                <a:cxn ang="0">
                  <a:pos x="43" y="65"/>
                </a:cxn>
                <a:cxn ang="0">
                  <a:pos x="51" y="71"/>
                </a:cxn>
                <a:cxn ang="0">
                  <a:pos x="54" y="61"/>
                </a:cxn>
              </a:cxnLst>
              <a:rect l="0" t="0" r="r" b="b"/>
              <a:pathLst>
                <a:path w="78" h="74">
                  <a:moveTo>
                    <a:pt x="54" y="61"/>
                  </a:moveTo>
                  <a:cubicBezTo>
                    <a:pt x="56" y="60"/>
                    <a:pt x="62" y="65"/>
                    <a:pt x="64" y="64"/>
                  </a:cubicBezTo>
                  <a:cubicBezTo>
                    <a:pt x="66" y="62"/>
                    <a:pt x="61" y="55"/>
                    <a:pt x="63" y="53"/>
                  </a:cubicBezTo>
                  <a:cubicBezTo>
                    <a:pt x="64" y="52"/>
                    <a:pt x="72" y="54"/>
                    <a:pt x="73" y="53"/>
                  </a:cubicBezTo>
                  <a:cubicBezTo>
                    <a:pt x="74" y="51"/>
                    <a:pt x="68" y="45"/>
                    <a:pt x="68" y="43"/>
                  </a:cubicBezTo>
                  <a:cubicBezTo>
                    <a:pt x="69" y="41"/>
                    <a:pt x="78" y="41"/>
                    <a:pt x="78" y="38"/>
                  </a:cubicBezTo>
                  <a:cubicBezTo>
                    <a:pt x="78" y="36"/>
                    <a:pt x="70" y="34"/>
                    <a:pt x="69" y="32"/>
                  </a:cubicBezTo>
                  <a:cubicBezTo>
                    <a:pt x="69" y="30"/>
                    <a:pt x="77" y="26"/>
                    <a:pt x="76" y="24"/>
                  </a:cubicBezTo>
                  <a:cubicBezTo>
                    <a:pt x="75" y="22"/>
                    <a:pt x="67" y="23"/>
                    <a:pt x="66" y="21"/>
                  </a:cubicBezTo>
                  <a:cubicBezTo>
                    <a:pt x="64" y="20"/>
                    <a:pt x="70" y="13"/>
                    <a:pt x="68" y="11"/>
                  </a:cubicBezTo>
                  <a:cubicBezTo>
                    <a:pt x="66" y="10"/>
                    <a:pt x="59" y="15"/>
                    <a:pt x="58" y="13"/>
                  </a:cubicBezTo>
                  <a:cubicBezTo>
                    <a:pt x="56" y="12"/>
                    <a:pt x="58" y="4"/>
                    <a:pt x="56" y="3"/>
                  </a:cubicBezTo>
                  <a:cubicBezTo>
                    <a:pt x="54" y="2"/>
                    <a:pt x="49" y="10"/>
                    <a:pt x="47" y="9"/>
                  </a:cubicBezTo>
                  <a:cubicBezTo>
                    <a:pt x="45" y="9"/>
                    <a:pt x="44" y="0"/>
                    <a:pt x="41" y="0"/>
                  </a:cubicBezTo>
                  <a:cubicBezTo>
                    <a:pt x="39" y="0"/>
                    <a:pt x="38" y="9"/>
                    <a:pt x="35" y="9"/>
                  </a:cubicBezTo>
                  <a:cubicBezTo>
                    <a:pt x="33" y="9"/>
                    <a:pt x="29" y="2"/>
                    <a:pt x="27" y="3"/>
                  </a:cubicBezTo>
                  <a:cubicBezTo>
                    <a:pt x="25" y="4"/>
                    <a:pt x="26" y="12"/>
                    <a:pt x="24" y="13"/>
                  </a:cubicBezTo>
                  <a:cubicBezTo>
                    <a:pt x="23" y="14"/>
                    <a:pt x="16" y="9"/>
                    <a:pt x="14" y="10"/>
                  </a:cubicBezTo>
                  <a:cubicBezTo>
                    <a:pt x="13" y="11"/>
                    <a:pt x="17" y="19"/>
                    <a:pt x="16" y="20"/>
                  </a:cubicBezTo>
                  <a:cubicBezTo>
                    <a:pt x="14" y="22"/>
                    <a:pt x="6" y="19"/>
                    <a:pt x="5" y="21"/>
                  </a:cubicBezTo>
                  <a:cubicBezTo>
                    <a:pt x="4" y="23"/>
                    <a:pt x="11" y="28"/>
                    <a:pt x="10" y="31"/>
                  </a:cubicBezTo>
                  <a:cubicBezTo>
                    <a:pt x="9" y="33"/>
                    <a:pt x="1" y="33"/>
                    <a:pt x="1" y="35"/>
                  </a:cubicBezTo>
                  <a:cubicBezTo>
                    <a:pt x="0" y="37"/>
                    <a:pt x="9" y="40"/>
                    <a:pt x="9" y="42"/>
                  </a:cubicBezTo>
                  <a:cubicBezTo>
                    <a:pt x="9" y="44"/>
                    <a:pt x="2" y="48"/>
                    <a:pt x="3" y="50"/>
                  </a:cubicBezTo>
                  <a:cubicBezTo>
                    <a:pt x="3" y="52"/>
                    <a:pt x="12" y="50"/>
                    <a:pt x="13" y="52"/>
                  </a:cubicBezTo>
                  <a:cubicBezTo>
                    <a:pt x="14" y="54"/>
                    <a:pt x="9" y="61"/>
                    <a:pt x="10" y="63"/>
                  </a:cubicBezTo>
                  <a:cubicBezTo>
                    <a:pt x="12" y="64"/>
                    <a:pt x="19" y="59"/>
                    <a:pt x="21" y="60"/>
                  </a:cubicBezTo>
                  <a:cubicBezTo>
                    <a:pt x="23" y="62"/>
                    <a:pt x="21" y="70"/>
                    <a:pt x="23" y="71"/>
                  </a:cubicBezTo>
                  <a:cubicBezTo>
                    <a:pt x="25" y="72"/>
                    <a:pt x="29" y="64"/>
                    <a:pt x="31" y="65"/>
                  </a:cubicBezTo>
                  <a:cubicBezTo>
                    <a:pt x="34" y="65"/>
                    <a:pt x="35" y="73"/>
                    <a:pt x="37" y="73"/>
                  </a:cubicBezTo>
                  <a:cubicBezTo>
                    <a:pt x="39" y="74"/>
                    <a:pt x="41" y="65"/>
                    <a:pt x="43" y="65"/>
                  </a:cubicBezTo>
                  <a:cubicBezTo>
                    <a:pt x="45" y="64"/>
                    <a:pt x="49" y="72"/>
                    <a:pt x="51" y="71"/>
                  </a:cubicBezTo>
                  <a:cubicBezTo>
                    <a:pt x="54" y="70"/>
                    <a:pt x="52" y="62"/>
                    <a:pt x="54" y="61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 rot="1639090">
              <a:off x="7199681" y="1808101"/>
              <a:ext cx="72956" cy="197210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16" y="0"/>
                </a:cxn>
                <a:cxn ang="0">
                  <a:pos x="11" y="9"/>
                </a:cxn>
                <a:cxn ang="0">
                  <a:pos x="0" y="3"/>
                </a:cxn>
                <a:cxn ang="0">
                  <a:pos x="2" y="67"/>
                </a:cxn>
                <a:cxn ang="0">
                  <a:pos x="12" y="73"/>
                </a:cxn>
                <a:cxn ang="0">
                  <a:pos x="27" y="5"/>
                </a:cxn>
                <a:cxn ang="0">
                  <a:pos x="22" y="9"/>
                </a:cxn>
              </a:cxnLst>
              <a:rect l="0" t="0" r="r" b="b"/>
              <a:pathLst>
                <a:path w="27" h="73">
                  <a:moveTo>
                    <a:pt x="22" y="9"/>
                  </a:moveTo>
                  <a:cubicBezTo>
                    <a:pt x="20" y="8"/>
                    <a:pt x="19" y="0"/>
                    <a:pt x="16" y="0"/>
                  </a:cubicBezTo>
                  <a:cubicBezTo>
                    <a:pt x="14" y="0"/>
                    <a:pt x="13" y="8"/>
                    <a:pt x="11" y="9"/>
                  </a:cubicBezTo>
                  <a:cubicBezTo>
                    <a:pt x="8" y="9"/>
                    <a:pt x="1" y="0"/>
                    <a:pt x="0" y="3"/>
                  </a:cubicBezTo>
                  <a:cubicBezTo>
                    <a:pt x="0" y="22"/>
                    <a:pt x="2" y="67"/>
                    <a:pt x="2" y="67"/>
                  </a:cubicBezTo>
                  <a:cubicBezTo>
                    <a:pt x="2" y="67"/>
                    <a:pt x="10" y="73"/>
                    <a:pt x="12" y="73"/>
                  </a:cubicBezTo>
                  <a:cubicBezTo>
                    <a:pt x="14" y="73"/>
                    <a:pt x="27" y="32"/>
                    <a:pt x="27" y="5"/>
                  </a:cubicBezTo>
                  <a:cubicBezTo>
                    <a:pt x="25" y="7"/>
                    <a:pt x="23" y="9"/>
                    <a:pt x="22" y="9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8" name="Group 293"/>
            <p:cNvGrpSpPr/>
            <p:nvPr/>
          </p:nvGrpSpPr>
          <p:grpSpPr>
            <a:xfrm rot="1639090">
              <a:off x="7152696" y="1818418"/>
              <a:ext cx="208610" cy="108295"/>
              <a:chOff x="4556125" y="3348038"/>
              <a:chExt cx="290513" cy="150813"/>
            </a:xfrm>
          </p:grpSpPr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4748213" y="3348038"/>
                <a:ext cx="98425" cy="150813"/>
              </a:xfrm>
              <a:custGeom>
                <a:avLst/>
                <a:gdLst/>
                <a:ahLst/>
                <a:cxnLst>
                  <a:cxn ang="0">
                    <a:pos x="26" y="35"/>
                  </a:cxn>
                  <a:cxn ang="0">
                    <a:pos x="18" y="29"/>
                  </a:cxn>
                  <a:cxn ang="0">
                    <a:pos x="24" y="21"/>
                  </a:cxn>
                  <a:cxn ang="0">
                    <a:pos x="14" y="18"/>
                  </a:cxn>
                  <a:cxn ang="0">
                    <a:pos x="16" y="8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17" y="40"/>
                  </a:cxn>
                  <a:cxn ang="0">
                    <a:pos x="26" y="35"/>
                  </a:cxn>
                </a:cxnLst>
                <a:rect l="0" t="0" r="r" b="b"/>
                <a:pathLst>
                  <a:path w="26" h="40">
                    <a:moveTo>
                      <a:pt x="26" y="35"/>
                    </a:moveTo>
                    <a:cubicBezTo>
                      <a:pt x="26" y="33"/>
                      <a:pt x="18" y="31"/>
                      <a:pt x="18" y="29"/>
                    </a:cubicBezTo>
                    <a:cubicBezTo>
                      <a:pt x="18" y="27"/>
                      <a:pt x="25" y="23"/>
                      <a:pt x="24" y="21"/>
                    </a:cubicBezTo>
                    <a:cubicBezTo>
                      <a:pt x="24" y="19"/>
                      <a:pt x="15" y="20"/>
                      <a:pt x="14" y="18"/>
                    </a:cubicBezTo>
                    <a:cubicBezTo>
                      <a:pt x="13" y="17"/>
                      <a:pt x="18" y="10"/>
                      <a:pt x="16" y="8"/>
                    </a:cubicBezTo>
                    <a:cubicBezTo>
                      <a:pt x="15" y="7"/>
                      <a:pt x="8" y="12"/>
                      <a:pt x="6" y="10"/>
                    </a:cubicBezTo>
                    <a:cubicBezTo>
                      <a:pt x="4" y="9"/>
                      <a:pt x="6" y="1"/>
                      <a:pt x="4" y="0"/>
                    </a:cubicBezTo>
                    <a:cubicBezTo>
                      <a:pt x="3" y="0"/>
                      <a:pt x="2" y="1"/>
                      <a:pt x="0" y="3"/>
                    </a:cubicBezTo>
                    <a:cubicBezTo>
                      <a:pt x="5" y="15"/>
                      <a:pt x="11" y="28"/>
                      <a:pt x="17" y="40"/>
                    </a:cubicBezTo>
                    <a:cubicBezTo>
                      <a:pt x="19" y="38"/>
                      <a:pt x="26" y="37"/>
                      <a:pt x="26" y="3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4556125" y="3371850"/>
                <a:ext cx="76200" cy="112713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5" y="11"/>
                  </a:cxn>
                  <a:cxn ang="0">
                    <a:pos x="5" y="12"/>
                  </a:cxn>
                  <a:cxn ang="0">
                    <a:pos x="10" y="21"/>
                  </a:cxn>
                  <a:cxn ang="0">
                    <a:pos x="0" y="26"/>
                  </a:cxn>
                  <a:cxn ang="0">
                    <a:pos x="6" y="30"/>
                  </a:cxn>
                  <a:cxn ang="0">
                    <a:pos x="20" y="3"/>
                  </a:cxn>
                  <a:cxn ang="0">
                    <a:pos x="14" y="1"/>
                  </a:cxn>
                </a:cxnLst>
                <a:rect l="0" t="0" r="r" b="b"/>
                <a:pathLst>
                  <a:path w="20" h="30">
                    <a:moveTo>
                      <a:pt x="14" y="1"/>
                    </a:moveTo>
                    <a:cubicBezTo>
                      <a:pt x="12" y="2"/>
                      <a:pt x="16" y="10"/>
                      <a:pt x="15" y="11"/>
                    </a:cubicBezTo>
                    <a:cubicBezTo>
                      <a:pt x="14" y="13"/>
                      <a:pt x="6" y="10"/>
                      <a:pt x="5" y="12"/>
                    </a:cubicBezTo>
                    <a:cubicBezTo>
                      <a:pt x="3" y="14"/>
                      <a:pt x="10" y="19"/>
                      <a:pt x="10" y="21"/>
                    </a:cubicBezTo>
                    <a:cubicBezTo>
                      <a:pt x="9" y="24"/>
                      <a:pt x="0" y="24"/>
                      <a:pt x="0" y="26"/>
                    </a:cubicBezTo>
                    <a:cubicBezTo>
                      <a:pt x="0" y="28"/>
                      <a:pt x="3" y="29"/>
                      <a:pt x="6" y="30"/>
                    </a:cubicBezTo>
                    <a:cubicBezTo>
                      <a:pt x="11" y="22"/>
                      <a:pt x="16" y="12"/>
                      <a:pt x="20" y="3"/>
                    </a:cubicBezTo>
                    <a:cubicBezTo>
                      <a:pt x="18" y="2"/>
                      <a:pt x="15" y="0"/>
                      <a:pt x="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Group 290"/>
            <p:cNvGrpSpPr/>
            <p:nvPr/>
          </p:nvGrpSpPr>
          <p:grpSpPr>
            <a:xfrm rot="1639090">
              <a:off x="6570562" y="1812529"/>
              <a:ext cx="343123" cy="265608"/>
              <a:chOff x="3871913" y="3657600"/>
              <a:chExt cx="477837" cy="369888"/>
            </a:xfrm>
          </p:grpSpPr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3932238" y="3986213"/>
                <a:ext cx="112713" cy="4127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9" y="7"/>
                  </a:cxn>
                  <a:cxn ang="0">
                    <a:pos x="0" y="11"/>
                  </a:cxn>
                  <a:cxn ang="0">
                    <a:pos x="19" y="8"/>
                  </a:cxn>
                  <a:cxn ang="0">
                    <a:pos x="30" y="0"/>
                  </a:cxn>
                  <a:cxn ang="0">
                    <a:pos x="27" y="1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1" y="3"/>
                      <a:pt x="15" y="5"/>
                      <a:pt x="9" y="7"/>
                    </a:cubicBezTo>
                    <a:cubicBezTo>
                      <a:pt x="6" y="9"/>
                      <a:pt x="3" y="10"/>
                      <a:pt x="0" y="11"/>
                    </a:cubicBezTo>
                    <a:cubicBezTo>
                      <a:pt x="6" y="10"/>
                      <a:pt x="12" y="9"/>
                      <a:pt x="19" y="8"/>
                    </a:cubicBezTo>
                    <a:cubicBezTo>
                      <a:pt x="23" y="5"/>
                      <a:pt x="27" y="2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8" name="Freeform 19"/>
              <p:cNvSpPr>
                <a:spLocks/>
              </p:cNvSpPr>
              <p:nvPr/>
            </p:nvSpPr>
            <p:spPr bwMode="auto">
              <a:xfrm>
                <a:off x="4243388" y="3876675"/>
                <a:ext cx="15875" cy="63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3871913" y="386873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4187825" y="3714750"/>
                <a:ext cx="150813" cy="173038"/>
              </a:xfrm>
              <a:custGeom>
                <a:avLst/>
                <a:gdLst/>
                <a:ahLst/>
                <a:cxnLst>
                  <a:cxn ang="0">
                    <a:pos x="9" y="40"/>
                  </a:cxn>
                  <a:cxn ang="0">
                    <a:pos x="36" y="3"/>
                  </a:cxn>
                  <a:cxn ang="0">
                    <a:pos x="4" y="33"/>
                  </a:cxn>
                  <a:cxn ang="0">
                    <a:pos x="0" y="46"/>
                  </a:cxn>
                  <a:cxn ang="0">
                    <a:pos x="9" y="40"/>
                  </a:cxn>
                </a:cxnLst>
                <a:rect l="0" t="0" r="r" b="b"/>
                <a:pathLst>
                  <a:path w="40" h="46">
                    <a:moveTo>
                      <a:pt x="9" y="40"/>
                    </a:moveTo>
                    <a:cubicBezTo>
                      <a:pt x="20" y="26"/>
                      <a:pt x="40" y="6"/>
                      <a:pt x="36" y="3"/>
                    </a:cubicBezTo>
                    <a:cubicBezTo>
                      <a:pt x="32" y="0"/>
                      <a:pt x="17" y="20"/>
                      <a:pt x="4" y="33"/>
                    </a:cubicBezTo>
                    <a:cubicBezTo>
                      <a:pt x="2" y="38"/>
                      <a:pt x="0" y="42"/>
                      <a:pt x="0" y="46"/>
                    </a:cubicBezTo>
                    <a:cubicBezTo>
                      <a:pt x="2" y="44"/>
                      <a:pt x="5" y="43"/>
                      <a:pt x="9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4033838" y="3665538"/>
                <a:ext cx="85725" cy="206375"/>
              </a:xfrm>
              <a:custGeom>
                <a:avLst/>
                <a:gdLst/>
                <a:ahLst/>
                <a:cxnLst>
                  <a:cxn ang="0">
                    <a:pos x="19" y="50"/>
                  </a:cxn>
                  <a:cxn ang="0">
                    <a:pos x="22" y="53"/>
                  </a:cxn>
                  <a:cxn ang="0">
                    <a:pos x="23" y="55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18" y="48"/>
                  </a:cxn>
                  <a:cxn ang="0">
                    <a:pos x="19" y="50"/>
                  </a:cxn>
                </a:cxnLst>
                <a:rect l="0" t="0" r="r" b="b"/>
                <a:pathLst>
                  <a:path w="23" h="55">
                    <a:moveTo>
                      <a:pt x="19" y="50"/>
                    </a:moveTo>
                    <a:cubicBezTo>
                      <a:pt x="20" y="51"/>
                      <a:pt x="21" y="52"/>
                      <a:pt x="22" y="53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9"/>
                      <a:pt x="19" y="49"/>
                      <a:pt x="19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4078288" y="3981450"/>
                <a:ext cx="26988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"/>
                  </a:cxn>
                  <a:cxn ang="0">
                    <a:pos x="7" y="0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4" y="3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5" y="1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3" name="Freeform 382"/>
              <p:cNvSpPr>
                <a:spLocks/>
              </p:cNvSpPr>
              <p:nvPr/>
            </p:nvSpPr>
            <p:spPr bwMode="auto">
              <a:xfrm>
                <a:off x="4183063" y="3687763"/>
                <a:ext cx="76200" cy="1285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0" y="0"/>
                  </a:cxn>
                  <a:cxn ang="0">
                    <a:pos x="0" y="34"/>
                  </a:cxn>
                </a:cxnLst>
                <a:rect l="0" t="0" r="r" b="b"/>
                <a:pathLst>
                  <a:path w="20" h="34">
                    <a:moveTo>
                      <a:pt x="0" y="34"/>
                    </a:moveTo>
                    <a:cubicBezTo>
                      <a:pt x="7" y="20"/>
                      <a:pt x="15" y="2"/>
                      <a:pt x="20" y="0"/>
                    </a:cubicBezTo>
                    <a:cubicBezTo>
                      <a:pt x="15" y="2"/>
                      <a:pt x="7" y="20"/>
                      <a:pt x="0" y="3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4" name="Freeform 383"/>
              <p:cNvSpPr>
                <a:spLocks/>
              </p:cNvSpPr>
              <p:nvPr/>
            </p:nvSpPr>
            <p:spPr bwMode="auto">
              <a:xfrm>
                <a:off x="3987800" y="3725863"/>
                <a:ext cx="87313" cy="131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0" y="0"/>
                  </a:cxn>
                </a:cxnLst>
                <a:rect l="0" t="0" r="r" b="b"/>
                <a:pathLst>
                  <a:path w="23" h="35">
                    <a:moveTo>
                      <a:pt x="0" y="0"/>
                    </a:moveTo>
                    <a:cubicBezTo>
                      <a:pt x="3" y="7"/>
                      <a:pt x="15" y="23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23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4176713" y="3816350"/>
                <a:ext cx="6350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3984625" y="3695700"/>
                <a:ext cx="134938" cy="192088"/>
              </a:xfrm>
              <a:custGeom>
                <a:avLst/>
                <a:gdLst/>
                <a:ahLst/>
                <a:cxnLst>
                  <a:cxn ang="0">
                    <a:pos x="35" y="51"/>
                  </a:cxn>
                  <a:cxn ang="0">
                    <a:pos x="36" y="47"/>
                  </a:cxn>
                  <a:cxn ang="0">
                    <a:pos x="35" y="45"/>
                  </a:cxn>
                  <a:cxn ang="0">
                    <a:pos x="32" y="42"/>
                  </a:cxn>
                  <a:cxn ang="0">
                    <a:pos x="31" y="40"/>
                  </a:cxn>
                  <a:cxn ang="0">
                    <a:pos x="30" y="39"/>
                  </a:cxn>
                  <a:cxn ang="0">
                    <a:pos x="1" y="3"/>
                  </a:cxn>
                  <a:cxn ang="0">
                    <a:pos x="1" y="8"/>
                  </a:cxn>
                  <a:cxn ang="0">
                    <a:pos x="24" y="43"/>
                  </a:cxn>
                  <a:cxn ang="0">
                    <a:pos x="35" y="51"/>
                  </a:cxn>
                </a:cxnLst>
                <a:rect l="0" t="0" r="r" b="b"/>
                <a:pathLst>
                  <a:path w="36" h="51">
                    <a:moveTo>
                      <a:pt x="35" y="51"/>
                    </a:moveTo>
                    <a:cubicBezTo>
                      <a:pt x="36" y="50"/>
                      <a:pt x="36" y="48"/>
                      <a:pt x="36" y="47"/>
                    </a:cubicBezTo>
                    <a:cubicBezTo>
                      <a:pt x="36" y="46"/>
                      <a:pt x="35" y="46"/>
                      <a:pt x="35" y="45"/>
                    </a:cubicBezTo>
                    <a:cubicBezTo>
                      <a:pt x="34" y="44"/>
                      <a:pt x="33" y="43"/>
                      <a:pt x="32" y="42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19" y="24"/>
                      <a:pt x="5" y="0"/>
                      <a:pt x="1" y="3"/>
                    </a:cubicBezTo>
                    <a:cubicBezTo>
                      <a:pt x="0" y="4"/>
                      <a:pt x="0" y="5"/>
                      <a:pt x="1" y="8"/>
                    </a:cubicBezTo>
                    <a:cubicBezTo>
                      <a:pt x="4" y="15"/>
                      <a:pt x="16" y="31"/>
                      <a:pt x="24" y="43"/>
                    </a:cubicBezTo>
                    <a:cubicBezTo>
                      <a:pt x="29" y="47"/>
                      <a:pt x="33" y="50"/>
                      <a:pt x="35" y="5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7" name="Freeform 386"/>
              <p:cNvSpPr>
                <a:spLocks/>
              </p:cNvSpPr>
              <p:nvPr/>
            </p:nvSpPr>
            <p:spPr bwMode="auto">
              <a:xfrm>
                <a:off x="3871913" y="3921125"/>
                <a:ext cx="217488" cy="492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18" y="4"/>
                  </a:cxn>
                  <a:cxn ang="0">
                    <a:pos x="15" y="4"/>
                  </a:cxn>
                  <a:cxn ang="0">
                    <a:pos x="11" y="5"/>
                  </a:cxn>
                  <a:cxn ang="0">
                    <a:pos x="0" y="10"/>
                  </a:cxn>
                  <a:cxn ang="0">
                    <a:pos x="3" y="12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3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35" y="3"/>
                      <a:pt x="26" y="3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4" y="6"/>
                      <a:pt x="0" y="8"/>
                      <a:pt x="0" y="10"/>
                    </a:cubicBezTo>
                    <a:cubicBezTo>
                      <a:pt x="0" y="11"/>
                      <a:pt x="1" y="11"/>
                      <a:pt x="3" y="12"/>
                    </a:cubicBezTo>
                    <a:cubicBezTo>
                      <a:pt x="10" y="13"/>
                      <a:pt x="29" y="10"/>
                      <a:pt x="44" y="9"/>
                    </a:cubicBezTo>
                    <a:cubicBezTo>
                      <a:pt x="50" y="7"/>
                      <a:pt x="55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8" name="Freeform 387"/>
              <p:cNvSpPr>
                <a:spLocks/>
              </p:cNvSpPr>
              <p:nvPr/>
            </p:nvSpPr>
            <p:spPr bwMode="auto">
              <a:xfrm>
                <a:off x="4171950" y="3684588"/>
                <a:ext cx="106363" cy="20637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55"/>
                  </a:cxn>
                  <a:cxn ang="0">
                    <a:pos x="4" y="54"/>
                  </a:cxn>
                  <a:cxn ang="0">
                    <a:pos x="8" y="41"/>
                  </a:cxn>
                  <a:cxn ang="0">
                    <a:pos x="24" y="1"/>
                  </a:cxn>
                  <a:cxn ang="0">
                    <a:pos x="23" y="1"/>
                  </a:cxn>
                  <a:cxn ang="0">
                    <a:pos x="3" y="35"/>
                  </a:cxn>
                  <a:cxn ang="0">
                    <a:pos x="1" y="38"/>
                  </a:cxn>
                  <a:cxn ang="0">
                    <a:pos x="0" y="45"/>
                  </a:cxn>
                </a:cxnLst>
                <a:rect l="0" t="0" r="r" b="b"/>
                <a:pathLst>
                  <a:path w="28" h="55">
                    <a:moveTo>
                      <a:pt x="0" y="45"/>
                    </a:moveTo>
                    <a:cubicBezTo>
                      <a:pt x="0" y="49"/>
                      <a:pt x="0" y="53"/>
                      <a:pt x="0" y="55"/>
                    </a:cubicBezTo>
                    <a:cubicBezTo>
                      <a:pt x="1" y="55"/>
                      <a:pt x="2" y="54"/>
                      <a:pt x="4" y="54"/>
                    </a:cubicBezTo>
                    <a:cubicBezTo>
                      <a:pt x="4" y="50"/>
                      <a:pt x="6" y="46"/>
                      <a:pt x="8" y="41"/>
                    </a:cubicBezTo>
                    <a:cubicBezTo>
                      <a:pt x="16" y="25"/>
                      <a:pt x="28" y="3"/>
                      <a:pt x="24" y="1"/>
                    </a:cubicBezTo>
                    <a:cubicBezTo>
                      <a:pt x="24" y="0"/>
                      <a:pt x="23" y="0"/>
                      <a:pt x="23" y="1"/>
                    </a:cubicBezTo>
                    <a:cubicBezTo>
                      <a:pt x="18" y="3"/>
                      <a:pt x="10" y="21"/>
                      <a:pt x="3" y="35"/>
                    </a:cubicBezTo>
                    <a:cubicBezTo>
                      <a:pt x="2" y="36"/>
                      <a:pt x="2" y="37"/>
                      <a:pt x="1" y="38"/>
                    </a:cubicBezTo>
                    <a:cubicBezTo>
                      <a:pt x="1" y="41"/>
                      <a:pt x="1" y="43"/>
                      <a:pt x="0" y="4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4100513" y="3978275"/>
                <a:ext cx="15875" cy="1111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1" y="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3932238" y="3762375"/>
                <a:ext cx="123825" cy="1143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0" y="0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cubicBezTo>
                      <a:pt x="3" y="6"/>
                      <a:pt x="21" y="2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21" y="20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4243388" y="3883025"/>
                <a:ext cx="793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3878263" y="3929063"/>
                <a:ext cx="211138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0"/>
                      <a:pt x="47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4149725" y="3819525"/>
                <a:ext cx="1588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4033838" y="3986213"/>
                <a:ext cx="11113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3932238" y="4011613"/>
                <a:ext cx="33338" cy="1587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3932238" y="3751263"/>
                <a:ext cx="3175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4149725" y="3660775"/>
                <a:ext cx="49213" cy="158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12" y="1"/>
                  </a:cxn>
                </a:cxnLst>
                <a:rect l="0" t="0" r="r" b="b"/>
                <a:pathLst>
                  <a:path w="13" h="42">
                    <a:moveTo>
                      <a:pt x="12" y="1"/>
                    </a:moveTo>
                    <a:cubicBezTo>
                      <a:pt x="12" y="1"/>
                      <a:pt x="13" y="1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4" y="24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4116388" y="3978275"/>
                <a:ext cx="158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9" name="Freeform 398"/>
              <p:cNvSpPr>
                <a:spLocks/>
              </p:cNvSpPr>
              <p:nvPr/>
            </p:nvSpPr>
            <p:spPr bwMode="auto">
              <a:xfrm>
                <a:off x="3878263" y="3929063"/>
                <a:ext cx="215900" cy="98425"/>
              </a:xfrm>
              <a:custGeom>
                <a:avLst/>
                <a:gdLst/>
                <a:ahLst/>
                <a:cxnLst>
                  <a:cxn ang="0">
                    <a:pos x="41" y="16"/>
                  </a:cxn>
                  <a:cxn ang="0">
                    <a:pos x="44" y="15"/>
                  </a:cxn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14" y="26"/>
                  </a:cxn>
                  <a:cxn ang="0">
                    <a:pos x="23" y="22"/>
                  </a:cxn>
                  <a:cxn ang="0">
                    <a:pos x="41" y="16"/>
                  </a:cxn>
                </a:cxnLst>
                <a:rect l="0" t="0" r="r" b="b"/>
                <a:pathLst>
                  <a:path w="57" h="26">
                    <a:moveTo>
                      <a:pt x="41" y="16"/>
                    </a:moveTo>
                    <a:cubicBezTo>
                      <a:pt x="42" y="15"/>
                      <a:pt x="43" y="15"/>
                      <a:pt x="44" y="15"/>
                    </a:cubicBezTo>
                    <a:cubicBezTo>
                      <a:pt x="51" y="9"/>
                      <a:pt x="57" y="5"/>
                      <a:pt x="57" y="2"/>
                    </a:cubicBezTo>
                    <a:cubicBezTo>
                      <a:pt x="57" y="1"/>
                      <a:pt x="56" y="1"/>
                      <a:pt x="56" y="0"/>
                    </a:cubicBezTo>
                    <a:cubicBezTo>
                      <a:pt x="47" y="8"/>
                      <a:pt x="0" y="20"/>
                      <a:pt x="2" y="26"/>
                    </a:cubicBezTo>
                    <a:cubicBezTo>
                      <a:pt x="6" y="26"/>
                      <a:pt x="10" y="26"/>
                      <a:pt x="14" y="26"/>
                    </a:cubicBezTo>
                    <a:cubicBezTo>
                      <a:pt x="17" y="25"/>
                      <a:pt x="20" y="24"/>
                      <a:pt x="23" y="22"/>
                    </a:cubicBezTo>
                    <a:cubicBezTo>
                      <a:pt x="29" y="20"/>
                      <a:pt x="35" y="18"/>
                      <a:pt x="41" y="1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3932238" y="3744913"/>
                <a:ext cx="184150" cy="153988"/>
              </a:xfrm>
              <a:custGeom>
                <a:avLst/>
                <a:gdLst/>
                <a:ahLst/>
                <a:cxnLst>
                  <a:cxn ang="0">
                    <a:pos x="48" y="40"/>
                  </a:cxn>
                  <a:cxn ang="0">
                    <a:pos x="49" y="38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33" y="35"/>
                  </a:cxn>
                  <a:cxn ang="0">
                    <a:pos x="48" y="40"/>
                  </a:cxn>
                </a:cxnLst>
                <a:rect l="0" t="0" r="r" b="b"/>
                <a:pathLst>
                  <a:path w="49" h="41">
                    <a:moveTo>
                      <a:pt x="48" y="40"/>
                    </a:moveTo>
                    <a:cubicBezTo>
                      <a:pt x="49" y="39"/>
                      <a:pt x="49" y="39"/>
                      <a:pt x="49" y="38"/>
                    </a:cubicBezTo>
                    <a:cubicBezTo>
                      <a:pt x="47" y="37"/>
                      <a:pt x="43" y="3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4" y="19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11"/>
                      <a:pt x="21" y="25"/>
                      <a:pt x="33" y="35"/>
                    </a:cubicBezTo>
                    <a:cubicBezTo>
                      <a:pt x="40" y="39"/>
                      <a:pt x="46" y="41"/>
                      <a:pt x="48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4149725" y="3660775"/>
                <a:ext cx="57150" cy="230188"/>
              </a:xfrm>
              <a:custGeom>
                <a:avLst/>
                <a:gdLst/>
                <a:ahLst/>
                <a:cxnLst>
                  <a:cxn ang="0">
                    <a:pos x="4" y="61"/>
                  </a:cxn>
                  <a:cxn ang="0">
                    <a:pos x="6" y="61"/>
                  </a:cxn>
                  <a:cxn ang="0">
                    <a:pos x="6" y="51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4" y="61"/>
                  </a:cxn>
                </a:cxnLst>
                <a:rect l="0" t="0" r="r" b="b"/>
                <a:pathLst>
                  <a:path w="15" h="61">
                    <a:moveTo>
                      <a:pt x="4" y="61"/>
                    </a:moveTo>
                    <a:cubicBezTo>
                      <a:pt x="5" y="61"/>
                      <a:pt x="5" y="61"/>
                      <a:pt x="6" y="61"/>
                    </a:cubicBezTo>
                    <a:cubicBezTo>
                      <a:pt x="6" y="59"/>
                      <a:pt x="6" y="55"/>
                      <a:pt x="6" y="51"/>
                    </a:cubicBezTo>
                    <a:cubicBezTo>
                      <a:pt x="7" y="49"/>
                      <a:pt x="7" y="47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9"/>
                      <a:pt x="15" y="8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52"/>
                      <a:pt x="2" y="60"/>
                      <a:pt x="4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4195763" y="3883025"/>
                <a:ext cx="55563" cy="539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14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0" y="13"/>
                  </a:cxn>
                </a:cxnLst>
                <a:rect l="0" t="0" r="r" b="b"/>
                <a:pathLst>
                  <a:path w="15" h="14">
                    <a:moveTo>
                      <a:pt x="0" y="13"/>
                    </a:moveTo>
                    <a:cubicBezTo>
                      <a:pt x="0" y="13"/>
                      <a:pt x="1" y="14"/>
                      <a:pt x="1" y="14"/>
                    </a:cubicBezTo>
                    <a:cubicBezTo>
                      <a:pt x="7" y="9"/>
                      <a:pt x="11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6" y="6"/>
                      <a:pt x="0" y="11"/>
                      <a:pt x="0" y="1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4116388" y="3978275"/>
                <a:ext cx="793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3886200" y="3657600"/>
                <a:ext cx="463550" cy="358775"/>
              </a:xfrm>
              <a:custGeom>
                <a:avLst/>
                <a:gdLst/>
                <a:ahLst/>
                <a:cxnLst>
                  <a:cxn ang="0">
                    <a:pos x="80" y="61"/>
                  </a:cxn>
                  <a:cxn ang="0">
                    <a:pos x="76" y="62"/>
                  </a:cxn>
                  <a:cxn ang="0">
                    <a:pos x="74" y="62"/>
                  </a:cxn>
                  <a:cxn ang="0">
                    <a:pos x="70" y="44"/>
                  </a:cxn>
                  <a:cxn ang="0">
                    <a:pos x="70" y="44"/>
                  </a:cxn>
                  <a:cxn ang="0">
                    <a:pos x="63" y="1"/>
                  </a:cxn>
                  <a:cxn ang="0">
                    <a:pos x="62" y="44"/>
                  </a:cxn>
                  <a:cxn ang="0">
                    <a:pos x="62" y="57"/>
                  </a:cxn>
                  <a:cxn ang="0">
                    <a:pos x="61" y="61"/>
                  </a:cxn>
                  <a:cxn ang="0">
                    <a:pos x="60" y="63"/>
                  </a:cxn>
                  <a:cxn ang="0">
                    <a:pos x="45" y="58"/>
                  </a:cxn>
                  <a:cxn ang="0">
                    <a:pos x="45" y="58"/>
                  </a:cxn>
                  <a:cxn ang="0">
                    <a:pos x="2" y="42"/>
                  </a:cxn>
                  <a:cxn ang="0">
                    <a:pos x="40" y="64"/>
                  </a:cxn>
                  <a:cxn ang="0">
                    <a:pos x="51" y="70"/>
                  </a:cxn>
                  <a:cxn ang="0">
                    <a:pos x="54" y="72"/>
                  </a:cxn>
                  <a:cxn ang="0">
                    <a:pos x="54" y="72"/>
                  </a:cxn>
                  <a:cxn ang="0">
                    <a:pos x="55" y="74"/>
                  </a:cxn>
                  <a:cxn ang="0">
                    <a:pos x="42" y="87"/>
                  </a:cxn>
                  <a:cxn ang="0">
                    <a:pos x="42" y="87"/>
                  </a:cxn>
                  <a:cxn ang="0">
                    <a:pos x="31" y="95"/>
                  </a:cxn>
                  <a:cxn ang="0">
                    <a:pos x="33" y="95"/>
                  </a:cxn>
                  <a:cxn ang="0">
                    <a:pos x="51" y="90"/>
                  </a:cxn>
                  <a:cxn ang="0">
                    <a:pos x="58" y="86"/>
                  </a:cxn>
                  <a:cxn ang="0">
                    <a:pos x="61" y="85"/>
                  </a:cxn>
                  <a:cxn ang="0">
                    <a:pos x="61" y="85"/>
                  </a:cxn>
                  <a:cxn ang="0">
                    <a:pos x="63" y="85"/>
                  </a:cxn>
                  <a:cxn ang="0">
                    <a:pos x="63" y="86"/>
                  </a:cxn>
                  <a:cxn ang="0">
                    <a:pos x="83" y="74"/>
                  </a:cxn>
                  <a:cxn ang="0">
                    <a:pos x="82" y="73"/>
                  </a:cxn>
                  <a:cxn ang="0">
                    <a:pos x="95" y="60"/>
                  </a:cxn>
                  <a:cxn ang="0">
                    <a:pos x="95" y="60"/>
                  </a:cxn>
                  <a:cxn ang="0">
                    <a:pos x="99" y="58"/>
                  </a:cxn>
                  <a:cxn ang="0">
                    <a:pos x="110" y="45"/>
                  </a:cxn>
                  <a:cxn ang="0">
                    <a:pos x="123" y="33"/>
                  </a:cxn>
                  <a:cxn ang="0">
                    <a:pos x="89" y="55"/>
                  </a:cxn>
                  <a:cxn ang="0">
                    <a:pos x="80" y="61"/>
                  </a:cxn>
                </a:cxnLst>
                <a:rect l="0" t="0" r="r" b="b"/>
                <a:pathLst>
                  <a:path w="123" h="95">
                    <a:moveTo>
                      <a:pt x="80" y="61"/>
                    </a:moveTo>
                    <a:cubicBezTo>
                      <a:pt x="78" y="61"/>
                      <a:pt x="77" y="62"/>
                      <a:pt x="76" y="62"/>
                    </a:cubicBezTo>
                    <a:cubicBezTo>
                      <a:pt x="75" y="62"/>
                      <a:pt x="75" y="62"/>
                      <a:pt x="74" y="62"/>
                    </a:cubicBezTo>
                    <a:cubicBezTo>
                      <a:pt x="72" y="61"/>
                      <a:pt x="71" y="5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8" y="26"/>
                      <a:pt x="68" y="0"/>
                      <a:pt x="63" y="1"/>
                    </a:cubicBezTo>
                    <a:cubicBezTo>
                      <a:pt x="58" y="1"/>
                      <a:pt x="61" y="26"/>
                      <a:pt x="62" y="44"/>
                    </a:cubicBezTo>
                    <a:cubicBezTo>
                      <a:pt x="62" y="49"/>
                      <a:pt x="62" y="53"/>
                      <a:pt x="62" y="57"/>
                    </a:cubicBezTo>
                    <a:cubicBezTo>
                      <a:pt x="62" y="58"/>
                      <a:pt x="62" y="60"/>
                      <a:pt x="61" y="61"/>
                    </a:cubicBezTo>
                    <a:cubicBezTo>
                      <a:pt x="61" y="62"/>
                      <a:pt x="61" y="62"/>
                      <a:pt x="60" y="63"/>
                    </a:cubicBezTo>
                    <a:cubicBezTo>
                      <a:pt x="58" y="64"/>
                      <a:pt x="52" y="62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29" y="51"/>
                      <a:pt x="4" y="37"/>
                      <a:pt x="2" y="42"/>
                    </a:cubicBezTo>
                    <a:cubicBezTo>
                      <a:pt x="0" y="47"/>
                      <a:pt x="24" y="56"/>
                      <a:pt x="40" y="64"/>
                    </a:cubicBezTo>
                    <a:cubicBezTo>
                      <a:pt x="44" y="66"/>
                      <a:pt x="48" y="68"/>
                      <a:pt x="51" y="70"/>
                    </a:cubicBezTo>
                    <a:cubicBezTo>
                      <a:pt x="52" y="71"/>
                      <a:pt x="53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5" y="73"/>
                      <a:pt x="55" y="74"/>
                    </a:cubicBezTo>
                    <a:cubicBezTo>
                      <a:pt x="55" y="77"/>
                      <a:pt x="49" y="81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39" y="89"/>
                      <a:pt x="35" y="92"/>
                      <a:pt x="31" y="95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40" y="93"/>
                      <a:pt x="46" y="92"/>
                      <a:pt x="51" y="90"/>
                    </a:cubicBezTo>
                    <a:cubicBezTo>
                      <a:pt x="54" y="89"/>
                      <a:pt x="56" y="87"/>
                      <a:pt x="58" y="86"/>
                    </a:cubicBezTo>
                    <a:cubicBezTo>
                      <a:pt x="59" y="86"/>
                      <a:pt x="60" y="85"/>
                      <a:pt x="6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2" y="85"/>
                      <a:pt x="63" y="85"/>
                      <a:pt x="63" y="85"/>
                    </a:cubicBezTo>
                    <a:cubicBezTo>
                      <a:pt x="63" y="85"/>
                      <a:pt x="63" y="86"/>
                      <a:pt x="63" y="86"/>
                    </a:cubicBezTo>
                    <a:cubicBezTo>
                      <a:pt x="72" y="82"/>
                      <a:pt x="78" y="78"/>
                      <a:pt x="83" y="74"/>
                    </a:cubicBezTo>
                    <a:cubicBezTo>
                      <a:pt x="83" y="74"/>
                      <a:pt x="82" y="73"/>
                      <a:pt x="82" y="73"/>
                    </a:cubicBezTo>
                    <a:cubicBezTo>
                      <a:pt x="82" y="71"/>
                      <a:pt x="88" y="66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6" y="59"/>
                      <a:pt x="97" y="59"/>
                      <a:pt x="99" y="58"/>
                    </a:cubicBezTo>
                    <a:cubicBezTo>
                      <a:pt x="102" y="53"/>
                      <a:pt x="106" y="49"/>
                      <a:pt x="110" y="45"/>
                    </a:cubicBezTo>
                    <a:cubicBezTo>
                      <a:pt x="113" y="42"/>
                      <a:pt x="118" y="38"/>
                      <a:pt x="123" y="33"/>
                    </a:cubicBezTo>
                    <a:cubicBezTo>
                      <a:pt x="114" y="37"/>
                      <a:pt x="100" y="48"/>
                      <a:pt x="89" y="55"/>
                    </a:cubicBezTo>
                    <a:cubicBezTo>
                      <a:pt x="85" y="58"/>
                      <a:pt x="82" y="59"/>
                      <a:pt x="80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" name="Group 289"/>
            <p:cNvGrpSpPr/>
            <p:nvPr/>
          </p:nvGrpSpPr>
          <p:grpSpPr>
            <a:xfrm rot="1639090">
              <a:off x="7207991" y="711628"/>
              <a:ext cx="129953" cy="86636"/>
              <a:chOff x="3916363" y="1970088"/>
              <a:chExt cx="180975" cy="120650"/>
            </a:xfrm>
          </p:grpSpPr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5" name="Freeform 374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6" name="Freeform 375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" name="Group 288"/>
            <p:cNvGrpSpPr/>
            <p:nvPr/>
          </p:nvGrpSpPr>
          <p:grpSpPr>
            <a:xfrm rot="1639090">
              <a:off x="6580582" y="684579"/>
              <a:ext cx="524374" cy="395561"/>
              <a:chOff x="3190875" y="2187575"/>
              <a:chExt cx="730250" cy="550863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9" name="Freeform 134"/>
              <p:cNvSpPr>
                <a:spLocks/>
              </p:cNvSpPr>
              <p:nvPr/>
            </p:nvSpPr>
            <p:spPr bwMode="auto">
              <a:xfrm>
                <a:off x="3521075" y="2343150"/>
                <a:ext cx="52388" cy="44450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4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0" name="Freeform 135"/>
              <p:cNvSpPr>
                <a:spLocks/>
              </p:cNvSpPr>
              <p:nvPr/>
            </p:nvSpPr>
            <p:spPr bwMode="auto">
              <a:xfrm>
                <a:off x="3413125" y="2327275"/>
                <a:ext cx="142875" cy="79375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6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5" y="0"/>
                      <a:pt x="2" y="2"/>
                      <a:pt x="0" y="4"/>
                    </a:cubicBezTo>
                    <a:cubicBezTo>
                      <a:pt x="9" y="6"/>
                      <a:pt x="25" y="16"/>
                      <a:pt x="38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1" name="Freeform 136"/>
              <p:cNvSpPr>
                <a:spLocks/>
              </p:cNvSpPr>
              <p:nvPr/>
            </p:nvSpPr>
            <p:spPr bwMode="auto">
              <a:xfrm>
                <a:off x="3556000" y="2535238"/>
                <a:ext cx="11113" cy="63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2" name="Freeform 137"/>
              <p:cNvSpPr>
                <a:spLocks/>
              </p:cNvSpPr>
              <p:nvPr/>
            </p:nvSpPr>
            <p:spPr bwMode="auto">
              <a:xfrm>
                <a:off x="3416300" y="2516188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3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3" name="Freeform 138"/>
              <p:cNvSpPr>
                <a:spLocks/>
              </p:cNvSpPr>
              <p:nvPr/>
            </p:nvSpPr>
            <p:spPr bwMode="auto">
              <a:xfrm>
                <a:off x="3578225" y="2338388"/>
                <a:ext cx="19050" cy="34925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4" name="Freeform 139"/>
              <p:cNvSpPr>
                <a:spLocks/>
              </p:cNvSpPr>
              <p:nvPr/>
            </p:nvSpPr>
            <p:spPr bwMode="auto">
              <a:xfrm>
                <a:off x="3190875" y="2365375"/>
                <a:ext cx="346075" cy="200025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20" y="44"/>
                  </a:cxn>
                  <a:cxn ang="0">
                    <a:pos x="41" y="49"/>
                  </a:cxn>
                  <a:cxn ang="0">
                    <a:pos x="50" y="46"/>
                  </a:cxn>
                  <a:cxn ang="0">
                    <a:pos x="53" y="48"/>
                  </a:cxn>
                  <a:cxn ang="0">
                    <a:pos x="91" y="32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2"/>
                  </a:cxn>
                  <a:cxn ang="0">
                    <a:pos x="33" y="33"/>
                  </a:cxn>
                  <a:cxn ang="0">
                    <a:pos x="2" y="26"/>
                  </a:cxn>
                  <a:cxn ang="0">
                    <a:pos x="37" y="31"/>
                  </a:cxn>
                  <a:cxn ang="0">
                    <a:pos x="68" y="25"/>
                  </a:cxn>
                  <a:cxn ang="0">
                    <a:pos x="82" y="23"/>
                  </a:cxn>
                  <a:cxn ang="0">
                    <a:pos x="48" y="14"/>
                  </a:cxn>
                  <a:cxn ang="0">
                    <a:pos x="92" y="17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1" y="5"/>
                  </a:cxn>
                  <a:cxn ang="0">
                    <a:pos x="32" y="7"/>
                  </a:cxn>
                  <a:cxn ang="0">
                    <a:pos x="16" y="16"/>
                  </a:cxn>
                  <a:cxn ang="0">
                    <a:pos x="4" y="23"/>
                  </a:cxn>
                  <a:cxn ang="0">
                    <a:pos x="0" y="24"/>
                  </a:cxn>
                  <a:cxn ang="0">
                    <a:pos x="3" y="31"/>
                  </a:cxn>
                  <a:cxn ang="0">
                    <a:pos x="8" y="33"/>
                  </a:cxn>
                </a:cxnLst>
                <a:rect l="0" t="0" r="r" b="b"/>
                <a:pathLst>
                  <a:path w="92" h="53">
                    <a:moveTo>
                      <a:pt x="8" y="33"/>
                    </a:moveTo>
                    <a:cubicBezTo>
                      <a:pt x="14" y="34"/>
                      <a:pt x="18" y="42"/>
                      <a:pt x="20" y="44"/>
                    </a:cubicBezTo>
                    <a:cubicBezTo>
                      <a:pt x="27" y="53"/>
                      <a:pt x="41" y="49"/>
                      <a:pt x="41" y="49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1" y="47"/>
                      <a:pt x="53" y="48"/>
                    </a:cubicBezTo>
                    <a:cubicBezTo>
                      <a:pt x="58" y="44"/>
                      <a:pt x="77" y="38"/>
                      <a:pt x="91" y="32"/>
                    </a:cubicBezTo>
                    <a:cubicBezTo>
                      <a:pt x="73" y="34"/>
                      <a:pt x="48" y="37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2" y="33"/>
                      <a:pt x="36" y="34"/>
                      <a:pt x="33" y="33"/>
                    </a:cubicBezTo>
                    <a:cubicBezTo>
                      <a:pt x="25" y="31"/>
                      <a:pt x="2" y="26"/>
                      <a:pt x="2" y="26"/>
                    </a:cubicBezTo>
                    <a:cubicBezTo>
                      <a:pt x="2" y="26"/>
                      <a:pt x="34" y="32"/>
                      <a:pt x="37" y="31"/>
                    </a:cubicBezTo>
                    <a:cubicBezTo>
                      <a:pt x="41" y="31"/>
                      <a:pt x="65" y="25"/>
                      <a:pt x="68" y="25"/>
                    </a:cubicBezTo>
                    <a:cubicBezTo>
                      <a:pt x="70" y="25"/>
                      <a:pt x="76" y="24"/>
                      <a:pt x="82" y="23"/>
                    </a:cubicBezTo>
                    <a:cubicBezTo>
                      <a:pt x="66" y="20"/>
                      <a:pt x="48" y="18"/>
                      <a:pt x="48" y="14"/>
                    </a:cubicBezTo>
                    <a:cubicBezTo>
                      <a:pt x="49" y="9"/>
                      <a:pt x="74" y="14"/>
                      <a:pt x="92" y="17"/>
                    </a:cubicBezTo>
                    <a:cubicBezTo>
                      <a:pt x="80" y="11"/>
                      <a:pt x="64" y="5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4"/>
                      <a:pt x="57" y="4"/>
                      <a:pt x="51" y="5"/>
                    </a:cubicBezTo>
                    <a:cubicBezTo>
                      <a:pt x="44" y="6"/>
                      <a:pt x="38" y="5"/>
                      <a:pt x="32" y="7"/>
                    </a:cubicBezTo>
                    <a:cubicBezTo>
                      <a:pt x="26" y="8"/>
                      <a:pt x="21" y="15"/>
                      <a:pt x="16" y="16"/>
                    </a:cubicBezTo>
                    <a:cubicBezTo>
                      <a:pt x="11" y="17"/>
                      <a:pt x="10" y="22"/>
                      <a:pt x="4" y="23"/>
                    </a:cubicBezTo>
                    <a:cubicBezTo>
                      <a:pt x="3" y="24"/>
                      <a:pt x="2" y="24"/>
                      <a:pt x="0" y="24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5" y="32"/>
                      <a:pt x="6" y="32"/>
                      <a:pt x="8" y="3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5" name="Freeform 140"/>
              <p:cNvSpPr>
                <a:spLocks/>
              </p:cNvSpPr>
              <p:nvPr/>
            </p:nvSpPr>
            <p:spPr bwMode="auto">
              <a:xfrm>
                <a:off x="3435350" y="2466975"/>
                <a:ext cx="142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6" name="Freeform 141"/>
              <p:cNvSpPr>
                <a:spLocks/>
              </p:cNvSpPr>
              <p:nvPr/>
            </p:nvSpPr>
            <p:spPr bwMode="auto">
              <a:xfrm>
                <a:off x="3460750" y="2455863"/>
                <a:ext cx="71438" cy="79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6" y="2"/>
                      <a:pt x="13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9" y="1"/>
                      <a:pt x="4" y="2"/>
                      <a:pt x="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7" name="Freeform 142"/>
              <p:cNvSpPr>
                <a:spLocks/>
              </p:cNvSpPr>
              <p:nvPr/>
            </p:nvSpPr>
            <p:spPr bwMode="auto">
              <a:xfrm>
                <a:off x="3197225" y="2451100"/>
                <a:ext cx="317500" cy="42863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7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6" y="2"/>
                  </a:cxn>
                  <a:cxn ang="0">
                    <a:pos x="35" y="8"/>
                  </a:cxn>
                  <a:cxn ang="0">
                    <a:pos x="0" y="3"/>
                  </a:cxn>
                  <a:cxn ang="0">
                    <a:pos x="31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7" y="4"/>
                    </a:cubicBezTo>
                    <a:cubicBezTo>
                      <a:pt x="68" y="4"/>
                      <a:pt x="69" y="3"/>
                      <a:pt x="70" y="3"/>
                    </a:cubicBezTo>
                    <a:cubicBezTo>
                      <a:pt x="74" y="3"/>
                      <a:pt x="79" y="2"/>
                      <a:pt x="84" y="1"/>
                    </a:cubicBezTo>
                    <a:cubicBezTo>
                      <a:pt x="83" y="0"/>
                      <a:pt x="82" y="0"/>
                      <a:pt x="80" y="0"/>
                    </a:cubicBezTo>
                    <a:cubicBezTo>
                      <a:pt x="74" y="1"/>
                      <a:pt x="68" y="2"/>
                      <a:pt x="66" y="2"/>
                    </a:cubicBezTo>
                    <a:cubicBezTo>
                      <a:pt x="63" y="2"/>
                      <a:pt x="39" y="8"/>
                      <a:pt x="35" y="8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3" y="8"/>
                      <a:pt x="31" y="10"/>
                    </a:cubicBezTo>
                    <a:cubicBezTo>
                      <a:pt x="34" y="11"/>
                      <a:pt x="40" y="10"/>
                      <a:pt x="46" y="9"/>
                    </a:cubicBezTo>
                    <a:cubicBezTo>
                      <a:pt x="47" y="6"/>
                      <a:pt x="54" y="5"/>
                      <a:pt x="63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3709988" y="2470150"/>
                <a:ext cx="206375" cy="60325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54" y="11"/>
                  </a:cxn>
                  <a:cxn ang="0">
                    <a:pos x="12" y="0"/>
                  </a:cxn>
                  <a:cxn ang="0">
                    <a:pos x="0" y="2"/>
                  </a:cxn>
                  <a:cxn ang="0">
                    <a:pos x="11" y="8"/>
                  </a:cxn>
                </a:cxnLst>
                <a:rect l="0" t="0" r="r" b="b"/>
                <a:pathLst>
                  <a:path w="55" h="16">
                    <a:moveTo>
                      <a:pt x="11" y="8"/>
                    </a:moveTo>
                    <a:cubicBezTo>
                      <a:pt x="29" y="11"/>
                      <a:pt x="53" y="16"/>
                      <a:pt x="54" y="11"/>
                    </a:cubicBezTo>
                    <a:cubicBezTo>
                      <a:pt x="55" y="6"/>
                      <a:pt x="30" y="4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ubicBezTo>
                      <a:pt x="3" y="4"/>
                      <a:pt x="7" y="6"/>
                      <a:pt x="11" y="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3449638" y="2511425"/>
                <a:ext cx="150813" cy="1746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4" y="43"/>
                  </a:cxn>
                  <a:cxn ang="0">
                    <a:pos x="36" y="12"/>
                  </a:cxn>
                  <a:cxn ang="0">
                    <a:pos x="40" y="0"/>
                  </a:cxn>
                  <a:cxn ang="0">
                    <a:pos x="31" y="6"/>
                  </a:cxn>
                </a:cxnLst>
                <a:rect l="0" t="0" r="r" b="b"/>
                <a:pathLst>
                  <a:path w="40" h="46">
                    <a:moveTo>
                      <a:pt x="31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3" y="26"/>
                      <a:pt x="36" y="12"/>
                    </a:cubicBezTo>
                    <a:cubicBezTo>
                      <a:pt x="38" y="8"/>
                      <a:pt x="40" y="3"/>
                      <a:pt x="40" y="0"/>
                    </a:cubicBezTo>
                    <a:cubicBezTo>
                      <a:pt x="38" y="1"/>
                      <a:pt x="35" y="3"/>
                      <a:pt x="31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3668713" y="2527300"/>
                <a:ext cx="85725" cy="2063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8" y="53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23" h="55">
                    <a:moveTo>
                      <a:pt x="0" y="13"/>
                    </a:moveTo>
                    <a:cubicBezTo>
                      <a:pt x="6" y="30"/>
                      <a:pt x="13" y="55"/>
                      <a:pt x="18" y="53"/>
                    </a:cubicBezTo>
                    <a:cubicBezTo>
                      <a:pt x="23" y="51"/>
                      <a:pt x="12" y="25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3683000" y="2241550"/>
                <a:ext cx="153988" cy="173038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6"/>
                  </a:cxn>
                  <a:cxn ang="0">
                    <a:pos x="9" y="41"/>
                  </a:cxn>
                </a:cxnLst>
                <a:rect l="0" t="0" r="r" b="b"/>
                <a:pathLst>
                  <a:path w="41" h="46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6"/>
                    </a:cubicBezTo>
                    <a:cubicBezTo>
                      <a:pt x="3" y="45"/>
                      <a:pt x="6" y="43"/>
                      <a:pt x="9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3370263" y="2398713"/>
                <a:ext cx="207963" cy="60325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0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</a:cxnLst>
                <a:rect l="0" t="0" r="r" b="b"/>
                <a:pathLst>
                  <a:path w="55" h="16">
                    <a:moveTo>
                      <a:pt x="43" y="16"/>
                    </a:moveTo>
                    <a:cubicBezTo>
                      <a:pt x="47" y="15"/>
                      <a:pt x="51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0" y="5"/>
                    </a:cubicBez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4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3532188" y="21955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4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6" y="25"/>
                      <a:pt x="9" y="0"/>
                      <a:pt x="4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3525838" y="2689225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3487738" y="2259013"/>
                <a:ext cx="7938" cy="1587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3735388" y="2228850"/>
                <a:ext cx="7938" cy="127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3484563" y="2247900"/>
                <a:ext cx="1588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3751263" y="2428875"/>
                <a:ext cx="153988" cy="11113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1" y="1"/>
                  </a:cxn>
                </a:cxnLst>
                <a:rect l="0" t="0" r="r" b="b"/>
                <a:pathLst>
                  <a:path w="41" h="3">
                    <a:moveTo>
                      <a:pt x="41" y="1"/>
                    </a:moveTo>
                    <a:cubicBezTo>
                      <a:pt x="34" y="0"/>
                      <a:pt x="15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2"/>
                      <a:pt x="34" y="0"/>
                      <a:pt x="4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3717925" y="2255838"/>
                <a:ext cx="6350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3675063" y="2271713"/>
                <a:ext cx="42863" cy="8572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7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7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3506788" y="22891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3367088" y="2451100"/>
                <a:ext cx="211138" cy="3810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</a:cxnLst>
                <a:rect l="0" t="0" r="r" b="b"/>
                <a:pathLst>
                  <a:path w="56" h="10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2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ubicBezTo>
                      <a:pt x="24" y="3"/>
                      <a:pt x="23" y="4"/>
                      <a:pt x="22" y="4"/>
                    </a:cubicBezTo>
                    <a:cubicBezTo>
                      <a:pt x="21" y="4"/>
                      <a:pt x="19" y="4"/>
                      <a:pt x="18" y="4"/>
                    </a:cubicBezTo>
                    <a:cubicBezTo>
                      <a:pt x="9" y="5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3532188" y="2330450"/>
                <a:ext cx="41275" cy="57150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11" y="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8" y="10"/>
                      <a:pt x="4" y="5"/>
                      <a:pt x="0" y="0"/>
                    </a:cubicBezTo>
                    <a:cubicBezTo>
                      <a:pt x="2" y="2"/>
                      <a:pt x="3" y="3"/>
                      <a:pt x="4" y="5"/>
                    </a:cubicBezTo>
                    <a:cubicBezTo>
                      <a:pt x="6" y="8"/>
                      <a:pt x="9" y="12"/>
                      <a:pt x="11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3586163" y="2511425"/>
                <a:ext cx="14288" cy="492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12"/>
                  </a:cxn>
                  <a:cxn ang="0">
                    <a:pos x="0" y="13"/>
                  </a:cxn>
                  <a:cxn ang="0">
                    <a:pos x="4" y="0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2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3668713" y="2214563"/>
                <a:ext cx="107950" cy="206375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3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5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4"/>
                      <a:pt x="3" y="54"/>
                      <a:pt x="4" y="53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3" y="0"/>
                      <a:pt x="22" y="1"/>
                      <a:pt x="20" y="4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7" y="8"/>
                      <a:pt x="16" y="10"/>
                      <a:pt x="15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2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3514725" y="2508250"/>
                <a:ext cx="104775" cy="20796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3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3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1" y="29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3698875" y="2428875"/>
                <a:ext cx="222250" cy="49213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13"/>
                  </a:cxn>
                  <a:cxn ang="0">
                    <a:pos x="15" y="11"/>
                  </a:cxn>
                  <a:cxn ang="0">
                    <a:pos x="58" y="3"/>
                  </a:cxn>
                  <a:cxn ang="0">
                    <a:pos x="55" y="1"/>
                  </a:cxn>
                  <a:cxn ang="0">
                    <a:pos x="14" y="3"/>
                  </a:cxn>
                  <a:cxn ang="0">
                    <a:pos x="0" y="11"/>
                  </a:cxn>
                </a:cxnLst>
                <a:rect l="0" t="0" r="r" b="b"/>
                <a:pathLst>
                  <a:path w="59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6" y="12"/>
                      <a:pt x="10" y="12"/>
                      <a:pt x="15" y="11"/>
                    </a:cubicBezTo>
                    <a:cubicBezTo>
                      <a:pt x="33" y="9"/>
                      <a:pt x="59" y="8"/>
                      <a:pt x="58" y="3"/>
                    </a:cubicBezTo>
                    <a:cubicBezTo>
                      <a:pt x="58" y="2"/>
                      <a:pt x="57" y="2"/>
                      <a:pt x="55" y="1"/>
                    </a:cubicBezTo>
                    <a:cubicBezTo>
                      <a:pt x="48" y="0"/>
                      <a:pt x="29" y="2"/>
                      <a:pt x="14" y="3"/>
                    </a:cubicBezTo>
                    <a:cubicBezTo>
                      <a:pt x="8" y="6"/>
                      <a:pt x="2" y="8"/>
                      <a:pt x="0" y="1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3479800" y="2233613"/>
                <a:ext cx="139700" cy="180975"/>
              </a:xfrm>
              <a:custGeom>
                <a:avLst/>
                <a:gdLst/>
                <a:ahLst/>
                <a:cxnLst>
                  <a:cxn ang="0">
                    <a:pos x="25" y="41"/>
                  </a:cxn>
                  <a:cxn ang="0">
                    <a:pos x="36" y="48"/>
                  </a:cxn>
                  <a:cxn ang="0">
                    <a:pos x="37" y="44"/>
                  </a:cxn>
                  <a:cxn ang="0">
                    <a:pos x="31" y="37"/>
                  </a:cxn>
                  <a:cxn ang="0">
                    <a:pos x="26" y="30"/>
                  </a:cxn>
                  <a:cxn ang="0">
                    <a:pos x="5" y="1"/>
                  </a:cxn>
                  <a:cxn ang="0">
                    <a:pos x="1" y="1"/>
                  </a:cxn>
                  <a:cxn ang="0">
                    <a:pos x="1" y="4"/>
                  </a:cxn>
                  <a:cxn ang="0">
                    <a:pos x="1" y="5"/>
                  </a:cxn>
                  <a:cxn ang="0">
                    <a:pos x="2" y="7"/>
                  </a:cxn>
                  <a:cxn ang="0">
                    <a:pos x="4" y="11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4" y="26"/>
                  </a:cxn>
                  <a:cxn ang="0">
                    <a:pos x="25" y="41"/>
                  </a:cxn>
                </a:cxnLst>
                <a:rect l="0" t="0" r="r" b="b"/>
                <a:pathLst>
                  <a:path w="37" h="48">
                    <a:moveTo>
                      <a:pt x="25" y="41"/>
                    </a:moveTo>
                    <a:cubicBezTo>
                      <a:pt x="29" y="45"/>
                      <a:pt x="33" y="48"/>
                      <a:pt x="36" y="48"/>
                    </a:cubicBezTo>
                    <a:cubicBezTo>
                      <a:pt x="36" y="47"/>
                      <a:pt x="37" y="46"/>
                      <a:pt x="37" y="44"/>
                    </a:cubicBezTo>
                    <a:cubicBezTo>
                      <a:pt x="35" y="42"/>
                      <a:pt x="33" y="40"/>
                      <a:pt x="31" y="37"/>
                    </a:cubicBezTo>
                    <a:cubicBezTo>
                      <a:pt x="29" y="35"/>
                      <a:pt x="28" y="32"/>
                      <a:pt x="26" y="30"/>
                    </a:cubicBezTo>
                    <a:cubicBezTo>
                      <a:pt x="18" y="19"/>
                      <a:pt x="10" y="5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6" y="14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10" y="21"/>
                      <a:pt x="12" y="23"/>
                      <a:pt x="14" y="26"/>
                    </a:cubicBezTo>
                    <a:cubicBezTo>
                      <a:pt x="18" y="31"/>
                      <a:pt x="22" y="36"/>
                      <a:pt x="25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3367088" y="2451100"/>
                <a:ext cx="222250" cy="5397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</a:cxnLst>
                <a:rect l="0" t="0" r="r" b="b"/>
                <a:pathLst>
                  <a:path w="59" h="14">
                    <a:moveTo>
                      <a:pt x="59" y="2"/>
                    </a:move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3668713" y="2511425"/>
                <a:ext cx="150813" cy="1857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32" y="47"/>
                  </a:cxn>
                  <a:cxn ang="0">
                    <a:pos x="35" y="48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40" h="49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15" y="24"/>
                      <a:pt x="26" y="43"/>
                      <a:pt x="32" y="47"/>
                    </a:cubicBezTo>
                    <a:cubicBezTo>
                      <a:pt x="33" y="48"/>
                      <a:pt x="35" y="49"/>
                      <a:pt x="35" y="48"/>
                    </a:cubicBezTo>
                    <a:cubicBezTo>
                      <a:pt x="40" y="45"/>
                      <a:pt x="22" y="23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3649663" y="2195513"/>
                <a:ext cx="41275" cy="1428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8"/>
                  </a:cxn>
                  <a:cxn ang="0">
                    <a:pos x="11" y="0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7" y="1"/>
                      <a:pt x="3" y="22"/>
                      <a:pt x="0" y="38"/>
                    </a:cubicBezTo>
                    <a:cubicBezTo>
                      <a:pt x="3" y="22"/>
                      <a:pt x="7" y="1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3646488" y="2338388"/>
                <a:ext cx="317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3540125" y="2395538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3386138" y="2459038"/>
                <a:ext cx="203200" cy="904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39" y="7"/>
                  </a:cxn>
                  <a:cxn ang="0">
                    <a:pos x="1" y="23"/>
                  </a:cxn>
                  <a:cxn ang="0">
                    <a:pos x="0" y="24"/>
                  </a:cxn>
                  <a:cxn ang="0">
                    <a:pos x="54" y="0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6" y="5"/>
                      <a:pt x="39" y="7"/>
                    </a:cubicBezTo>
                    <a:cubicBezTo>
                      <a:pt x="25" y="13"/>
                      <a:pt x="6" y="19"/>
                      <a:pt x="1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7" y="17"/>
                      <a:pt x="46" y="7"/>
                      <a:pt x="5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3578225" y="2508250"/>
                <a:ext cx="44450" cy="2190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8"/>
                  </a:cxn>
                  <a:cxn ang="0">
                    <a:pos x="10" y="0"/>
                  </a:cxn>
                </a:cxnLst>
                <a:rect l="0" t="0" r="r" b="b"/>
                <a:pathLst>
                  <a:path w="12" h="5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2"/>
                      <a:pt x="3" y="58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3646488" y="2192338"/>
                <a:ext cx="63500" cy="228600"/>
              </a:xfrm>
              <a:custGeom>
                <a:avLst/>
                <a:gdLst/>
                <a:ahLst/>
                <a:cxnLst>
                  <a:cxn ang="0">
                    <a:pos x="5" y="61"/>
                  </a:cxn>
                  <a:cxn ang="0">
                    <a:pos x="7" y="61"/>
                  </a:cxn>
                  <a:cxn ang="0">
                    <a:pos x="8" y="44"/>
                  </a:cxn>
                  <a:cxn ang="0">
                    <a:pos x="8" y="44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" y="39"/>
                  </a:cxn>
                  <a:cxn ang="0">
                    <a:pos x="0" y="43"/>
                  </a:cxn>
                  <a:cxn ang="0">
                    <a:pos x="5" y="61"/>
                  </a:cxn>
                </a:cxnLst>
                <a:rect l="0" t="0" r="r" b="b"/>
                <a:pathLst>
                  <a:path w="17" h="61">
                    <a:moveTo>
                      <a:pt x="5" y="61"/>
                    </a:moveTo>
                    <a:cubicBezTo>
                      <a:pt x="5" y="61"/>
                      <a:pt x="6" y="61"/>
                      <a:pt x="7" y="61"/>
                    </a:cubicBezTo>
                    <a:cubicBezTo>
                      <a:pt x="6" y="58"/>
                      <a:pt x="7" y="51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26"/>
                      <a:pt x="17" y="1"/>
                      <a:pt x="13" y="1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8" y="2"/>
                      <a:pt x="4" y="23"/>
                      <a:pt x="1" y="39"/>
                    </a:cubicBezTo>
                    <a:cubicBezTo>
                      <a:pt x="1" y="41"/>
                      <a:pt x="1" y="42"/>
                      <a:pt x="0" y="43"/>
                    </a:cubicBezTo>
                    <a:cubicBezTo>
                      <a:pt x="1" y="52"/>
                      <a:pt x="2" y="59"/>
                      <a:pt x="5" y="6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3578225" y="25082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8"/>
                    </a:cubicBezTo>
                    <a:cubicBezTo>
                      <a:pt x="3" y="59"/>
                      <a:pt x="3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10" y="56"/>
                      <a:pt x="13" y="34"/>
                      <a:pt x="16" y="18"/>
                    </a:cubicBezTo>
                    <a:cubicBezTo>
                      <a:pt x="15" y="9"/>
                      <a:pt x="14" y="1"/>
                      <a:pt x="12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3424238" y="2274888"/>
                <a:ext cx="192088" cy="153988"/>
              </a:xfrm>
              <a:custGeom>
                <a:avLst/>
                <a:gdLst/>
                <a:ahLst/>
                <a:cxnLst>
                  <a:cxn ang="0">
                    <a:pos x="35" y="35"/>
                  </a:cxn>
                  <a:cxn ang="0">
                    <a:pos x="50" y="39"/>
                  </a:cxn>
                  <a:cxn ang="0">
                    <a:pos x="51" y="37"/>
                  </a:cxn>
                  <a:cxn ang="0">
                    <a:pos x="40" y="30"/>
                  </a:cxn>
                  <a:cxn ang="0">
                    <a:pos x="40" y="30"/>
                  </a:cxn>
                  <a:cxn ang="0">
                    <a:pos x="26" y="18"/>
                  </a:cxn>
                  <a:cxn ang="0">
                    <a:pos x="2" y="3"/>
                  </a:cxn>
                  <a:cxn ang="0">
                    <a:pos x="10" y="14"/>
                  </a:cxn>
                  <a:cxn ang="0">
                    <a:pos x="31" y="32"/>
                  </a:cxn>
                  <a:cxn ang="0">
                    <a:pos x="35" y="35"/>
                  </a:cxn>
                </a:cxnLst>
                <a:rect l="0" t="0" r="r" b="b"/>
                <a:pathLst>
                  <a:path w="51" h="41">
                    <a:moveTo>
                      <a:pt x="35" y="35"/>
                    </a:moveTo>
                    <a:cubicBezTo>
                      <a:pt x="42" y="39"/>
                      <a:pt x="48" y="41"/>
                      <a:pt x="50" y="39"/>
                    </a:cubicBezTo>
                    <a:cubicBezTo>
                      <a:pt x="50" y="39"/>
                      <a:pt x="51" y="38"/>
                      <a:pt x="51" y="37"/>
                    </a:cubicBezTo>
                    <a:cubicBezTo>
                      <a:pt x="48" y="37"/>
                      <a:pt x="44" y="34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5" y="26"/>
                      <a:pt x="30" y="22"/>
                      <a:pt x="26" y="18"/>
                    </a:cubicBezTo>
                    <a:cubicBezTo>
                      <a:pt x="15" y="8"/>
                      <a:pt x="5" y="0"/>
                      <a:pt x="2" y="3"/>
                    </a:cubicBezTo>
                    <a:cubicBezTo>
                      <a:pt x="0" y="5"/>
                      <a:pt x="4" y="9"/>
                      <a:pt x="10" y="14"/>
                    </a:cubicBezTo>
                    <a:cubicBezTo>
                      <a:pt x="16" y="20"/>
                      <a:pt x="24" y="26"/>
                      <a:pt x="31" y="32"/>
                    </a:cubicBezTo>
                    <a:cubicBezTo>
                      <a:pt x="32" y="33"/>
                      <a:pt x="33" y="34"/>
                      <a:pt x="35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3382963" y="2459038"/>
                <a:ext cx="209550" cy="106363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56" y="2"/>
                  </a:cxn>
                  <a:cxn ang="0">
                    <a:pos x="55" y="0"/>
                  </a:cxn>
                  <a:cxn ang="0">
                    <a:pos x="1" y="2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43" y="15"/>
                  </a:cxn>
                </a:cxnLst>
                <a:rect l="0" t="0" r="r" b="b"/>
                <a:pathLst>
                  <a:path w="56" h="28">
                    <a:moveTo>
                      <a:pt x="43" y="15"/>
                    </a:moveTo>
                    <a:cubicBezTo>
                      <a:pt x="50" y="9"/>
                      <a:pt x="56" y="4"/>
                      <a:pt x="56" y="2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47" y="7"/>
                      <a:pt x="8" y="17"/>
                      <a:pt x="1" y="24"/>
                    </a:cubicBezTo>
                    <a:cubicBezTo>
                      <a:pt x="1" y="25"/>
                      <a:pt x="0" y="26"/>
                      <a:pt x="1" y="26"/>
                    </a:cubicBezTo>
                    <a:cubicBezTo>
                      <a:pt x="1" y="28"/>
                      <a:pt x="4" y="28"/>
                      <a:pt x="9" y="27"/>
                    </a:cubicBezTo>
                    <a:cubicBezTo>
                      <a:pt x="17" y="24"/>
                      <a:pt x="31" y="19"/>
                      <a:pt x="43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3694113" y="2354263"/>
                <a:ext cx="214313" cy="11588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3" y="28"/>
                      <a:pt x="9" y="2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5" y="22"/>
                      <a:pt x="0" y="26"/>
                      <a:pt x="0" y="2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3671888" y="2500313"/>
                <a:ext cx="195263" cy="14763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46" y="38"/>
                  </a:cxn>
                  <a:cxn ang="0">
                    <a:pos x="49" y="38"/>
                  </a:cxn>
                  <a:cxn ang="0">
                    <a:pos x="16" y="5"/>
                  </a:cxn>
                  <a:cxn ang="0">
                    <a:pos x="1" y="1"/>
                  </a:cxn>
                </a:cxnLst>
                <a:rect l="0" t="0" r="r" b="b"/>
                <a:pathLst>
                  <a:path w="52" h="39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23" y="21"/>
                      <a:pt x="40" y="37"/>
                      <a:pt x="46" y="38"/>
                    </a:cubicBezTo>
                    <a:cubicBezTo>
                      <a:pt x="47" y="39"/>
                      <a:pt x="48" y="39"/>
                      <a:pt x="49" y="38"/>
                    </a:cubicBezTo>
                    <a:cubicBezTo>
                      <a:pt x="52" y="34"/>
                      <a:pt x="30" y="17"/>
                      <a:pt x="16" y="5"/>
                    </a:cubicBezTo>
                    <a:cubicBezTo>
                      <a:pt x="8" y="2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3389313" y="2187575"/>
                <a:ext cx="512763" cy="550863"/>
              </a:xfrm>
              <a:custGeom>
                <a:avLst/>
                <a:gdLst/>
                <a:ahLst/>
                <a:cxnLst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7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7" y="92"/>
                  </a:cxn>
                  <a:cxn ang="0">
                    <a:pos x="56" y="86"/>
                  </a:cxn>
                  <a:cxn ang="0">
                    <a:pos x="56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73" y="146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8"/>
                  </a:cxn>
                  <a:cxn ang="0">
                    <a:pos x="134" y="105"/>
                  </a:cxn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0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61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</a:cxnLst>
                <a:rect l="0" t="0" r="r" b="b"/>
                <a:pathLst>
                  <a:path w="136" h="146">
                    <a:moveTo>
                      <a:pt x="39" y="64"/>
                    </a:move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0" y="94"/>
                      <a:pt x="25" y="98"/>
                    </a:cubicBezTo>
                    <a:cubicBezTo>
                      <a:pt x="15" y="105"/>
                      <a:pt x="5" y="112"/>
                      <a:pt x="7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51" y="89"/>
                      <a:pt x="54" y="87"/>
                      <a:pt x="56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5" y="94"/>
                      <a:pt x="66" y="103"/>
                    </a:cubicBezTo>
                    <a:cubicBezTo>
                      <a:pt x="68" y="121"/>
                      <a:pt x="68" y="146"/>
                      <a:pt x="73" y="146"/>
                    </a:cubicBezTo>
                    <a:cubicBezTo>
                      <a:pt x="78" y="146"/>
                      <a:pt x="75" y="121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3" y="85"/>
                      <a:pt x="91" y="88"/>
                    </a:cubicBezTo>
                    <a:cubicBezTo>
                      <a:pt x="107" y="96"/>
                      <a:pt x="132" y="110"/>
                      <a:pt x="134" y="105"/>
                    </a:cubicBezTo>
                    <a:cubicBezTo>
                      <a:pt x="136" y="100"/>
                      <a:pt x="112" y="91"/>
                      <a:pt x="96" y="83"/>
                    </a:cubicBez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6" y="66"/>
                      <a:pt x="94" y="60"/>
                    </a:cubicBezTo>
                    <a:cubicBezTo>
                      <a:pt x="108" y="49"/>
                      <a:pt x="130" y="36"/>
                      <a:pt x="127" y="32"/>
                    </a:cubicBezTo>
                    <a:cubicBezTo>
                      <a:pt x="124" y="27"/>
                      <a:pt x="103" y="45"/>
                      <a:pt x="87" y="55"/>
                    </a:cubicBezTo>
                    <a:cubicBezTo>
                      <a:pt x="84" y="57"/>
                      <a:pt x="81" y="59"/>
                      <a:pt x="78" y="60"/>
                    </a:cubicBezTo>
                    <a:cubicBezTo>
                      <a:pt x="77" y="61"/>
                      <a:pt x="76" y="61"/>
                      <a:pt x="75" y="62"/>
                    </a:cubicBezTo>
                    <a:cubicBezTo>
                      <a:pt x="74" y="62"/>
                      <a:pt x="73" y="62"/>
                      <a:pt x="73" y="62"/>
                    </a:cubicBezTo>
                    <a:cubicBezTo>
                      <a:pt x="70" y="60"/>
                      <a:pt x="69" y="53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26"/>
                      <a:pt x="66" y="0"/>
                      <a:pt x="61" y="1"/>
                    </a:cubicBezTo>
                    <a:cubicBezTo>
                      <a:pt x="56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0" y="59"/>
                      <a:pt x="60" y="60"/>
                    </a:cubicBezTo>
                    <a:cubicBezTo>
                      <a:pt x="60" y="61"/>
                      <a:pt x="59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1" y="53"/>
                      <a:pt x="15" y="43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1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81"/>
            <p:cNvGrpSpPr/>
            <p:nvPr/>
          </p:nvGrpSpPr>
          <p:grpSpPr>
            <a:xfrm rot="1639090">
              <a:off x="7439061" y="1694089"/>
              <a:ext cx="288406" cy="246228"/>
              <a:chOff x="6294438" y="1638300"/>
              <a:chExt cx="401638" cy="342900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3" name="Freeform 283"/>
            <p:cNvSpPr>
              <a:spLocks/>
            </p:cNvSpPr>
            <p:nvPr/>
          </p:nvSpPr>
          <p:spPr bwMode="auto">
            <a:xfrm rot="1639090">
              <a:off x="7420358" y="865033"/>
              <a:ext cx="181252" cy="490176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24" name="Freeform 284"/>
            <p:cNvSpPr>
              <a:spLocks/>
            </p:cNvSpPr>
            <p:nvPr/>
          </p:nvSpPr>
          <p:spPr bwMode="auto">
            <a:xfrm rot="1639090">
              <a:off x="7642024" y="962290"/>
              <a:ext cx="173272" cy="493596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724"/>
          <p:cNvGrpSpPr/>
          <p:nvPr/>
        </p:nvGrpSpPr>
        <p:grpSpPr>
          <a:xfrm>
            <a:off x="2225640" y="5000575"/>
            <a:ext cx="920557" cy="906472"/>
            <a:chOff x="1669229" y="5000575"/>
            <a:chExt cx="690418" cy="906472"/>
          </a:xfrm>
        </p:grpSpPr>
        <p:sp>
          <p:nvSpPr>
            <p:cNvPr id="1299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00" name="Freeform 1299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4516355">
              <a:off x="1940620" y="5277944"/>
              <a:ext cx="225204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39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0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6" name="Group 281"/>
            <p:cNvGrpSpPr/>
            <p:nvPr/>
          </p:nvGrpSpPr>
          <p:grpSpPr>
            <a:xfrm rot="4516355">
              <a:off x="1913510" y="5522862"/>
              <a:ext cx="110206" cy="94089"/>
              <a:chOff x="6294438" y="1638300"/>
              <a:chExt cx="401638" cy="342900"/>
            </a:xfrm>
          </p:grpSpPr>
          <p:sp>
            <p:nvSpPr>
              <p:cNvPr id="13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13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14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Group 1725"/>
          <p:cNvGrpSpPr/>
          <p:nvPr/>
        </p:nvGrpSpPr>
        <p:grpSpPr>
          <a:xfrm>
            <a:off x="1650888" y="6052724"/>
            <a:ext cx="931161" cy="531091"/>
            <a:chOff x="1238130" y="6052653"/>
            <a:chExt cx="698371" cy="531091"/>
          </a:xfrm>
        </p:grpSpPr>
        <p:sp>
          <p:nvSpPr>
            <p:cNvPr id="101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8" name="Group 296"/>
            <p:cNvGrpSpPr/>
            <p:nvPr/>
          </p:nvGrpSpPr>
          <p:grpSpPr>
            <a:xfrm rot="2467258">
              <a:off x="1498277" y="6174330"/>
              <a:ext cx="173234" cy="175911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11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12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0" name="Group 289"/>
            <p:cNvGrpSpPr/>
            <p:nvPr/>
          </p:nvGrpSpPr>
          <p:grpSpPr>
            <a:xfrm rot="2467258">
              <a:off x="1574579" y="6074179"/>
              <a:ext cx="38200" cy="25465"/>
              <a:chOff x="3916363" y="1970088"/>
              <a:chExt cx="180975" cy="120650"/>
            </a:xfrm>
          </p:grpSpPr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Group 281"/>
            <p:cNvGrpSpPr/>
            <p:nvPr/>
          </p:nvGrpSpPr>
          <p:grpSpPr>
            <a:xfrm rot="2467258">
              <a:off x="1565350" y="6375704"/>
              <a:ext cx="84774" cy="72376"/>
              <a:chOff x="6294438" y="1638300"/>
              <a:chExt cx="401638" cy="342900"/>
            </a:xfrm>
          </p:grpSpPr>
          <p:sp>
            <p:nvSpPr>
              <p:cNvPr id="103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3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39" name="Group 1726"/>
          <p:cNvGrpSpPr/>
          <p:nvPr/>
        </p:nvGrpSpPr>
        <p:grpSpPr>
          <a:xfrm>
            <a:off x="687240" y="6131095"/>
            <a:ext cx="566496" cy="557829"/>
            <a:chOff x="515430" y="6131024"/>
            <a:chExt cx="424872" cy="557829"/>
          </a:xfrm>
        </p:grpSpPr>
        <p:sp>
          <p:nvSpPr>
            <p:cNvPr id="612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14" name="Freeform 613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1" name="Group 296"/>
            <p:cNvGrpSpPr/>
            <p:nvPr/>
          </p:nvGrpSpPr>
          <p:grpSpPr>
            <a:xfrm rot="3025731">
              <a:off x="664323" y="6295190"/>
              <a:ext cx="138587" cy="140729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7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8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73" name="Group 281"/>
            <p:cNvGrpSpPr/>
            <p:nvPr/>
          </p:nvGrpSpPr>
          <p:grpSpPr>
            <a:xfrm rot="3025731">
              <a:off x="698382" y="6457669"/>
              <a:ext cx="67819" cy="57901"/>
              <a:chOff x="6294438" y="1638300"/>
              <a:chExt cx="401638" cy="342900"/>
            </a:xfrm>
          </p:grpSpPr>
          <p:sp>
            <p:nvSpPr>
              <p:cNvPr id="89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4" name="Group 1578"/>
          <p:cNvGrpSpPr/>
          <p:nvPr/>
        </p:nvGrpSpPr>
        <p:grpSpPr>
          <a:xfrm>
            <a:off x="1966947" y="3681289"/>
            <a:ext cx="744071" cy="424872"/>
            <a:chOff x="1475175" y="3681289"/>
            <a:chExt cx="558053" cy="424872"/>
          </a:xfrm>
        </p:grpSpPr>
        <p:sp>
          <p:nvSpPr>
            <p:cNvPr id="1584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85" name="Freeform 1584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  <a:alpha val="6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5" name="Group 296"/>
            <p:cNvGrpSpPr/>
            <p:nvPr/>
          </p:nvGrpSpPr>
          <p:grpSpPr>
            <a:xfrm rot="1778703">
              <a:off x="1674422" y="3779824"/>
              <a:ext cx="138587" cy="140729"/>
              <a:chOff x="5902325" y="2266950"/>
              <a:chExt cx="820738" cy="833438"/>
            </a:xfrm>
            <a:noFill/>
          </p:grpSpPr>
          <p:sp>
            <p:nvSpPr>
              <p:cNvPr id="168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68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598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99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7" name="Group 1727"/>
          <p:cNvGrpSpPr>
            <a:grpSpLocks noChangeAspect="1"/>
          </p:cNvGrpSpPr>
          <p:nvPr/>
        </p:nvGrpSpPr>
        <p:grpSpPr>
          <a:xfrm>
            <a:off x="426720" y="5029200"/>
            <a:ext cx="1389888" cy="795528"/>
            <a:chOff x="1238130" y="6052653"/>
            <a:chExt cx="698371" cy="531091"/>
          </a:xfrm>
        </p:grpSpPr>
        <p:sp>
          <p:nvSpPr>
            <p:cNvPr id="172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0" name="Freeform 172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8" name="Group 296"/>
            <p:cNvGrpSpPr/>
            <p:nvPr/>
          </p:nvGrpSpPr>
          <p:grpSpPr>
            <a:xfrm rot="2467258">
              <a:off x="1498291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74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74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4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5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6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7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8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9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0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1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2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3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4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5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6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7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8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9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0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1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2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3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4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5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6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7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8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8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740" name="Freeform 1739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1" name="Freeform 1740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2" name="Freeform 1741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3" name="Freeform 1742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8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36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7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8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9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34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5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238440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087D9D-A012-495F-82E4-9DD888802A8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12355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621551" y="6015968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2" name="Group 296"/>
            <p:cNvGrpSpPr/>
            <p:nvPr/>
          </p:nvGrpSpPr>
          <p:grpSpPr>
            <a:xfrm rot="2467258">
              <a:off x="1498294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4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73024" y="6162272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3" name="Group 296"/>
            <p:cNvGrpSpPr/>
            <p:nvPr/>
          </p:nvGrpSpPr>
          <p:grpSpPr>
            <a:xfrm rot="3025731">
              <a:off x="664340" y="6295202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4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6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9" name="Group 296"/>
            <p:cNvGrpSpPr/>
            <p:nvPr/>
          </p:nvGrpSpPr>
          <p:grpSpPr>
            <a:xfrm rot="2467258">
              <a:off x="1498295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0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1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5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6461" y="1600271"/>
            <a:ext cx="9388475" cy="1362075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80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51203" y="3059120"/>
            <a:ext cx="7433732" cy="19700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8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BA711D-649C-4A98-8597-45AEEEE200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83891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/>
          <p:cNvSpPr/>
          <p:nvPr/>
        </p:nvSpPr>
        <p:spPr bwMode="auto">
          <a:xfrm>
            <a:off x="0" y="0"/>
            <a:ext cx="12192000" cy="2185988"/>
          </a:xfrm>
          <a:custGeom>
            <a:avLst/>
            <a:gdLst/>
            <a:ahLst/>
            <a:cxnLst/>
            <a:rect l="0" t="0" r="r" b="b"/>
            <a:pathLst>
              <a:path w="5760" h="1377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0052" y="447188"/>
            <a:ext cx="10571999" cy="97045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18764" y="2222287"/>
            <a:ext cx="10554575" cy="363651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3A1323-8D79-1946-B0D7-40001CF92E9D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680136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760133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010400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491B14-5A07-42B3-B3CB-F1872332A4E9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4706336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432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0104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0104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E3BAE-D288-4C70-B0CD-843B2818704B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0136116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/>
          <p:nvPr/>
        </p:nvGrpSpPr>
        <p:grpSpPr>
          <a:xfrm>
            <a:off x="1621551" y="6015968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9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59"/>
          <p:cNvGrpSpPr/>
          <p:nvPr/>
        </p:nvGrpSpPr>
        <p:grpSpPr>
          <a:xfrm>
            <a:off x="573024" y="6162272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0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6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74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6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7B20B-A486-4FEE-92F0-D721184FE688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445018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621551" y="6015968"/>
            <a:ext cx="931161" cy="531091"/>
            <a:chOff x="1238130" y="6052653"/>
            <a:chExt cx="698371" cy="531091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3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7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2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6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573024" y="6162272"/>
            <a:ext cx="566496" cy="557829"/>
            <a:chOff x="515430" y="6131024"/>
            <a:chExt cx="424872" cy="557829"/>
          </a:xfrm>
        </p:grpSpPr>
        <p:sp>
          <p:nvSpPr>
            <p:cNvPr id="59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1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6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5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7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4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6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0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2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0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1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CDD348-6DF3-4AE4-AB99-EEA50C11378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36898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5624" y="1843088"/>
            <a:ext cx="5181600" cy="41148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843088"/>
            <a:ext cx="4011084" cy="1828800"/>
          </a:xfrm>
        </p:spPr>
        <p:txBody>
          <a:bodyPr/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D3E02B-8340-4E47-BAB7-90DABC86EA43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848140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3" cy="1162050"/>
          </a:xfr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5624" y="1843093"/>
            <a:ext cx="5486400" cy="4194175"/>
          </a:xfrm>
          <a:prstGeom prst="ellipse">
            <a:avLst/>
          </a:prstGeom>
          <a:solidFill>
            <a:schemeClr val="bg1">
              <a:alpha val="5000"/>
            </a:schemeClr>
          </a:solidFill>
          <a:ln w="50800">
            <a:gradFill>
              <a:gsLst>
                <a:gs pos="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800000" scaled="0"/>
            </a:gradFill>
          </a:ln>
          <a:effectLst/>
          <a:scene3d>
            <a:camera prst="orthographicFront"/>
            <a:lightRig rig="threePt" dir="t"/>
          </a:scene3d>
          <a:sp3d contourW="12700" prstMaterial="powder">
            <a:bevelT w="152400" h="50800" prst="softRound"/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rmAutofit/>
          </a:bodyPr>
          <a:lstStyle>
            <a:lvl1pPr marL="0" indent="0" algn="ctr" defTabSz="914400" rtl="0" eaLnBrk="1" latinLnBrk="0" hangingPunct="1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843087"/>
            <a:ext cx="4011083" cy="18288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508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500"/>
              </a:spcBef>
              <a:buSzPct val="80000"/>
              <a:buFont typeface="Wingdings" pitchFamily="2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99D6C-F0ED-4775-9041-10837FAC533D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95017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2ED0DD-C62C-4792-98DF-5E48D23C5674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329285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rot="5400000" flipH="1">
            <a:off x="1434249" y="-1311988"/>
            <a:ext cx="2444681" cy="518160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157"/>
          <p:cNvGrpSpPr/>
          <p:nvPr/>
        </p:nvGrpSpPr>
        <p:grpSpPr>
          <a:xfrm rot="893329">
            <a:off x="561393" y="279634"/>
            <a:ext cx="1979673" cy="1691685"/>
            <a:chOff x="429768" y="5047488"/>
            <a:chExt cx="1484755" cy="1691685"/>
          </a:xfrm>
        </p:grpSpPr>
        <p:grpSp>
          <p:nvGrpSpPr>
            <p:cNvPr id="10" name="Group 9"/>
            <p:cNvGrpSpPr/>
            <p:nvPr/>
          </p:nvGrpSpPr>
          <p:grpSpPr>
            <a:xfrm>
              <a:off x="1216152" y="6035040"/>
              <a:ext cx="698371" cy="531091"/>
              <a:chOff x="1238130" y="6052653"/>
              <a:chExt cx="698371" cy="531091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6"/>
              <p:cNvGrpSpPr/>
              <p:nvPr/>
            </p:nvGrpSpPr>
            <p:grpSpPr>
              <a:xfrm rot="2467258">
                <a:off x="1498298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26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4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30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5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0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4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0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1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2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3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8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15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6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4" name="Group 60"/>
            <p:cNvGrpSpPr/>
            <p:nvPr/>
          </p:nvGrpSpPr>
          <p:grpSpPr>
            <a:xfrm>
              <a:off x="429768" y="6181344"/>
              <a:ext cx="424872" cy="557829"/>
              <a:chOff x="515430" y="6131024"/>
              <a:chExt cx="424872" cy="557829"/>
            </a:xfrm>
          </p:grpSpPr>
          <p:sp>
            <p:nvSpPr>
              <p:cNvPr id="62" name="AutoShape 3"/>
              <p:cNvSpPr>
                <a:spLocks noChangeAspect="1" noChangeArrowheads="1" noTextEdit="1"/>
              </p:cNvSpPr>
              <p:nvPr/>
            </p:nvSpPr>
            <p:spPr bwMode="auto">
              <a:xfrm rot="3025731">
                <a:off x="455334" y="6203378"/>
                <a:ext cx="552736" cy="4085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>
                <a:spLocks noEditPoints="1"/>
              </p:cNvSpPr>
              <p:nvPr/>
            </p:nvSpPr>
            <p:spPr bwMode="auto">
              <a:xfrm rot="3025731">
                <a:off x="448951" y="6197503"/>
                <a:ext cx="557829" cy="424872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Group 296"/>
              <p:cNvGrpSpPr/>
              <p:nvPr/>
            </p:nvGrpSpPr>
            <p:grpSpPr>
              <a:xfrm rot="3025731">
                <a:off x="664340" y="6295206"/>
                <a:ext cx="138589" cy="140726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72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3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6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76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7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8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9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0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1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2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7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2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3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4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5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6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7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8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9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0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1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2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3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4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5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6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27" name="Group 281"/>
              <p:cNvGrpSpPr/>
              <p:nvPr/>
            </p:nvGrpSpPr>
            <p:grpSpPr>
              <a:xfrm rot="3025731">
                <a:off x="698372" y="6457657"/>
                <a:ext cx="67818" cy="57901"/>
                <a:chOff x="6294438" y="1638300"/>
                <a:chExt cx="401638" cy="342900"/>
              </a:xfrm>
            </p:grpSpPr>
            <p:sp>
              <p:nvSpPr>
                <p:cNvPr id="6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6" name="Freeform 283"/>
              <p:cNvSpPr>
                <a:spLocks/>
              </p:cNvSpPr>
              <p:nvPr/>
            </p:nvSpPr>
            <p:spPr bwMode="auto">
              <a:xfrm rot="3025731">
                <a:off x="760608" y="6269384"/>
                <a:ext cx="42621" cy="115265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4"/>
              <p:cNvSpPr>
                <a:spLocks/>
              </p:cNvSpPr>
              <p:nvPr/>
            </p:nvSpPr>
            <p:spPr bwMode="auto">
              <a:xfrm rot="3025731">
                <a:off x="799490" y="6310478"/>
                <a:ext cx="40745" cy="116069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8" name="Group 106"/>
            <p:cNvGrpSpPr>
              <a:grpSpLocks noChangeAspect="1"/>
            </p:cNvGrpSpPr>
            <p:nvPr/>
          </p:nvGrpSpPr>
          <p:grpSpPr>
            <a:xfrm rot="21069806">
              <a:off x="484632" y="5047488"/>
              <a:ext cx="1042416" cy="795528"/>
              <a:chOff x="1238130" y="6052653"/>
              <a:chExt cx="698371" cy="531091"/>
            </a:xfrm>
          </p:grpSpPr>
          <p:sp>
            <p:nvSpPr>
              <p:cNvPr id="108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9" name="Freeform 108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5">
                  <a:alpha val="4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9" name="Group 296"/>
              <p:cNvGrpSpPr/>
              <p:nvPr/>
            </p:nvGrpSpPr>
            <p:grpSpPr>
              <a:xfrm rot="2467258">
                <a:off x="1498299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123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4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30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127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8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9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0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1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2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3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4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5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6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7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8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9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0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1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2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3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4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5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6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7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8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9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0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1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2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3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4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5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6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7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1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119" name="Freeform 118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Freeform 119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Freeform 120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2" name="Freeform 121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32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15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13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5600" y="533471"/>
            <a:ext cx="2336800" cy="55038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6533" y="1843093"/>
            <a:ext cx="8212667" cy="41941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ECB7FD-4CAF-4F51-9ED0-20D63D4C95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233" name="Group 245"/>
          <p:cNvGrpSpPr/>
          <p:nvPr/>
        </p:nvGrpSpPr>
        <p:grpSpPr>
          <a:xfrm rot="618885">
            <a:off x="11301671" y="6093223"/>
            <a:ext cx="744071" cy="424872"/>
            <a:chOff x="1475175" y="3681289"/>
            <a:chExt cx="558053" cy="424872"/>
          </a:xfrm>
        </p:grpSpPr>
        <p:sp>
          <p:nvSpPr>
            <p:cNvPr id="247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48" name="Freeform 247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34" name="Group 296"/>
            <p:cNvGrpSpPr/>
            <p:nvPr/>
          </p:nvGrpSpPr>
          <p:grpSpPr>
            <a:xfrm rot="1778703">
              <a:off x="1674442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25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3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5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250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51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55188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8" name="Rounded Rectangle 7"/>
          <p:cNvSpPr/>
          <p:nvPr/>
        </p:nvSpPr>
        <p:spPr>
          <a:xfrm>
            <a:off x="121920" y="101600"/>
            <a:ext cx="11948160" cy="6664960"/>
          </a:xfrm>
          <a:prstGeom prst="roundRect">
            <a:avLst>
              <a:gd name="adj" fmla="val 1735"/>
            </a:avLst>
          </a:prstGeom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D8D91A-A2EE-4B54-B3C6-F6C67903BA9C}" type="datetime1">
              <a:rPr lang="en-US" smtClean="0"/>
              <a:pPr/>
              <a:t>9/12/2023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460634" y="2942602"/>
            <a:ext cx="9530575" cy="2463800"/>
          </a:xfrm>
          <a:prstGeom prst="rect">
            <a:avLst/>
          </a:prstGeom>
          <a:solidFill>
            <a:srgbClr val="FFFFFF">
              <a:alpha val="83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0096869" y="2944634"/>
            <a:ext cx="1587131" cy="2459736"/>
          </a:xfrm>
          <a:prstGeom prst="rect">
            <a:avLst/>
          </a:prstGeom>
          <a:solidFill>
            <a:srgbClr val="FFFFFF">
              <a:alpha val="83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0283619" y="3136658"/>
            <a:ext cx="1213632" cy="2075688"/>
          </a:xfrm>
          <a:prstGeom prst="rect">
            <a:avLst/>
          </a:prstGeom>
          <a:solidFill>
            <a:schemeClr val="accent3">
              <a:alpha val="70000"/>
            </a:schemeClr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594025" y="3055625"/>
            <a:ext cx="9263793" cy="2245359"/>
          </a:xfrm>
          <a:prstGeom prst="rect">
            <a:avLst/>
          </a:prstGeom>
          <a:solidFill>
            <a:srgbClr val="FFFFFF"/>
          </a:solidFill>
          <a:ln w="6350" cmpd="dbl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382435" y="4625268"/>
            <a:ext cx="1016000" cy="457200"/>
          </a:xfrm>
        </p:spPr>
        <p:txBody>
          <a:bodyPr/>
          <a:lstStyle>
            <a:lvl1pPr algn="ctr">
              <a:defRPr sz="280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FA84A37A-AFC2-4A01-80A1-FC20F2C0D5BB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722429" y="4559347"/>
            <a:ext cx="9006888" cy="664367"/>
          </a:xfrm>
          <a:prstGeom prst="rect">
            <a:avLst/>
          </a:pr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718629" y="3139440"/>
            <a:ext cx="9014491" cy="2077720"/>
          </a:xfrm>
          <a:prstGeom prst="rect">
            <a:avLst/>
          </a:prstGeom>
          <a:noFill/>
          <a:ln w="6350" cmpd="dbl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7073" y="4648200"/>
            <a:ext cx="8737600" cy="457200"/>
          </a:xfrm>
        </p:spPr>
        <p:txBody>
          <a:bodyPr>
            <a:normAutofit/>
          </a:bodyPr>
          <a:lstStyle>
            <a:lvl1pPr marL="0" indent="0" algn="ctr">
              <a:buNone/>
              <a:defRPr sz="1800" cap="all" spc="300" baseline="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06273" y="3227040"/>
            <a:ext cx="8839200" cy="1219201"/>
          </a:xfrm>
        </p:spPr>
        <p:txBody>
          <a:bodyPr anchor="b" anchorCtr="0">
            <a:noAutofit/>
          </a:bodyPr>
          <a:lstStyle>
            <a:lvl1pPr>
              <a:defRPr sz="400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C8593D-7C47-471E-A8DF-97AC4FFD13F5}" type="datetimeFigureOut">
              <a:rPr lang="en-US" smtClean="0"/>
              <a:t>9/12/2023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9D71E3-7D81-4C24-B9D8-6B108755C64C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7"/>
          <p:cNvSpPr/>
          <p:nvPr/>
        </p:nvSpPr>
        <p:spPr bwMode="auto">
          <a:xfrm>
            <a:off x="0" y="141"/>
            <a:ext cx="12192000" cy="5203825"/>
          </a:xfrm>
          <a:custGeom>
            <a:avLst/>
            <a:gdLst/>
            <a:ahLst/>
            <a:cxnLst/>
            <a:rect l="0" t="0" r="r" b="b"/>
            <a:pathLst>
              <a:path w="5760" h="3278">
                <a:moveTo>
                  <a:pt x="0" y="0"/>
                </a:moveTo>
                <a:lnTo>
                  <a:pt x="5760" y="0"/>
                </a:lnTo>
                <a:lnTo>
                  <a:pt x="5760" y="3090"/>
                </a:lnTo>
                <a:lnTo>
                  <a:pt x="4817" y="3090"/>
                </a:lnTo>
                <a:lnTo>
                  <a:pt x="4637" y="3270"/>
                </a:lnTo>
                <a:lnTo>
                  <a:pt x="4637" y="3270"/>
                </a:lnTo>
                <a:lnTo>
                  <a:pt x="4633" y="3272"/>
                </a:lnTo>
                <a:lnTo>
                  <a:pt x="4627" y="3275"/>
                </a:lnTo>
                <a:lnTo>
                  <a:pt x="4621" y="3278"/>
                </a:lnTo>
                <a:lnTo>
                  <a:pt x="4616" y="3278"/>
                </a:lnTo>
                <a:lnTo>
                  <a:pt x="4610" y="3278"/>
                </a:lnTo>
                <a:lnTo>
                  <a:pt x="4605" y="3275"/>
                </a:lnTo>
                <a:lnTo>
                  <a:pt x="4599" y="3272"/>
                </a:lnTo>
                <a:lnTo>
                  <a:pt x="4595" y="3270"/>
                </a:lnTo>
                <a:lnTo>
                  <a:pt x="4415" y="3090"/>
                </a:lnTo>
                <a:lnTo>
                  <a:pt x="0" y="309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0001" y="2951396"/>
            <a:ext cx="10561419" cy="1468800"/>
          </a:xfrm>
        </p:spPr>
        <p:txBody>
          <a:bodyPr anchor="b"/>
          <a:lstStyle>
            <a:lvl1pPr algn="r">
              <a:defRPr sz="4800" b="1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10001" y="5281341"/>
            <a:ext cx="10561419" cy="433955"/>
          </a:xfrm>
        </p:spPr>
        <p:txBody>
          <a:bodyPr anchor="t">
            <a:noAutofit/>
          </a:bodyPr>
          <a:lstStyle>
            <a:lvl1pPr marL="0" indent="0" algn="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FA1846-DA80-1C48-A609-854EA85C59AD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8575179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8" name="Rounded Rectangle 7"/>
          <p:cNvSpPr/>
          <p:nvPr/>
        </p:nvSpPr>
        <p:spPr>
          <a:xfrm>
            <a:off x="121920" y="101600"/>
            <a:ext cx="11948160" cy="6664960"/>
          </a:xfrm>
          <a:prstGeom prst="roundRect">
            <a:avLst>
              <a:gd name="adj" fmla="val 1735"/>
            </a:avLst>
          </a:prstGeom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BB47B5-C739-4DAE-AACD-CC58CA843AC4}" type="datetime1">
              <a:rPr lang="en-US" smtClean="0"/>
              <a:pPr/>
              <a:t>9/12/2023</a:t>
            </a:fld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602636" y="2946400"/>
            <a:ext cx="11020213" cy="2463800"/>
          </a:xfrm>
          <a:prstGeom prst="rect">
            <a:avLst/>
          </a:prstGeom>
          <a:solidFill>
            <a:srgbClr val="FFFFFF">
              <a:alpha val="83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756876" y="3048000"/>
            <a:ext cx="10711733" cy="2245359"/>
          </a:xfrm>
          <a:prstGeom prst="rect">
            <a:avLst/>
          </a:prstGeom>
          <a:solidFill>
            <a:srgbClr val="FFFFFF"/>
          </a:solidFill>
          <a:ln w="6350" cmpd="dbl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84A37A-AFC2-4A01-80A1-FC20F2C0D5BB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1941" y="3200403"/>
            <a:ext cx="10261600" cy="1295401"/>
          </a:xfrm>
        </p:spPr>
        <p:txBody>
          <a:bodyPr anchor="b" anchorCtr="0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lang="en-US" sz="4000" kern="1200" cap="all" baseline="0" dirty="0">
                <a:solidFill>
                  <a:schemeClr val="accent1">
                    <a:lumMod val="50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900661" y="4541591"/>
            <a:ext cx="10424160" cy="664367"/>
          </a:xfrm>
          <a:prstGeom prst="rect">
            <a:avLst/>
          </a:pr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81941" y="4607581"/>
            <a:ext cx="10261600" cy="523783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 cap="all" spc="250" baseline="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ectangle 13"/>
          <p:cNvSpPr/>
          <p:nvPr/>
        </p:nvSpPr>
        <p:spPr>
          <a:xfrm>
            <a:off x="901057" y="3124200"/>
            <a:ext cx="10423465" cy="2077720"/>
          </a:xfrm>
          <a:prstGeom prst="rect">
            <a:avLst/>
          </a:prstGeom>
          <a:noFill/>
          <a:ln w="6350" cmpd="dbl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8172" y="408376"/>
            <a:ext cx="11014229" cy="103942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68171" y="1719071"/>
            <a:ext cx="5384800" cy="440740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719071"/>
            <a:ext cx="5384800" cy="440740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C8593D-7C47-471E-A8DF-97AC4FFD13F5}" type="datetimeFigureOut">
              <a:rPr lang="en-US" smtClean="0"/>
              <a:t>9/12/2023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9D71E3-7D81-4C24-B9D8-6B108755C64C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8172" y="408376"/>
            <a:ext cx="11014229" cy="1039427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68172" y="1722438"/>
            <a:ext cx="5386917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sz="2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8172" y="2438400"/>
            <a:ext cx="5386917" cy="368776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14" y="1722438"/>
            <a:ext cx="5389033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sz="2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14" y="2438400"/>
            <a:ext cx="5389033" cy="368776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C8593D-7C47-471E-A8DF-97AC4FFD13F5}" type="datetimeFigureOut">
              <a:rPr lang="en-US" smtClean="0"/>
              <a:t>9/12/2023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9D71E3-7D81-4C24-B9D8-6B108755C64C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C8593D-7C47-471E-A8DF-97AC4FFD13F5}" type="datetimeFigureOut">
              <a:rPr lang="en-US" smtClean="0"/>
              <a:t>9/12/2023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9D71E3-7D81-4C24-B9D8-6B108755C64C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Rounded Rectangle 10"/>
          <p:cNvSpPr/>
          <p:nvPr/>
        </p:nvSpPr>
        <p:spPr>
          <a:xfrm>
            <a:off x="121920" y="101600"/>
            <a:ext cx="11948160" cy="6664960"/>
          </a:xfrm>
          <a:prstGeom prst="roundRect">
            <a:avLst>
              <a:gd name="adj" fmla="val 1735"/>
            </a:avLst>
          </a:prstGeom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C8593D-7C47-471E-A8DF-97AC4FFD13F5}" type="datetimeFigureOut">
              <a:rPr lang="en-US" smtClean="0"/>
              <a:t>9/12/2023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9D71E3-7D81-4C24-B9D8-6B108755C64C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2" name="Rounded Rectangle 11"/>
          <p:cNvSpPr/>
          <p:nvPr/>
        </p:nvSpPr>
        <p:spPr>
          <a:xfrm>
            <a:off x="121920" y="101600"/>
            <a:ext cx="11948160" cy="6664960"/>
          </a:xfrm>
          <a:prstGeom prst="roundRect">
            <a:avLst>
              <a:gd name="adj" fmla="val 1735"/>
            </a:avLst>
          </a:prstGeom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1600" y="685800"/>
            <a:ext cx="6096000" cy="5257802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C8593D-7C47-471E-A8DF-97AC4FFD13F5}" type="datetimeFigureOut">
              <a:rPr lang="en-US" smtClean="0"/>
              <a:t>9/12/2023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9D71E3-7D81-4C24-B9D8-6B108755C64C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746712" y="1505712"/>
            <a:ext cx="3622088" cy="3523488"/>
          </a:xfrm>
          <a:prstGeom prst="rect">
            <a:avLst/>
          </a:prstGeom>
          <a:solidFill>
            <a:srgbClr val="FFFFFF">
              <a:alpha val="83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902256" y="1642472"/>
            <a:ext cx="3311005" cy="3234328"/>
          </a:xfrm>
          <a:prstGeom prst="rect">
            <a:avLst/>
          </a:prstGeom>
          <a:solidFill>
            <a:srgbClr val="FFFFFF"/>
          </a:solidFill>
          <a:ln w="6350" cmpd="dbl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5336" y="2971800"/>
            <a:ext cx="3064845" cy="1752600"/>
          </a:xfrm>
        </p:spPr>
        <p:txBody>
          <a:bodyPr/>
          <a:lstStyle>
            <a:lvl1pPr marL="0" indent="0">
              <a:spcBef>
                <a:spcPts val="400"/>
              </a:spcBef>
              <a:buNone/>
              <a:defRPr sz="140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5336" y="1734312"/>
            <a:ext cx="3064845" cy="1191620"/>
          </a:xfrm>
        </p:spPr>
        <p:txBody>
          <a:bodyPr anchor="b">
            <a:normAutofit/>
          </a:bodyPr>
          <a:lstStyle>
            <a:lvl1pPr algn="l">
              <a:defRPr sz="2000" b="0">
                <a:solidFill>
                  <a:schemeClr val="accent1">
                    <a:lumMod val="7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9" name="Rounded Rectangle 8"/>
          <p:cNvSpPr/>
          <p:nvPr/>
        </p:nvSpPr>
        <p:spPr>
          <a:xfrm>
            <a:off x="121920" y="101600"/>
            <a:ext cx="11948160" cy="6664960"/>
          </a:xfrm>
          <a:prstGeom prst="roundRect">
            <a:avLst>
              <a:gd name="adj" fmla="val 1735"/>
            </a:avLst>
          </a:prstGeom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914400" y="621437"/>
            <a:ext cx="10363200" cy="4331564"/>
          </a:xfrm>
          <a:solidFill>
            <a:schemeClr val="bg2"/>
          </a:solidFill>
          <a:ln>
            <a:noFill/>
          </a:ln>
          <a:effectLst>
            <a:softEdge rad="12700"/>
          </a:effectLst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C8593D-7C47-471E-A8DF-97AC4FFD13F5}" type="datetimeFigureOut">
              <a:rPr lang="en-US" smtClean="0"/>
              <a:t>9/12/2023</a:t>
            </a:fld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9D71E3-7D81-4C24-B9D8-6B108755C64C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914400" y="4953000"/>
            <a:ext cx="10363200" cy="1371600"/>
          </a:xfrm>
          <a:prstGeom prst="rect">
            <a:avLst/>
          </a:prstGeom>
          <a:solidFill>
            <a:srgbClr val="FFFFFF">
              <a:alpha val="83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016046" y="5029200"/>
            <a:ext cx="10134353" cy="1202924"/>
          </a:xfrm>
          <a:prstGeom prst="rect">
            <a:avLst/>
          </a:prstGeom>
          <a:solidFill>
            <a:srgbClr val="FFFFFF"/>
          </a:solidFill>
          <a:ln w="6350" cmpd="dbl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219200" y="5638800"/>
            <a:ext cx="9771352" cy="451696"/>
          </a:xfrm>
          <a:prstGeom prst="rect">
            <a:avLst/>
          </a:prstGeom>
          <a:solidFill>
            <a:schemeClr val="accent1"/>
          </a:solidFill>
          <a:ln w="6350" cmpd="dbl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807452" y="5074920"/>
            <a:ext cx="10594848" cy="1097280"/>
          </a:xfrm>
          <a:prstGeom prst="rect">
            <a:avLst/>
          </a:prstGeom>
          <a:noFill/>
          <a:ln w="6350" cmpd="dbl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75052" y="5656627"/>
            <a:ext cx="9659648" cy="401715"/>
          </a:xfrm>
        </p:spPr>
        <p:txBody>
          <a:bodyPr anchor="ctr">
            <a:normAutofit/>
          </a:bodyPr>
          <a:lstStyle>
            <a:lvl1pPr marL="0" indent="0" algn="ctr">
              <a:buNone/>
              <a:defRPr sz="1500" cap="all" spc="250" baseline="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9200" y="5105471"/>
            <a:ext cx="9771352" cy="523043"/>
          </a:xfrm>
        </p:spPr>
        <p:txBody>
          <a:bodyPr anchor="ctr" anchorCtr="0"/>
          <a:lstStyle>
            <a:lvl1pPr algn="ctr">
              <a:defRPr sz="2000" b="0">
                <a:solidFill>
                  <a:schemeClr val="accent1">
                    <a:lumMod val="7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C8593D-7C47-471E-A8DF-97AC4FFD13F5}" type="datetimeFigureOut">
              <a:rPr lang="en-US" smtClean="0"/>
              <a:t>9/12/2023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9D71E3-7D81-4C24-B9D8-6B108755C64C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148936" y="228600"/>
            <a:ext cx="2479040" cy="6122634"/>
          </a:xfrm>
          <a:prstGeom prst="rect">
            <a:avLst/>
          </a:prstGeom>
          <a:solidFill>
            <a:srgbClr val="FFFFFF">
              <a:alpha val="8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en-US"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9273681" y="351480"/>
            <a:ext cx="2229647" cy="5877017"/>
          </a:xfrm>
          <a:prstGeom prst="rect">
            <a:avLst/>
          </a:prstGeom>
          <a:solidFill>
            <a:srgbClr val="FFFFFF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398103" y="395498"/>
            <a:ext cx="1980708" cy="578898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381070"/>
            <a:ext cx="8229600" cy="579120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C8593D-7C47-471E-A8DF-97AC4FFD13F5}" type="datetimeFigureOut">
              <a:rPr lang="en-US" smtClean="0"/>
              <a:t>9/12/2023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9D71E3-7D81-4C24-B9D8-6B108755C64C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"/>
          <p:cNvGrpSpPr/>
          <p:nvPr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sp>
          <p:nvSpPr>
            <p:cNvPr id="8" name="Rectangle 7"/>
            <p:cNvSpPr/>
            <p:nvPr/>
          </p:nvSpPr>
          <p:spPr>
            <a:xfrm>
              <a:off x="0" y="0"/>
              <a:ext cx="71628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1765"/>
                  </a:srgbClr>
                </a:gs>
                <a:gs pos="60000">
                  <a:srgbClr val="FEFEFE">
                    <a:alpha val="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143000" y="0"/>
              <a:ext cx="80010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6000"/>
                  </a:srgbClr>
                </a:gs>
                <a:gs pos="61000">
                  <a:srgbClr val="FEFEFE">
                    <a:alpha val="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 rot="10800000">
            <a:off x="1189141" y="5617774"/>
            <a:ext cx="9843913" cy="537210"/>
          </a:xfrm>
          <a:custGeom>
            <a:avLst/>
            <a:gdLst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7785734 w 7955280"/>
              <a:gd name="connsiteY2" fmla="*/ 0 h 495300"/>
              <a:gd name="connsiteX3" fmla="*/ 7955280 w 7955280"/>
              <a:gd name="connsiteY3" fmla="*/ 495300 h 495300"/>
              <a:gd name="connsiteX4" fmla="*/ 0 w 7955280"/>
              <a:gd name="connsiteY4" fmla="*/ 495300 h 495300"/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3966210 w 7955280"/>
              <a:gd name="connsiteY2" fmla="*/ 95250 h 495300"/>
              <a:gd name="connsiteX3" fmla="*/ 7785734 w 7955280"/>
              <a:gd name="connsiteY3" fmla="*/ 0 h 495300"/>
              <a:gd name="connsiteX4" fmla="*/ 7955280 w 7955280"/>
              <a:gd name="connsiteY4" fmla="*/ 495300 h 495300"/>
              <a:gd name="connsiteX5" fmla="*/ 0 w 7955280"/>
              <a:gd name="connsiteY5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5280" h="495300">
                <a:moveTo>
                  <a:pt x="0" y="495300"/>
                </a:moveTo>
                <a:lnTo>
                  <a:pt x="169546" y="0"/>
                </a:lnTo>
                <a:lnTo>
                  <a:pt x="3966210" y="95250"/>
                </a:lnTo>
                <a:lnTo>
                  <a:pt x="7785734" y="0"/>
                </a:lnTo>
                <a:lnTo>
                  <a:pt x="7955280" y="495300"/>
                </a:lnTo>
                <a:lnTo>
                  <a:pt x="0" y="495300"/>
                </a:lnTo>
                <a:close/>
              </a:path>
            </a:pathLst>
          </a:custGeom>
          <a:gradFill flip="none" rotWithShape="1">
            <a:gsLst>
              <a:gs pos="30000">
                <a:srgbClr val="010101">
                  <a:alpha val="34000"/>
                </a:srgbClr>
              </a:gs>
              <a:gs pos="100000">
                <a:srgbClr val="010101">
                  <a:alpha val="26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319971" y="1016990"/>
            <a:ext cx="9572977" cy="4831643"/>
          </a:xfrm>
          <a:prstGeom prst="rect">
            <a:avLst/>
          </a:prstGeom>
          <a:solidFill>
            <a:schemeClr val="bg1">
              <a:lumMod val="75000"/>
              <a:lumOff val="25000"/>
            </a:schemeClr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320811" y="1009719"/>
            <a:ext cx="9572977" cy="4831643"/>
          </a:xfrm>
          <a:prstGeom prst="rect">
            <a:avLst/>
          </a:prstGeom>
          <a:blipFill dpi="0" rotWithShape="1">
            <a:blip r:embed="rId2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1435684">
            <a:off x="1026031" y="702069"/>
            <a:ext cx="757108" cy="567830"/>
          </a:xfrm>
          <a:prstGeom prst="rect">
            <a:avLst/>
          </a:prstGeom>
          <a:noFill/>
        </p:spPr>
      </p:pic>
      <p:pic>
        <p:nvPicPr>
          <p:cNvPr id="14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4096196">
            <a:off x="10568399" y="655232"/>
            <a:ext cx="566928" cy="755904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302934" y="1794935"/>
            <a:ext cx="7631291" cy="1828090"/>
          </a:xfrm>
        </p:spPr>
        <p:txBody>
          <a:bodyPr anchor="b"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302979" y="3736622"/>
            <a:ext cx="7616239" cy="15240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027571" y="5357661"/>
            <a:ext cx="1618428" cy="365125"/>
          </a:xfrm>
        </p:spPr>
        <p:txBody>
          <a:bodyPr/>
          <a:lstStyle/>
          <a:p>
            <a:fld id="{AC7C7B74-7EEC-4D7B-AB40-ED3F99ECCC1A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565438" y="5357661"/>
            <a:ext cx="6713127" cy="365125"/>
          </a:xfrm>
        </p:spPr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285286" y="5357661"/>
            <a:ext cx="738697" cy="365125"/>
          </a:xfrm>
        </p:spPr>
        <p:txBody>
          <a:bodyPr/>
          <a:lstStyle>
            <a:lvl1pPr algn="ctr">
              <a:defRPr/>
            </a:lvl1pPr>
          </a:lstStyle>
          <a:p>
            <a:fld id="{7DC62A3F-2A11-433B-ADAB-1820FB8C222F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6"/>
          <p:cNvSpPr/>
          <p:nvPr/>
        </p:nvSpPr>
        <p:spPr bwMode="auto">
          <a:xfrm>
            <a:off x="0" y="0"/>
            <a:ext cx="12192000" cy="2185988"/>
          </a:xfrm>
          <a:custGeom>
            <a:avLst/>
            <a:gdLst/>
            <a:ahLst/>
            <a:cxnLst/>
            <a:rect l="0" t="0" r="r" b="b"/>
            <a:pathLst>
              <a:path w="5760" h="1377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18715" y="2222293"/>
            <a:ext cx="5185873" cy="3638763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7509" y="2222287"/>
            <a:ext cx="5194583" cy="3638764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302355-E14B-8545-A8F8-0FE83CC9D524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958101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7B74-7EEC-4D7B-AB40-ED3F99ECCC1A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C62A3F-2A11-433B-ADAB-1820FB8C222F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26640" y="2239499"/>
            <a:ext cx="8338725" cy="1362075"/>
          </a:xfrm>
        </p:spPr>
        <p:txBody>
          <a:bodyPr anchor="b"/>
          <a:lstStyle>
            <a:lvl1pPr algn="ctr">
              <a:defRPr sz="4000" b="0" cap="none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1735" y="3725403"/>
            <a:ext cx="8308623" cy="1309511"/>
          </a:xfr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7B74-7EEC-4D7B-AB40-ED3F99ECCC1A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C62A3F-2A11-433B-ADAB-1820FB8C222F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7B74-7EEC-4D7B-AB40-ED3F99ECCC1A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C62A3F-2A11-433B-ADAB-1820FB8C222F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1731264" y="2121407"/>
            <a:ext cx="4267200" cy="360273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6217920" y="2119313"/>
            <a:ext cx="4267200" cy="36052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77205" y="2122312"/>
            <a:ext cx="3919361" cy="820208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47559" y="2122311"/>
            <a:ext cx="3925824" cy="822960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7B74-7EEC-4D7B-AB40-ED3F99ECCC1A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C62A3F-2A11-433B-ADAB-1820FB8C222F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3"/>
          </p:nvPr>
        </p:nvSpPr>
        <p:spPr>
          <a:xfrm>
            <a:off x="1731264" y="2944368"/>
            <a:ext cx="4303776" cy="27797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4"/>
          </p:nvPr>
        </p:nvSpPr>
        <p:spPr>
          <a:xfrm>
            <a:off x="6193535" y="2944813"/>
            <a:ext cx="4303776" cy="27797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7B74-7EEC-4D7B-AB40-ED3F99ECCC1A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C62A3F-2A11-433B-ADAB-1820FB8C222F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7B74-7EEC-4D7B-AB40-ED3F99ECCC1A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C62A3F-2A11-433B-ADAB-1820FB8C222F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5"/>
          <p:cNvGrpSpPr/>
          <p:nvPr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sp>
          <p:nvSpPr>
            <p:cNvPr id="9" name="Rectangle 8"/>
            <p:cNvSpPr/>
            <p:nvPr/>
          </p:nvSpPr>
          <p:spPr>
            <a:xfrm>
              <a:off x="0" y="0"/>
              <a:ext cx="71628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1765"/>
                  </a:srgbClr>
                </a:gs>
                <a:gs pos="60000">
                  <a:srgbClr val="FEFEFE">
                    <a:alpha val="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1143000" y="0"/>
              <a:ext cx="80010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6000"/>
                  </a:srgbClr>
                </a:gs>
                <a:gs pos="61000">
                  <a:srgbClr val="FEFEFE">
                    <a:alpha val="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Freeform 10"/>
          <p:cNvSpPr/>
          <p:nvPr/>
        </p:nvSpPr>
        <p:spPr>
          <a:xfrm rot="10800000">
            <a:off x="842903" y="6058038"/>
            <a:ext cx="10295468" cy="537210"/>
          </a:xfrm>
          <a:custGeom>
            <a:avLst/>
            <a:gdLst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7785734 w 7955280"/>
              <a:gd name="connsiteY2" fmla="*/ 0 h 495300"/>
              <a:gd name="connsiteX3" fmla="*/ 7955280 w 7955280"/>
              <a:gd name="connsiteY3" fmla="*/ 495300 h 495300"/>
              <a:gd name="connsiteX4" fmla="*/ 0 w 7955280"/>
              <a:gd name="connsiteY4" fmla="*/ 495300 h 495300"/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3966210 w 7955280"/>
              <a:gd name="connsiteY2" fmla="*/ 95250 h 495300"/>
              <a:gd name="connsiteX3" fmla="*/ 7785734 w 7955280"/>
              <a:gd name="connsiteY3" fmla="*/ 0 h 495300"/>
              <a:gd name="connsiteX4" fmla="*/ 7955280 w 7955280"/>
              <a:gd name="connsiteY4" fmla="*/ 495300 h 495300"/>
              <a:gd name="connsiteX5" fmla="*/ 0 w 7955280"/>
              <a:gd name="connsiteY5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5280" h="495300">
                <a:moveTo>
                  <a:pt x="0" y="495300"/>
                </a:moveTo>
                <a:lnTo>
                  <a:pt x="169546" y="0"/>
                </a:lnTo>
                <a:lnTo>
                  <a:pt x="3966210" y="95250"/>
                </a:lnTo>
                <a:lnTo>
                  <a:pt x="7785734" y="0"/>
                </a:lnTo>
                <a:lnTo>
                  <a:pt x="7955280" y="495300"/>
                </a:lnTo>
                <a:lnTo>
                  <a:pt x="0" y="495300"/>
                </a:lnTo>
                <a:close/>
              </a:path>
            </a:pathLst>
          </a:custGeom>
          <a:gradFill flip="none" rotWithShape="1">
            <a:gsLst>
              <a:gs pos="30000">
                <a:srgbClr val="010101">
                  <a:alpha val="34000"/>
                </a:srgbClr>
              </a:gs>
              <a:gs pos="100000">
                <a:srgbClr val="010101">
                  <a:alpha val="26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 rot="60000">
            <a:off x="5958542" y="605163"/>
            <a:ext cx="5051921" cy="5722296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 rot="60000">
            <a:off x="5961934" y="603504"/>
            <a:ext cx="5051921" cy="5722296"/>
          </a:xfrm>
          <a:prstGeom prst="rect">
            <a:avLst/>
          </a:prstGeom>
          <a:blipFill dpi="0" rotWithShape="1">
            <a:blip r:embed="rId2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 rot="21540000">
            <a:off x="998971" y="576868"/>
            <a:ext cx="5051921" cy="5722296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 rot="21540000">
            <a:off x="999767" y="576072"/>
            <a:ext cx="5051921" cy="5722296"/>
          </a:xfrm>
          <a:prstGeom prst="rect">
            <a:avLst/>
          </a:prstGeom>
          <a:blipFill dpi="0" rotWithShape="1">
            <a:blip r:embed="rId2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1435684">
            <a:off x="3161475" y="293953"/>
            <a:ext cx="757108" cy="567830"/>
          </a:xfrm>
          <a:prstGeom prst="rect">
            <a:avLst/>
          </a:prstGeom>
          <a:noFill/>
        </p:spPr>
      </p:pic>
      <p:pic>
        <p:nvPicPr>
          <p:cNvPr id="19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4096196">
            <a:off x="8467351" y="238675"/>
            <a:ext cx="566928" cy="755904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-60000">
            <a:off x="1478635" y="2020111"/>
            <a:ext cx="4086436" cy="1503037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 rot="60000">
            <a:off x="6472389" y="1150993"/>
            <a:ext cx="4027723" cy="4625489"/>
          </a:xfrm>
        </p:spPr>
        <p:txBody>
          <a:bodyPr anchor="ctr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-60000">
            <a:off x="1530835" y="3623748"/>
            <a:ext cx="4065188" cy="21004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 rot="60000">
            <a:off x="8455599" y="5885741"/>
            <a:ext cx="1618428" cy="365125"/>
          </a:xfrm>
        </p:spPr>
        <p:txBody>
          <a:bodyPr/>
          <a:lstStyle/>
          <a:p>
            <a:fld id="{AC7C7B74-7EEC-4D7B-AB40-ED3F99ECCC1A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 rot="-60000">
            <a:off x="1219427" y="5829330"/>
            <a:ext cx="4696809" cy="365125"/>
          </a:xfrm>
        </p:spPr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 rot="60000">
            <a:off x="10076464" y="5897030"/>
            <a:ext cx="738697" cy="365125"/>
          </a:xfrm>
        </p:spPr>
        <p:txBody>
          <a:bodyPr/>
          <a:lstStyle/>
          <a:p>
            <a:fld id="{7DC62A3F-2A11-433B-ADAB-1820FB8C222F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5"/>
          <p:cNvGrpSpPr/>
          <p:nvPr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sp>
          <p:nvSpPr>
            <p:cNvPr id="9" name="Rectangle 8"/>
            <p:cNvSpPr/>
            <p:nvPr/>
          </p:nvSpPr>
          <p:spPr>
            <a:xfrm>
              <a:off x="0" y="0"/>
              <a:ext cx="71628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1765"/>
                  </a:srgbClr>
                </a:gs>
                <a:gs pos="60000">
                  <a:srgbClr val="FEFEFE">
                    <a:alpha val="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1143000" y="0"/>
              <a:ext cx="80010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6000"/>
                  </a:srgbClr>
                </a:gs>
                <a:gs pos="61000">
                  <a:srgbClr val="FEFEFE">
                    <a:alpha val="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Freeform 30"/>
          <p:cNvSpPr/>
          <p:nvPr/>
        </p:nvSpPr>
        <p:spPr>
          <a:xfrm rot="10800000">
            <a:off x="842903" y="6058038"/>
            <a:ext cx="10295468" cy="537210"/>
          </a:xfrm>
          <a:custGeom>
            <a:avLst/>
            <a:gdLst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7785734 w 7955280"/>
              <a:gd name="connsiteY2" fmla="*/ 0 h 495300"/>
              <a:gd name="connsiteX3" fmla="*/ 7955280 w 7955280"/>
              <a:gd name="connsiteY3" fmla="*/ 495300 h 495300"/>
              <a:gd name="connsiteX4" fmla="*/ 0 w 7955280"/>
              <a:gd name="connsiteY4" fmla="*/ 495300 h 495300"/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3966210 w 7955280"/>
              <a:gd name="connsiteY2" fmla="*/ 95250 h 495300"/>
              <a:gd name="connsiteX3" fmla="*/ 7785734 w 7955280"/>
              <a:gd name="connsiteY3" fmla="*/ 0 h 495300"/>
              <a:gd name="connsiteX4" fmla="*/ 7955280 w 7955280"/>
              <a:gd name="connsiteY4" fmla="*/ 495300 h 495300"/>
              <a:gd name="connsiteX5" fmla="*/ 0 w 7955280"/>
              <a:gd name="connsiteY5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5280" h="495300">
                <a:moveTo>
                  <a:pt x="0" y="495300"/>
                </a:moveTo>
                <a:lnTo>
                  <a:pt x="169546" y="0"/>
                </a:lnTo>
                <a:lnTo>
                  <a:pt x="3966210" y="95250"/>
                </a:lnTo>
                <a:lnTo>
                  <a:pt x="7785734" y="0"/>
                </a:lnTo>
                <a:lnTo>
                  <a:pt x="7955280" y="495300"/>
                </a:lnTo>
                <a:lnTo>
                  <a:pt x="0" y="495300"/>
                </a:lnTo>
                <a:close/>
              </a:path>
            </a:pathLst>
          </a:custGeom>
          <a:gradFill flip="none" rotWithShape="1">
            <a:gsLst>
              <a:gs pos="30000">
                <a:srgbClr val="010101">
                  <a:alpha val="34000"/>
                </a:srgbClr>
              </a:gs>
              <a:gs pos="100000">
                <a:srgbClr val="010101">
                  <a:alpha val="26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 rot="21540000">
            <a:off x="998971" y="576868"/>
            <a:ext cx="5051921" cy="5722296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 rot="21540000">
            <a:off x="993457" y="575769"/>
            <a:ext cx="5051921" cy="5722296"/>
          </a:xfrm>
          <a:prstGeom prst="rect">
            <a:avLst/>
          </a:prstGeom>
          <a:blipFill dpi="0" rotWithShape="1">
            <a:blip r:embed="rId2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 rot="60000">
            <a:off x="5958542" y="605163"/>
            <a:ext cx="5051921" cy="5722296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 rot="60000">
            <a:off x="5953070" y="603920"/>
            <a:ext cx="5051921" cy="5722296"/>
          </a:xfrm>
          <a:prstGeom prst="rect">
            <a:avLst/>
          </a:prstGeom>
          <a:blipFill dpi="0" rotWithShape="1">
            <a:blip r:embed="rId2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1435684">
            <a:off x="3161475" y="293953"/>
            <a:ext cx="757108" cy="567830"/>
          </a:xfrm>
          <a:prstGeom prst="rect">
            <a:avLst/>
          </a:prstGeom>
          <a:noFill/>
        </p:spPr>
      </p:pic>
      <p:pic>
        <p:nvPicPr>
          <p:cNvPr id="15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4096196">
            <a:off x="8467351" y="238675"/>
            <a:ext cx="566928" cy="755904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-60000">
            <a:off x="1475232" y="2020824"/>
            <a:ext cx="4084320" cy="1499616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60000">
            <a:off x="6531533" y="1207272"/>
            <a:ext cx="3885151" cy="4539412"/>
          </a:xfrm>
          <a:ln w="101600" cap="rnd">
            <a:solidFill>
              <a:srgbClr val="FFFFFF"/>
            </a:solidFill>
          </a:ln>
          <a:effectLst>
            <a:outerShdw blurRad="88900" dir="2700000" algn="tl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-60000">
            <a:off x="1536192" y="3621024"/>
            <a:ext cx="4059936" cy="210312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 rot="60000">
            <a:off x="8461251" y="5888806"/>
            <a:ext cx="1618428" cy="365125"/>
          </a:xfrm>
        </p:spPr>
        <p:txBody>
          <a:bodyPr/>
          <a:lstStyle/>
          <a:p>
            <a:fld id="{AC7C7B74-7EEC-4D7B-AB40-ED3F99ECCC1A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 rot="-60000">
            <a:off x="1219448" y="5831106"/>
            <a:ext cx="4425391" cy="365125"/>
          </a:xfrm>
        </p:spPr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 rot="60000">
            <a:off x="10082832" y="5900095"/>
            <a:ext cx="738697" cy="365125"/>
          </a:xfrm>
        </p:spPr>
        <p:txBody>
          <a:bodyPr/>
          <a:lstStyle/>
          <a:p>
            <a:fld id="{7DC62A3F-2A11-433B-ADAB-1820FB8C222F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7B74-7EEC-4D7B-AB40-ED3F99ECCC1A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C62A3F-2A11-433B-ADAB-1820FB8C222F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47" y="925759"/>
            <a:ext cx="1907823" cy="476391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731007" y="1106381"/>
            <a:ext cx="6905039" cy="44026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7C7B74-7EEC-4D7B-AB40-ED3F99ECCC1A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C62A3F-2A11-433B-ADAB-1820FB8C222F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6"/>
          <p:cNvSpPr/>
          <p:nvPr/>
        </p:nvSpPr>
        <p:spPr bwMode="auto">
          <a:xfrm>
            <a:off x="0" y="0"/>
            <a:ext cx="12192000" cy="2185988"/>
          </a:xfrm>
          <a:custGeom>
            <a:avLst/>
            <a:gdLst/>
            <a:ahLst/>
            <a:cxnLst/>
            <a:rect l="0" t="0" r="r" b="b"/>
            <a:pathLst>
              <a:path w="5760" h="1377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14755" y="2174875"/>
            <a:ext cx="5189857" cy="576262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4729" y="2751278"/>
            <a:ext cx="5189856" cy="3109913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87509" y="2174875"/>
            <a:ext cx="5194583" cy="576262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87509" y="2751278"/>
            <a:ext cx="5194583" cy="3109913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640F58-564D-2B4F-AE67-E407BA4FCF45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122327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9773390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79"/>
          <p:cNvGrpSpPr/>
          <p:nvPr/>
        </p:nvGrpSpPr>
        <p:grpSpPr>
          <a:xfrm>
            <a:off x="1061765" y="4190231"/>
            <a:ext cx="1115659" cy="637309"/>
            <a:chOff x="796323" y="4190170"/>
            <a:chExt cx="836744" cy="637309"/>
          </a:xfrm>
        </p:grpSpPr>
        <p:sp>
          <p:nvSpPr>
            <p:cNvPr id="1439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40" name="Freeform 1439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3" y="4350690"/>
              <a:ext cx="207881" cy="211093"/>
              <a:chOff x="5902325" y="2266950"/>
              <a:chExt cx="820738" cy="833438"/>
            </a:xfrm>
            <a:noFill/>
          </p:grpSpPr>
          <p:sp>
            <p:nvSpPr>
              <p:cNvPr id="153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4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7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53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54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1781" name="Rectangle 178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780" name="Picture 1779" descr="vines15.png"/>
          <p:cNvPicPr>
            <a:picLocks noChangeAspect="1"/>
          </p:cNvPicPr>
          <p:nvPr/>
        </p:nvPicPr>
        <p:blipFill>
          <a:blip r:embed="rId2" cstate="print"/>
          <a:srcRect l="27271" t="11030" r="13284" b="37244"/>
          <a:stretch>
            <a:fillRect/>
          </a:stretch>
        </p:blipFill>
        <p:spPr>
          <a:xfrm>
            <a:off x="0" y="1143007"/>
            <a:ext cx="10532400" cy="56526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6400" y="381000"/>
            <a:ext cx="6908800" cy="2362200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620000" y="3733800"/>
            <a:ext cx="4165600" cy="16002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1000"/>
              </a:spcBef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20000" y="5486461"/>
            <a:ext cx="4165600" cy="365125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200" kern="1200" spc="100" baseline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</a:lstStyle>
          <a:p>
            <a:endParaRPr lang="en-US">
              <a:solidFill>
                <a:prstClr val="white">
                  <a:lumMod val="75000"/>
                  <a:lumOff val="25000"/>
                </a:prstClr>
              </a:solidFill>
              <a:effectLst>
                <a:innerShdw blurRad="38100">
                  <a:prstClr val="black"/>
                </a:inn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68800" y="6528795"/>
            <a:ext cx="386080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C2095B-19D3-47D3-B8A5-9E06F5CDD67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10" name="Group 1581"/>
          <p:cNvGrpSpPr/>
          <p:nvPr/>
        </p:nvGrpSpPr>
        <p:grpSpPr>
          <a:xfrm>
            <a:off x="8335864" y="408727"/>
            <a:ext cx="3320849" cy="2266611"/>
            <a:chOff x="6251867" y="408666"/>
            <a:chExt cx="2490637" cy="2266611"/>
          </a:xfrm>
        </p:grpSpPr>
        <p:sp>
          <p:nvSpPr>
            <p:cNvPr id="295" name="AutoShape 3"/>
            <p:cNvSpPr>
              <a:spLocks noChangeAspect="1" noChangeArrowheads="1" noTextEdit="1"/>
            </p:cNvSpPr>
            <p:nvPr/>
          </p:nvSpPr>
          <p:spPr bwMode="auto">
            <a:xfrm rot="1639090">
              <a:off x="6273861" y="640642"/>
              <a:ext cx="2350566" cy="1737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 rot="1639090">
              <a:off x="6251867" y="621277"/>
              <a:ext cx="2372225" cy="180681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  <a:alpha val="5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 rot="1639090">
              <a:off x="6605738" y="418485"/>
              <a:ext cx="680547" cy="927914"/>
            </a:xfrm>
            <a:custGeom>
              <a:avLst/>
              <a:gdLst/>
              <a:ahLst/>
              <a:cxnLst>
                <a:cxn ang="0">
                  <a:pos x="220" y="342"/>
                </a:cxn>
                <a:cxn ang="0">
                  <a:pos x="206" y="323"/>
                </a:cxn>
                <a:cxn ang="0">
                  <a:pos x="182" y="307"/>
                </a:cxn>
                <a:cxn ang="0">
                  <a:pos x="172" y="268"/>
                </a:cxn>
                <a:cxn ang="0">
                  <a:pos x="221" y="182"/>
                </a:cxn>
                <a:cxn ang="0">
                  <a:pos x="223" y="137"/>
                </a:cxn>
                <a:cxn ang="0">
                  <a:pos x="169" y="122"/>
                </a:cxn>
                <a:cxn ang="0">
                  <a:pos x="48" y="124"/>
                </a:cxn>
                <a:cxn ang="0">
                  <a:pos x="5" y="37"/>
                </a:cxn>
                <a:cxn ang="0">
                  <a:pos x="29" y="5"/>
                </a:cxn>
                <a:cxn ang="0">
                  <a:pos x="59" y="6"/>
                </a:cxn>
                <a:cxn ang="0">
                  <a:pos x="79" y="22"/>
                </a:cxn>
                <a:cxn ang="0">
                  <a:pos x="58" y="11"/>
                </a:cxn>
                <a:cxn ang="0">
                  <a:pos x="15" y="39"/>
                </a:cxn>
                <a:cxn ang="0">
                  <a:pos x="51" y="113"/>
                </a:cxn>
                <a:cxn ang="0">
                  <a:pos x="169" y="109"/>
                </a:cxn>
                <a:cxn ang="0">
                  <a:pos x="232" y="127"/>
                </a:cxn>
                <a:cxn ang="0">
                  <a:pos x="232" y="188"/>
                </a:cxn>
                <a:cxn ang="0">
                  <a:pos x="181" y="271"/>
                </a:cxn>
                <a:cxn ang="0">
                  <a:pos x="209" y="320"/>
                </a:cxn>
                <a:cxn ang="0">
                  <a:pos x="220" y="342"/>
                </a:cxn>
              </a:cxnLst>
              <a:rect l="0" t="0" r="r" b="b"/>
              <a:pathLst>
                <a:path w="252" h="343">
                  <a:moveTo>
                    <a:pt x="220" y="342"/>
                  </a:moveTo>
                  <a:cubicBezTo>
                    <a:pt x="218" y="343"/>
                    <a:pt x="217" y="334"/>
                    <a:pt x="206" y="323"/>
                  </a:cubicBezTo>
                  <a:cubicBezTo>
                    <a:pt x="200" y="318"/>
                    <a:pt x="192" y="314"/>
                    <a:pt x="182" y="307"/>
                  </a:cubicBezTo>
                  <a:cubicBezTo>
                    <a:pt x="172" y="299"/>
                    <a:pt x="168" y="283"/>
                    <a:pt x="172" y="268"/>
                  </a:cubicBezTo>
                  <a:cubicBezTo>
                    <a:pt x="179" y="239"/>
                    <a:pt x="203" y="213"/>
                    <a:pt x="221" y="182"/>
                  </a:cubicBezTo>
                  <a:cubicBezTo>
                    <a:pt x="230" y="167"/>
                    <a:pt x="236" y="148"/>
                    <a:pt x="223" y="137"/>
                  </a:cubicBezTo>
                  <a:cubicBezTo>
                    <a:pt x="210" y="124"/>
                    <a:pt x="190" y="121"/>
                    <a:pt x="169" y="122"/>
                  </a:cubicBezTo>
                  <a:cubicBezTo>
                    <a:pt x="128" y="124"/>
                    <a:pt x="87" y="136"/>
                    <a:pt x="48" y="124"/>
                  </a:cubicBezTo>
                  <a:cubicBezTo>
                    <a:pt x="5" y="111"/>
                    <a:pt x="0" y="64"/>
                    <a:pt x="5" y="37"/>
                  </a:cubicBezTo>
                  <a:cubicBezTo>
                    <a:pt x="9" y="23"/>
                    <a:pt x="18" y="10"/>
                    <a:pt x="29" y="5"/>
                  </a:cubicBezTo>
                  <a:cubicBezTo>
                    <a:pt x="41" y="0"/>
                    <a:pt x="52" y="3"/>
                    <a:pt x="59" y="6"/>
                  </a:cubicBezTo>
                  <a:cubicBezTo>
                    <a:pt x="74" y="14"/>
                    <a:pt x="79" y="22"/>
                    <a:pt x="79" y="22"/>
                  </a:cubicBezTo>
                  <a:cubicBezTo>
                    <a:pt x="78" y="23"/>
                    <a:pt x="72" y="17"/>
                    <a:pt x="58" y="11"/>
                  </a:cubicBezTo>
                  <a:cubicBezTo>
                    <a:pt x="44" y="4"/>
                    <a:pt x="18" y="11"/>
                    <a:pt x="15" y="39"/>
                  </a:cubicBezTo>
                  <a:cubicBezTo>
                    <a:pt x="10" y="63"/>
                    <a:pt x="17" y="103"/>
                    <a:pt x="51" y="113"/>
                  </a:cubicBezTo>
                  <a:cubicBezTo>
                    <a:pt x="85" y="123"/>
                    <a:pt x="126" y="112"/>
                    <a:pt x="169" y="109"/>
                  </a:cubicBezTo>
                  <a:cubicBezTo>
                    <a:pt x="190" y="107"/>
                    <a:pt x="216" y="111"/>
                    <a:pt x="232" y="127"/>
                  </a:cubicBezTo>
                  <a:cubicBezTo>
                    <a:pt x="252" y="146"/>
                    <a:pt x="241" y="174"/>
                    <a:pt x="232" y="188"/>
                  </a:cubicBezTo>
                  <a:cubicBezTo>
                    <a:pt x="212" y="221"/>
                    <a:pt x="188" y="245"/>
                    <a:pt x="181" y="271"/>
                  </a:cubicBezTo>
                  <a:cubicBezTo>
                    <a:pt x="171" y="299"/>
                    <a:pt x="199" y="308"/>
                    <a:pt x="209" y="320"/>
                  </a:cubicBezTo>
                  <a:cubicBezTo>
                    <a:pt x="220" y="332"/>
                    <a:pt x="220" y="343"/>
                    <a:pt x="220" y="3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 rot="1639090">
              <a:off x="6877476" y="1182164"/>
              <a:ext cx="353383" cy="941594"/>
            </a:xfrm>
            <a:custGeom>
              <a:avLst/>
              <a:gdLst/>
              <a:ahLst/>
              <a:cxnLst>
                <a:cxn ang="0">
                  <a:pos x="131" y="14"/>
                </a:cxn>
                <a:cxn ang="0">
                  <a:pos x="116" y="8"/>
                </a:cxn>
                <a:cxn ang="0">
                  <a:pos x="80" y="29"/>
                </a:cxn>
                <a:cxn ang="0">
                  <a:pos x="62" y="51"/>
                </a:cxn>
                <a:cxn ang="0">
                  <a:pos x="86" y="70"/>
                </a:cxn>
                <a:cxn ang="0">
                  <a:pos x="100" y="155"/>
                </a:cxn>
                <a:cxn ang="0">
                  <a:pos x="66" y="235"/>
                </a:cxn>
                <a:cxn ang="0">
                  <a:pos x="24" y="286"/>
                </a:cxn>
                <a:cxn ang="0">
                  <a:pos x="14" y="346"/>
                </a:cxn>
                <a:cxn ang="0">
                  <a:pos x="16" y="283"/>
                </a:cxn>
                <a:cxn ang="0">
                  <a:pos x="57" y="226"/>
                </a:cxn>
                <a:cxn ang="0">
                  <a:pos x="87" y="153"/>
                </a:cxn>
                <a:cxn ang="0">
                  <a:pos x="77" y="79"/>
                </a:cxn>
                <a:cxn ang="0">
                  <a:pos x="62" y="68"/>
                </a:cxn>
                <a:cxn ang="0">
                  <a:pos x="52" y="49"/>
                </a:cxn>
                <a:cxn ang="0">
                  <a:pos x="74" y="22"/>
                </a:cxn>
                <a:cxn ang="0">
                  <a:pos x="117" y="3"/>
                </a:cxn>
                <a:cxn ang="0">
                  <a:pos x="131" y="14"/>
                </a:cxn>
              </a:cxnLst>
              <a:rect l="0" t="0" r="r" b="b"/>
              <a:pathLst>
                <a:path w="131" h="348">
                  <a:moveTo>
                    <a:pt x="131" y="14"/>
                  </a:moveTo>
                  <a:cubicBezTo>
                    <a:pt x="131" y="15"/>
                    <a:pt x="126" y="10"/>
                    <a:pt x="116" y="8"/>
                  </a:cubicBezTo>
                  <a:cubicBezTo>
                    <a:pt x="107" y="7"/>
                    <a:pt x="93" y="15"/>
                    <a:pt x="80" y="29"/>
                  </a:cubicBezTo>
                  <a:cubicBezTo>
                    <a:pt x="74" y="35"/>
                    <a:pt x="65" y="44"/>
                    <a:pt x="62" y="51"/>
                  </a:cubicBezTo>
                  <a:cubicBezTo>
                    <a:pt x="59" y="55"/>
                    <a:pt x="75" y="61"/>
                    <a:pt x="86" y="70"/>
                  </a:cubicBezTo>
                  <a:cubicBezTo>
                    <a:pt x="109" y="92"/>
                    <a:pt x="104" y="126"/>
                    <a:pt x="100" y="155"/>
                  </a:cubicBezTo>
                  <a:cubicBezTo>
                    <a:pt x="94" y="185"/>
                    <a:pt x="85" y="214"/>
                    <a:pt x="66" y="235"/>
                  </a:cubicBezTo>
                  <a:cubicBezTo>
                    <a:pt x="46" y="253"/>
                    <a:pt x="32" y="269"/>
                    <a:pt x="24" y="286"/>
                  </a:cubicBezTo>
                  <a:cubicBezTo>
                    <a:pt x="8" y="321"/>
                    <a:pt x="16" y="346"/>
                    <a:pt x="14" y="346"/>
                  </a:cubicBezTo>
                  <a:cubicBezTo>
                    <a:pt x="13" y="348"/>
                    <a:pt x="0" y="322"/>
                    <a:pt x="16" y="283"/>
                  </a:cubicBezTo>
                  <a:cubicBezTo>
                    <a:pt x="22" y="264"/>
                    <a:pt x="39" y="243"/>
                    <a:pt x="57" y="226"/>
                  </a:cubicBezTo>
                  <a:cubicBezTo>
                    <a:pt x="73" y="208"/>
                    <a:pt x="82" y="181"/>
                    <a:pt x="87" y="153"/>
                  </a:cubicBezTo>
                  <a:cubicBezTo>
                    <a:pt x="91" y="125"/>
                    <a:pt x="95" y="94"/>
                    <a:pt x="77" y="79"/>
                  </a:cubicBezTo>
                  <a:cubicBezTo>
                    <a:pt x="74" y="75"/>
                    <a:pt x="68" y="72"/>
                    <a:pt x="62" y="68"/>
                  </a:cubicBezTo>
                  <a:cubicBezTo>
                    <a:pt x="59" y="66"/>
                    <a:pt x="48" y="59"/>
                    <a:pt x="52" y="49"/>
                  </a:cubicBezTo>
                  <a:cubicBezTo>
                    <a:pt x="58" y="35"/>
                    <a:pt x="66" y="29"/>
                    <a:pt x="74" y="22"/>
                  </a:cubicBezTo>
                  <a:cubicBezTo>
                    <a:pt x="88" y="9"/>
                    <a:pt x="105" y="0"/>
                    <a:pt x="117" y="3"/>
                  </a:cubicBezTo>
                  <a:cubicBezTo>
                    <a:pt x="129" y="8"/>
                    <a:pt x="131" y="14"/>
                    <a:pt x="131" y="14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 rot="1639090">
              <a:off x="7357210" y="1492246"/>
              <a:ext cx="921075" cy="579092"/>
            </a:xfrm>
            <a:custGeom>
              <a:avLst/>
              <a:gdLst/>
              <a:ahLst/>
              <a:cxnLst>
                <a:cxn ang="0">
                  <a:pos x="339" y="1"/>
                </a:cxn>
                <a:cxn ang="0">
                  <a:pos x="307" y="61"/>
                </a:cxn>
                <a:cxn ang="0">
                  <a:pos x="266" y="124"/>
                </a:cxn>
                <a:cxn ang="0">
                  <a:pos x="221" y="134"/>
                </a:cxn>
                <a:cxn ang="0">
                  <a:pos x="187" y="150"/>
                </a:cxn>
                <a:cxn ang="0">
                  <a:pos x="167" y="188"/>
                </a:cxn>
                <a:cxn ang="0">
                  <a:pos x="152" y="210"/>
                </a:cxn>
                <a:cxn ang="0">
                  <a:pos x="128" y="213"/>
                </a:cxn>
                <a:cxn ang="0">
                  <a:pos x="58" y="191"/>
                </a:cxn>
                <a:cxn ang="0">
                  <a:pos x="13" y="198"/>
                </a:cxn>
                <a:cxn ang="0">
                  <a:pos x="2" y="212"/>
                </a:cxn>
                <a:cxn ang="0">
                  <a:pos x="10" y="194"/>
                </a:cxn>
                <a:cxn ang="0">
                  <a:pos x="59" y="182"/>
                </a:cxn>
                <a:cxn ang="0">
                  <a:pos x="129" y="201"/>
                </a:cxn>
                <a:cxn ang="0">
                  <a:pos x="154" y="186"/>
                </a:cxn>
                <a:cxn ang="0">
                  <a:pos x="177" y="142"/>
                </a:cxn>
                <a:cxn ang="0">
                  <a:pos x="196" y="124"/>
                </a:cxn>
                <a:cxn ang="0">
                  <a:pos x="222" y="121"/>
                </a:cxn>
                <a:cxn ang="0">
                  <a:pos x="258" y="115"/>
                </a:cxn>
                <a:cxn ang="0">
                  <a:pos x="300" y="56"/>
                </a:cxn>
                <a:cxn ang="0">
                  <a:pos x="339" y="1"/>
                </a:cxn>
              </a:cxnLst>
              <a:rect l="0" t="0" r="r" b="b"/>
              <a:pathLst>
                <a:path w="341" h="214">
                  <a:moveTo>
                    <a:pt x="339" y="1"/>
                  </a:moveTo>
                  <a:cubicBezTo>
                    <a:pt x="341" y="2"/>
                    <a:pt x="329" y="25"/>
                    <a:pt x="307" y="61"/>
                  </a:cubicBezTo>
                  <a:cubicBezTo>
                    <a:pt x="295" y="79"/>
                    <a:pt x="287" y="100"/>
                    <a:pt x="266" y="124"/>
                  </a:cubicBezTo>
                  <a:cubicBezTo>
                    <a:pt x="255" y="136"/>
                    <a:pt x="234" y="136"/>
                    <a:pt x="221" y="134"/>
                  </a:cubicBezTo>
                  <a:cubicBezTo>
                    <a:pt x="205" y="131"/>
                    <a:pt x="196" y="137"/>
                    <a:pt x="187" y="150"/>
                  </a:cubicBezTo>
                  <a:cubicBezTo>
                    <a:pt x="180" y="162"/>
                    <a:pt x="170" y="178"/>
                    <a:pt x="167" y="188"/>
                  </a:cubicBezTo>
                  <a:cubicBezTo>
                    <a:pt x="167" y="195"/>
                    <a:pt x="160" y="208"/>
                    <a:pt x="152" y="210"/>
                  </a:cubicBezTo>
                  <a:cubicBezTo>
                    <a:pt x="144" y="214"/>
                    <a:pt x="135" y="214"/>
                    <a:pt x="128" y="213"/>
                  </a:cubicBezTo>
                  <a:cubicBezTo>
                    <a:pt x="98" y="207"/>
                    <a:pt x="79" y="189"/>
                    <a:pt x="58" y="191"/>
                  </a:cubicBezTo>
                  <a:cubicBezTo>
                    <a:pt x="38" y="189"/>
                    <a:pt x="21" y="191"/>
                    <a:pt x="13" y="198"/>
                  </a:cubicBezTo>
                  <a:cubicBezTo>
                    <a:pt x="4" y="205"/>
                    <a:pt x="4" y="212"/>
                    <a:pt x="2" y="212"/>
                  </a:cubicBezTo>
                  <a:cubicBezTo>
                    <a:pt x="2" y="212"/>
                    <a:pt x="0" y="204"/>
                    <a:pt x="10" y="194"/>
                  </a:cubicBezTo>
                  <a:cubicBezTo>
                    <a:pt x="19" y="185"/>
                    <a:pt x="38" y="181"/>
                    <a:pt x="59" y="182"/>
                  </a:cubicBezTo>
                  <a:cubicBezTo>
                    <a:pt x="82" y="179"/>
                    <a:pt x="105" y="197"/>
                    <a:pt x="129" y="201"/>
                  </a:cubicBezTo>
                  <a:cubicBezTo>
                    <a:pt x="142" y="202"/>
                    <a:pt x="154" y="200"/>
                    <a:pt x="154" y="186"/>
                  </a:cubicBezTo>
                  <a:cubicBezTo>
                    <a:pt x="160" y="168"/>
                    <a:pt x="167" y="157"/>
                    <a:pt x="177" y="142"/>
                  </a:cubicBezTo>
                  <a:cubicBezTo>
                    <a:pt x="182" y="135"/>
                    <a:pt x="187" y="129"/>
                    <a:pt x="196" y="124"/>
                  </a:cubicBezTo>
                  <a:cubicBezTo>
                    <a:pt x="205" y="119"/>
                    <a:pt x="215" y="120"/>
                    <a:pt x="222" y="121"/>
                  </a:cubicBezTo>
                  <a:cubicBezTo>
                    <a:pt x="237" y="123"/>
                    <a:pt x="250" y="124"/>
                    <a:pt x="258" y="115"/>
                  </a:cubicBezTo>
                  <a:cubicBezTo>
                    <a:pt x="275" y="97"/>
                    <a:pt x="287" y="72"/>
                    <a:pt x="300" y="56"/>
                  </a:cubicBezTo>
                  <a:cubicBezTo>
                    <a:pt x="323" y="21"/>
                    <a:pt x="338" y="0"/>
                    <a:pt x="339" y="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 rot="1639090">
              <a:off x="6315535" y="1422489"/>
              <a:ext cx="459398" cy="516395"/>
            </a:xfrm>
            <a:custGeom>
              <a:avLst/>
              <a:gdLst/>
              <a:ahLst/>
              <a:cxnLst>
                <a:cxn ang="0">
                  <a:pos x="167" y="163"/>
                </a:cxn>
                <a:cxn ang="0">
                  <a:pos x="154" y="171"/>
                </a:cxn>
                <a:cxn ang="0">
                  <a:pos x="114" y="190"/>
                </a:cxn>
                <a:cxn ang="0">
                  <a:pos x="95" y="163"/>
                </a:cxn>
                <a:cxn ang="0">
                  <a:pos x="106" y="129"/>
                </a:cxn>
                <a:cxn ang="0">
                  <a:pos x="145" y="65"/>
                </a:cxn>
                <a:cxn ang="0">
                  <a:pos x="115" y="15"/>
                </a:cxn>
                <a:cxn ang="0">
                  <a:pos x="56" y="20"/>
                </a:cxn>
                <a:cxn ang="0">
                  <a:pos x="0" y="35"/>
                </a:cxn>
                <a:cxn ang="0">
                  <a:pos x="53" y="11"/>
                </a:cxn>
                <a:cxn ang="0">
                  <a:pos x="118" y="3"/>
                </a:cxn>
                <a:cxn ang="0">
                  <a:pos x="158" y="69"/>
                </a:cxn>
                <a:cxn ang="0">
                  <a:pos x="116" y="135"/>
                </a:cxn>
                <a:cxn ang="0">
                  <a:pos x="105" y="163"/>
                </a:cxn>
                <a:cxn ang="0">
                  <a:pos x="114" y="180"/>
                </a:cxn>
                <a:cxn ang="0">
                  <a:pos x="167" y="163"/>
                </a:cxn>
              </a:cxnLst>
              <a:rect l="0" t="0" r="r" b="b"/>
              <a:pathLst>
                <a:path w="170" h="191">
                  <a:moveTo>
                    <a:pt x="167" y="163"/>
                  </a:moveTo>
                  <a:cubicBezTo>
                    <a:pt x="167" y="164"/>
                    <a:pt x="162" y="166"/>
                    <a:pt x="154" y="171"/>
                  </a:cubicBezTo>
                  <a:cubicBezTo>
                    <a:pt x="145" y="176"/>
                    <a:pt x="135" y="187"/>
                    <a:pt x="114" y="190"/>
                  </a:cubicBezTo>
                  <a:cubicBezTo>
                    <a:pt x="99" y="191"/>
                    <a:pt x="93" y="173"/>
                    <a:pt x="95" y="163"/>
                  </a:cubicBezTo>
                  <a:cubicBezTo>
                    <a:pt x="95" y="151"/>
                    <a:pt x="100" y="140"/>
                    <a:pt x="106" y="129"/>
                  </a:cubicBezTo>
                  <a:cubicBezTo>
                    <a:pt x="118" y="108"/>
                    <a:pt x="137" y="88"/>
                    <a:pt x="145" y="65"/>
                  </a:cubicBezTo>
                  <a:cubicBezTo>
                    <a:pt x="154" y="41"/>
                    <a:pt x="137" y="17"/>
                    <a:pt x="115" y="15"/>
                  </a:cubicBezTo>
                  <a:cubicBezTo>
                    <a:pt x="94" y="11"/>
                    <a:pt x="73" y="16"/>
                    <a:pt x="56" y="20"/>
                  </a:cubicBezTo>
                  <a:cubicBezTo>
                    <a:pt x="22" y="29"/>
                    <a:pt x="1" y="37"/>
                    <a:pt x="0" y="35"/>
                  </a:cubicBezTo>
                  <a:cubicBezTo>
                    <a:pt x="0" y="34"/>
                    <a:pt x="19" y="23"/>
                    <a:pt x="53" y="11"/>
                  </a:cubicBezTo>
                  <a:cubicBezTo>
                    <a:pt x="71" y="6"/>
                    <a:pt x="92" y="0"/>
                    <a:pt x="118" y="3"/>
                  </a:cubicBezTo>
                  <a:cubicBezTo>
                    <a:pt x="145" y="4"/>
                    <a:pt x="170" y="39"/>
                    <a:pt x="158" y="69"/>
                  </a:cubicBezTo>
                  <a:cubicBezTo>
                    <a:pt x="148" y="97"/>
                    <a:pt x="128" y="116"/>
                    <a:pt x="116" y="135"/>
                  </a:cubicBezTo>
                  <a:cubicBezTo>
                    <a:pt x="111" y="145"/>
                    <a:pt x="106" y="155"/>
                    <a:pt x="105" y="163"/>
                  </a:cubicBezTo>
                  <a:cubicBezTo>
                    <a:pt x="105" y="174"/>
                    <a:pt x="107" y="181"/>
                    <a:pt x="114" y="180"/>
                  </a:cubicBezTo>
                  <a:cubicBezTo>
                    <a:pt x="144" y="174"/>
                    <a:pt x="166" y="158"/>
                    <a:pt x="167" y="163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 rot="1639090">
              <a:off x="7583789" y="1145542"/>
              <a:ext cx="989472" cy="963253"/>
            </a:xfrm>
            <a:custGeom>
              <a:avLst/>
              <a:gdLst/>
              <a:ahLst/>
              <a:cxnLst>
                <a:cxn ang="0">
                  <a:pos x="2" y="356"/>
                </a:cxn>
                <a:cxn ang="0">
                  <a:pos x="6" y="330"/>
                </a:cxn>
                <a:cxn ang="0">
                  <a:pos x="49" y="273"/>
                </a:cxn>
                <a:cxn ang="0">
                  <a:pos x="48" y="230"/>
                </a:cxn>
                <a:cxn ang="0">
                  <a:pos x="37" y="173"/>
                </a:cxn>
                <a:cxn ang="0">
                  <a:pos x="55" y="144"/>
                </a:cxn>
                <a:cxn ang="0">
                  <a:pos x="89" y="131"/>
                </a:cxn>
                <a:cxn ang="0">
                  <a:pos x="154" y="146"/>
                </a:cxn>
                <a:cxn ang="0">
                  <a:pos x="195" y="124"/>
                </a:cxn>
                <a:cxn ang="0">
                  <a:pos x="196" y="60"/>
                </a:cxn>
                <a:cxn ang="0">
                  <a:pos x="283" y="6"/>
                </a:cxn>
                <a:cxn ang="0">
                  <a:pos x="363" y="58"/>
                </a:cxn>
                <a:cxn ang="0">
                  <a:pos x="282" y="15"/>
                </a:cxn>
                <a:cxn ang="0">
                  <a:pos x="208" y="63"/>
                </a:cxn>
                <a:cxn ang="0">
                  <a:pos x="208" y="124"/>
                </a:cxn>
                <a:cxn ang="0">
                  <a:pos x="189" y="157"/>
                </a:cxn>
                <a:cxn ang="0">
                  <a:pos x="152" y="160"/>
                </a:cxn>
                <a:cxn ang="0">
                  <a:pos x="88" y="144"/>
                </a:cxn>
                <a:cxn ang="0">
                  <a:pos x="49" y="175"/>
                </a:cxn>
                <a:cxn ang="0">
                  <a:pos x="56" y="279"/>
                </a:cxn>
                <a:cxn ang="0">
                  <a:pos x="2" y="356"/>
                </a:cxn>
              </a:cxnLst>
              <a:rect l="0" t="0" r="r" b="b"/>
              <a:pathLst>
                <a:path w="366" h="356">
                  <a:moveTo>
                    <a:pt x="2" y="356"/>
                  </a:moveTo>
                  <a:cubicBezTo>
                    <a:pt x="1" y="356"/>
                    <a:pt x="0" y="346"/>
                    <a:pt x="6" y="330"/>
                  </a:cubicBezTo>
                  <a:cubicBezTo>
                    <a:pt x="12" y="314"/>
                    <a:pt x="29" y="294"/>
                    <a:pt x="49" y="273"/>
                  </a:cubicBezTo>
                  <a:cubicBezTo>
                    <a:pt x="58" y="263"/>
                    <a:pt x="52" y="247"/>
                    <a:pt x="48" y="230"/>
                  </a:cubicBezTo>
                  <a:cubicBezTo>
                    <a:pt x="45" y="214"/>
                    <a:pt x="33" y="196"/>
                    <a:pt x="37" y="173"/>
                  </a:cubicBezTo>
                  <a:cubicBezTo>
                    <a:pt x="40" y="161"/>
                    <a:pt x="47" y="151"/>
                    <a:pt x="55" y="144"/>
                  </a:cubicBezTo>
                  <a:cubicBezTo>
                    <a:pt x="63" y="136"/>
                    <a:pt x="76" y="130"/>
                    <a:pt x="89" y="131"/>
                  </a:cubicBezTo>
                  <a:cubicBezTo>
                    <a:pt x="113" y="134"/>
                    <a:pt x="131" y="146"/>
                    <a:pt x="154" y="146"/>
                  </a:cubicBezTo>
                  <a:cubicBezTo>
                    <a:pt x="177" y="150"/>
                    <a:pt x="197" y="146"/>
                    <a:pt x="195" y="124"/>
                  </a:cubicBezTo>
                  <a:cubicBezTo>
                    <a:pt x="195" y="104"/>
                    <a:pt x="190" y="81"/>
                    <a:pt x="196" y="60"/>
                  </a:cubicBezTo>
                  <a:cubicBezTo>
                    <a:pt x="206" y="15"/>
                    <a:pt x="254" y="0"/>
                    <a:pt x="283" y="6"/>
                  </a:cubicBezTo>
                  <a:cubicBezTo>
                    <a:pt x="348" y="14"/>
                    <a:pt x="366" y="60"/>
                    <a:pt x="363" y="58"/>
                  </a:cubicBezTo>
                  <a:cubicBezTo>
                    <a:pt x="362" y="61"/>
                    <a:pt x="343" y="20"/>
                    <a:pt x="282" y="15"/>
                  </a:cubicBezTo>
                  <a:cubicBezTo>
                    <a:pt x="254" y="11"/>
                    <a:pt x="216" y="26"/>
                    <a:pt x="208" y="63"/>
                  </a:cubicBezTo>
                  <a:cubicBezTo>
                    <a:pt x="203" y="82"/>
                    <a:pt x="207" y="101"/>
                    <a:pt x="208" y="124"/>
                  </a:cubicBezTo>
                  <a:cubicBezTo>
                    <a:pt x="209" y="135"/>
                    <a:pt x="203" y="152"/>
                    <a:pt x="189" y="157"/>
                  </a:cubicBezTo>
                  <a:cubicBezTo>
                    <a:pt x="176" y="162"/>
                    <a:pt x="164" y="160"/>
                    <a:pt x="152" y="160"/>
                  </a:cubicBezTo>
                  <a:cubicBezTo>
                    <a:pt x="128" y="159"/>
                    <a:pt x="106" y="146"/>
                    <a:pt x="88" y="144"/>
                  </a:cubicBezTo>
                  <a:cubicBezTo>
                    <a:pt x="70" y="142"/>
                    <a:pt x="54" y="160"/>
                    <a:pt x="49" y="175"/>
                  </a:cubicBezTo>
                  <a:cubicBezTo>
                    <a:pt x="45" y="209"/>
                    <a:pt x="78" y="246"/>
                    <a:pt x="56" y="279"/>
                  </a:cubicBezTo>
                  <a:cubicBezTo>
                    <a:pt x="9" y="319"/>
                    <a:pt x="2" y="356"/>
                    <a:pt x="2" y="35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6"/>
            <p:cNvGrpSpPr/>
            <p:nvPr/>
          </p:nvGrpSpPr>
          <p:grpSpPr>
            <a:xfrm rot="1639090">
              <a:off x="8097455" y="1179954"/>
              <a:ext cx="200631" cy="243948"/>
              <a:chOff x="6786563" y="609600"/>
              <a:chExt cx="279400" cy="339725"/>
            </a:xfrm>
            <a:solidFill>
              <a:schemeClr val="accent1">
                <a:alpha val="20000"/>
              </a:schemeClr>
            </a:solidFill>
          </p:grpSpPr>
          <p:sp>
            <p:nvSpPr>
              <p:cNvPr id="579" name="Freeform 33"/>
              <p:cNvSpPr>
                <a:spLocks/>
              </p:cNvSpPr>
              <p:nvPr/>
            </p:nvSpPr>
            <p:spPr bwMode="auto">
              <a:xfrm>
                <a:off x="6813550" y="628650"/>
                <a:ext cx="252413" cy="320675"/>
              </a:xfrm>
              <a:custGeom>
                <a:avLst/>
                <a:gdLst/>
                <a:ahLst/>
                <a:cxnLst>
                  <a:cxn ang="0">
                    <a:pos x="7" y="40"/>
                  </a:cxn>
                  <a:cxn ang="0">
                    <a:pos x="14" y="43"/>
                  </a:cxn>
                  <a:cxn ang="0">
                    <a:pos x="24" y="59"/>
                  </a:cxn>
                  <a:cxn ang="0">
                    <a:pos x="38" y="69"/>
                  </a:cxn>
                  <a:cxn ang="0">
                    <a:pos x="51" y="77"/>
                  </a:cxn>
                  <a:cxn ang="0">
                    <a:pos x="55" y="85"/>
                  </a:cxn>
                  <a:cxn ang="0">
                    <a:pos x="57" y="70"/>
                  </a:cxn>
                  <a:cxn ang="0">
                    <a:pos x="62" y="53"/>
                  </a:cxn>
                  <a:cxn ang="0">
                    <a:pos x="58" y="33"/>
                  </a:cxn>
                  <a:cxn ang="0">
                    <a:pos x="51" y="26"/>
                  </a:cxn>
                  <a:cxn ang="0">
                    <a:pos x="51" y="1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7" y="4"/>
                  </a:cxn>
                  <a:cxn ang="0">
                    <a:pos x="48" y="18"/>
                  </a:cxn>
                  <a:cxn ang="0">
                    <a:pos x="30" y="9"/>
                  </a:cxn>
                  <a:cxn ang="0">
                    <a:pos x="25" y="12"/>
                  </a:cxn>
                  <a:cxn ang="0">
                    <a:pos x="34" y="28"/>
                  </a:cxn>
                  <a:cxn ang="0">
                    <a:pos x="46" y="47"/>
                  </a:cxn>
                  <a:cxn ang="0">
                    <a:pos x="54" y="77"/>
                  </a:cxn>
                  <a:cxn ang="0">
                    <a:pos x="43" y="44"/>
                  </a:cxn>
                  <a:cxn ang="0">
                    <a:pos x="34" y="31"/>
                  </a:cxn>
                  <a:cxn ang="0">
                    <a:pos x="34" y="31"/>
                  </a:cxn>
                  <a:cxn ang="0">
                    <a:pos x="19" y="16"/>
                  </a:cxn>
                  <a:cxn ang="0">
                    <a:pos x="13" y="20"/>
                  </a:cxn>
                  <a:cxn ang="0">
                    <a:pos x="16" y="40"/>
                  </a:cxn>
                  <a:cxn ang="0">
                    <a:pos x="7" y="24"/>
                  </a:cxn>
                  <a:cxn ang="0">
                    <a:pos x="0" y="29"/>
                  </a:cxn>
                  <a:cxn ang="0">
                    <a:pos x="0" y="40"/>
                  </a:cxn>
                  <a:cxn ang="0">
                    <a:pos x="7" y="40"/>
                  </a:cxn>
                </a:cxnLst>
                <a:rect l="0" t="0" r="r" b="b"/>
                <a:pathLst>
                  <a:path w="67" h="85">
                    <a:moveTo>
                      <a:pt x="7" y="40"/>
                    </a:moveTo>
                    <a:cubicBezTo>
                      <a:pt x="10" y="37"/>
                      <a:pt x="10" y="38"/>
                      <a:pt x="14" y="43"/>
                    </a:cubicBezTo>
                    <a:cubicBezTo>
                      <a:pt x="17" y="49"/>
                      <a:pt x="20" y="54"/>
                      <a:pt x="24" y="59"/>
                    </a:cubicBezTo>
                    <a:cubicBezTo>
                      <a:pt x="28" y="64"/>
                      <a:pt x="35" y="65"/>
                      <a:pt x="38" y="69"/>
                    </a:cubicBezTo>
                    <a:cubicBezTo>
                      <a:pt x="41" y="74"/>
                      <a:pt x="47" y="72"/>
                      <a:pt x="51" y="77"/>
                    </a:cubicBezTo>
                    <a:cubicBezTo>
                      <a:pt x="55" y="82"/>
                      <a:pt x="55" y="85"/>
                      <a:pt x="55" y="85"/>
                    </a:cubicBezTo>
                    <a:cubicBezTo>
                      <a:pt x="55" y="85"/>
                      <a:pt x="59" y="77"/>
                      <a:pt x="57" y="70"/>
                    </a:cubicBezTo>
                    <a:cubicBezTo>
                      <a:pt x="56" y="63"/>
                      <a:pt x="61" y="56"/>
                      <a:pt x="62" y="53"/>
                    </a:cubicBezTo>
                    <a:cubicBezTo>
                      <a:pt x="67" y="43"/>
                      <a:pt x="58" y="33"/>
                      <a:pt x="58" y="33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4" y="19"/>
                      <a:pt x="51" y="12"/>
                    </a:cubicBezTo>
                    <a:cubicBezTo>
                      <a:pt x="50" y="7"/>
                      <a:pt x="46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39" y="3"/>
                      <a:pt x="37" y="4"/>
                    </a:cubicBezTo>
                    <a:cubicBezTo>
                      <a:pt x="44" y="11"/>
                      <a:pt x="50" y="16"/>
                      <a:pt x="48" y="18"/>
                    </a:cubicBezTo>
                    <a:cubicBezTo>
                      <a:pt x="46" y="21"/>
                      <a:pt x="39" y="16"/>
                      <a:pt x="30" y="9"/>
                    </a:cubicBezTo>
                    <a:cubicBezTo>
                      <a:pt x="29" y="10"/>
                      <a:pt x="27" y="11"/>
                      <a:pt x="25" y="12"/>
                    </a:cubicBezTo>
                    <a:cubicBezTo>
                      <a:pt x="29" y="18"/>
                      <a:pt x="33" y="24"/>
                      <a:pt x="34" y="28"/>
                    </a:cubicBezTo>
                    <a:cubicBezTo>
                      <a:pt x="39" y="34"/>
                      <a:pt x="45" y="42"/>
                      <a:pt x="46" y="47"/>
                    </a:cubicBezTo>
                    <a:cubicBezTo>
                      <a:pt x="48" y="55"/>
                      <a:pt x="54" y="77"/>
                      <a:pt x="54" y="77"/>
                    </a:cubicBezTo>
                    <a:cubicBezTo>
                      <a:pt x="54" y="77"/>
                      <a:pt x="45" y="47"/>
                      <a:pt x="43" y="44"/>
                    </a:cubicBezTo>
                    <a:cubicBezTo>
                      <a:pt x="43" y="42"/>
                      <a:pt x="38" y="37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1" y="33"/>
                      <a:pt x="25" y="26"/>
                      <a:pt x="19" y="16"/>
                    </a:cubicBezTo>
                    <a:cubicBezTo>
                      <a:pt x="17" y="18"/>
                      <a:pt x="15" y="19"/>
                      <a:pt x="13" y="20"/>
                    </a:cubicBezTo>
                    <a:cubicBezTo>
                      <a:pt x="17" y="30"/>
                      <a:pt x="19" y="39"/>
                      <a:pt x="16" y="40"/>
                    </a:cubicBezTo>
                    <a:cubicBezTo>
                      <a:pt x="14" y="41"/>
                      <a:pt x="10" y="34"/>
                      <a:pt x="7" y="24"/>
                    </a:cubicBezTo>
                    <a:cubicBezTo>
                      <a:pt x="5" y="26"/>
                      <a:pt x="2" y="27"/>
                      <a:pt x="0" y="29"/>
                    </a:cubicBezTo>
                    <a:cubicBezTo>
                      <a:pt x="0" y="33"/>
                      <a:pt x="0" y="37"/>
                      <a:pt x="0" y="40"/>
                    </a:cubicBezTo>
                    <a:cubicBezTo>
                      <a:pt x="2" y="41"/>
                      <a:pt x="5" y="41"/>
                      <a:pt x="7" y="4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0" name="Freeform 34"/>
              <p:cNvSpPr>
                <a:spLocks/>
              </p:cNvSpPr>
              <p:nvPr/>
            </p:nvSpPr>
            <p:spPr bwMode="auto">
              <a:xfrm>
                <a:off x="6786563" y="757238"/>
                <a:ext cx="4763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1" name="Freeform 35"/>
              <p:cNvSpPr>
                <a:spLocks/>
              </p:cNvSpPr>
              <p:nvPr/>
            </p:nvSpPr>
            <p:spPr bwMode="auto">
              <a:xfrm>
                <a:off x="6942138" y="735013"/>
                <a:ext cx="74613" cy="18415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16"/>
                  </a:cxn>
                  <a:cxn ang="0">
                    <a:pos x="20" y="49"/>
                  </a:cxn>
                  <a:cxn ang="0">
                    <a:pos x="12" y="19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0" h="49">
                    <a:moveTo>
                      <a:pt x="0" y="3"/>
                    </a:moveTo>
                    <a:cubicBezTo>
                      <a:pt x="4" y="9"/>
                      <a:pt x="9" y="14"/>
                      <a:pt x="9" y="16"/>
                    </a:cubicBezTo>
                    <a:cubicBezTo>
                      <a:pt x="11" y="19"/>
                      <a:pt x="20" y="49"/>
                      <a:pt x="20" y="49"/>
                    </a:cubicBezTo>
                    <a:cubicBezTo>
                      <a:pt x="20" y="49"/>
                      <a:pt x="14" y="27"/>
                      <a:pt x="12" y="19"/>
                    </a:cubicBezTo>
                    <a:cubicBezTo>
                      <a:pt x="11" y="14"/>
                      <a:pt x="5" y="6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2" name="Freeform 36"/>
              <p:cNvSpPr>
                <a:spLocks/>
              </p:cNvSpPr>
              <p:nvPr/>
            </p:nvSpPr>
            <p:spPr bwMode="auto">
              <a:xfrm>
                <a:off x="6840538" y="704850"/>
                <a:ext cx="44450" cy="79375"/>
              </a:xfrm>
              <a:custGeom>
                <a:avLst/>
                <a:gdLst/>
                <a:ahLst/>
                <a:cxnLst>
                  <a:cxn ang="0">
                    <a:pos x="9" y="2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9" y="20"/>
                  </a:cxn>
                </a:cxnLst>
                <a:rect l="0" t="0" r="r" b="b"/>
                <a:pathLst>
                  <a:path w="12" h="21">
                    <a:moveTo>
                      <a:pt x="9" y="20"/>
                    </a:moveTo>
                    <a:cubicBezTo>
                      <a:pt x="12" y="19"/>
                      <a:pt x="10" y="10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3" y="14"/>
                      <a:pt x="7" y="21"/>
                      <a:pt x="9" y="2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3" name="Freeform 37"/>
              <p:cNvSpPr>
                <a:spLocks/>
              </p:cNvSpPr>
              <p:nvPr/>
            </p:nvSpPr>
            <p:spPr bwMode="auto">
              <a:xfrm>
                <a:off x="6884988" y="674688"/>
                <a:ext cx="57150" cy="79375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15" y="19"/>
                  </a:cxn>
                  <a:cxn ang="0">
                    <a:pos x="15" y="16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5" y="19"/>
                  </a:cxn>
                </a:cxnLst>
                <a:rect l="0" t="0" r="r" b="b"/>
                <a:pathLst>
                  <a:path w="15" h="21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5" y="16"/>
                    </a:cubicBezTo>
                    <a:cubicBezTo>
                      <a:pt x="14" y="12"/>
                      <a:pt x="10" y="6"/>
                      <a:pt x="6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6" y="14"/>
                      <a:pt x="12" y="21"/>
                      <a:pt x="15" y="1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4" name="Freeform 38"/>
              <p:cNvSpPr>
                <a:spLocks/>
              </p:cNvSpPr>
              <p:nvPr/>
            </p:nvSpPr>
            <p:spPr bwMode="auto">
              <a:xfrm>
                <a:off x="6926263" y="644525"/>
                <a:ext cx="74613" cy="63500"/>
              </a:xfrm>
              <a:custGeom>
                <a:avLst/>
                <a:gdLst/>
                <a:ahLst/>
                <a:cxnLst>
                  <a:cxn ang="0">
                    <a:pos x="18" y="14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8" y="14"/>
                  </a:cxn>
                </a:cxnLst>
                <a:rect l="0" t="0" r="r" b="b"/>
                <a:pathLst>
                  <a:path w="20" h="17">
                    <a:moveTo>
                      <a:pt x="18" y="14"/>
                    </a:moveTo>
                    <a:cubicBezTo>
                      <a:pt x="20" y="12"/>
                      <a:pt x="14" y="7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9" y="12"/>
                      <a:pt x="16" y="17"/>
                      <a:pt x="18" y="1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5" name="Freeform 39"/>
              <p:cNvSpPr>
                <a:spLocks/>
              </p:cNvSpPr>
              <p:nvPr/>
            </p:nvSpPr>
            <p:spPr bwMode="auto">
              <a:xfrm>
                <a:off x="6978650" y="609600"/>
                <a:ext cx="57150" cy="34925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4" y="7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5" y="5"/>
                      <a:pt x="12" y="3"/>
                      <a:pt x="7" y="0"/>
                    </a:cubicBezTo>
                    <a:cubicBezTo>
                      <a:pt x="5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8" y="8"/>
                      <a:pt x="13" y="9"/>
                      <a:pt x="14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6" name="Freeform 40"/>
              <p:cNvSpPr>
                <a:spLocks/>
              </p:cNvSpPr>
              <p:nvPr/>
            </p:nvSpPr>
            <p:spPr bwMode="auto">
              <a:xfrm>
                <a:off x="6786563" y="738188"/>
                <a:ext cx="26988" cy="5715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" y="6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4"/>
                      <a:pt x="6" y="13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11"/>
                      <a:pt x="3" y="15"/>
                      <a:pt x="4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292"/>
            <p:cNvGrpSpPr/>
            <p:nvPr/>
          </p:nvGrpSpPr>
          <p:grpSpPr>
            <a:xfrm rot="1639090">
              <a:off x="7468524" y="2050588"/>
              <a:ext cx="608731" cy="624689"/>
              <a:chOff x="5229225" y="3265488"/>
              <a:chExt cx="847726" cy="869950"/>
            </a:xfrm>
            <a:solidFill>
              <a:schemeClr val="accent4">
                <a:alpha val="20000"/>
              </a:schemeClr>
            </a:solidFill>
          </p:grpSpPr>
          <p:sp>
            <p:nvSpPr>
              <p:cNvPr id="548" name="Freeform 52"/>
              <p:cNvSpPr>
                <a:spLocks/>
              </p:cNvSpPr>
              <p:nvPr/>
            </p:nvSpPr>
            <p:spPr bwMode="auto">
              <a:xfrm>
                <a:off x="5689600" y="3352800"/>
                <a:ext cx="228600" cy="285750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9"/>
                  </a:cxn>
                  <a:cxn ang="0">
                    <a:pos x="0" y="76"/>
                  </a:cxn>
                </a:cxnLst>
                <a:rect l="0" t="0" r="r" b="b"/>
                <a:pathLst>
                  <a:path w="61" h="76">
                    <a:moveTo>
                      <a:pt x="0" y="76"/>
                    </a:moveTo>
                    <a:cubicBezTo>
                      <a:pt x="15" y="56"/>
                      <a:pt x="31" y="48"/>
                      <a:pt x="35" y="49"/>
                    </a:cubicBezTo>
                    <a:cubicBezTo>
                      <a:pt x="56" y="23"/>
                      <a:pt x="56" y="6"/>
                      <a:pt x="15" y="59"/>
                    </a:cubicBezTo>
                    <a:cubicBezTo>
                      <a:pt x="61" y="0"/>
                      <a:pt x="40" y="13"/>
                      <a:pt x="15" y="49"/>
                    </a:cubicBezTo>
                    <a:cubicBezTo>
                      <a:pt x="13" y="56"/>
                      <a:pt x="8" y="66"/>
                      <a:pt x="0" y="7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9" name="Freeform 53"/>
              <p:cNvSpPr>
                <a:spLocks/>
              </p:cNvSpPr>
              <p:nvPr/>
            </p:nvSpPr>
            <p:spPr bwMode="auto">
              <a:xfrm>
                <a:off x="5229225" y="3736975"/>
                <a:ext cx="328613" cy="1158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68" y="7"/>
                  </a:cxn>
                  <a:cxn ang="0">
                    <a:pos x="59" y="13"/>
                  </a:cxn>
                  <a:cxn ang="0">
                    <a:pos x="87" y="0"/>
                  </a:cxn>
                  <a:cxn ang="0">
                    <a:pos x="50" y="2"/>
                  </a:cxn>
                </a:cxnLst>
                <a:rect l="0" t="0" r="r" b="b"/>
                <a:pathLst>
                  <a:path w="87" h="31">
                    <a:moveTo>
                      <a:pt x="50" y="2"/>
                    </a:moveTo>
                    <a:cubicBezTo>
                      <a:pt x="15" y="14"/>
                      <a:pt x="3" y="30"/>
                      <a:pt x="68" y="7"/>
                    </a:cubicBezTo>
                    <a:cubicBezTo>
                      <a:pt x="0" y="31"/>
                      <a:pt x="20" y="28"/>
                      <a:pt x="59" y="13"/>
                    </a:cubicBezTo>
                    <a:cubicBezTo>
                      <a:pt x="65" y="9"/>
                      <a:pt x="75" y="4"/>
                      <a:pt x="87" y="0"/>
                    </a:cubicBezTo>
                    <a:cubicBezTo>
                      <a:pt x="71" y="6"/>
                      <a:pt x="57" y="5"/>
                      <a:pt x="5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0" name="Freeform 54"/>
              <p:cNvSpPr>
                <a:spLocks/>
              </p:cNvSpPr>
              <p:nvPr/>
            </p:nvSpPr>
            <p:spPr bwMode="auto">
              <a:xfrm>
                <a:off x="5414963" y="3336925"/>
                <a:ext cx="179388" cy="298450"/>
              </a:xfrm>
              <a:custGeom>
                <a:avLst/>
                <a:gdLst/>
                <a:ahLst/>
                <a:cxnLst>
                  <a:cxn ang="0">
                    <a:pos x="33" y="39"/>
                  </a:cxn>
                  <a:cxn ang="0">
                    <a:pos x="38" y="60"/>
                  </a:cxn>
                  <a:cxn ang="0">
                    <a:pos x="24" y="51"/>
                  </a:cxn>
                  <a:cxn ang="0">
                    <a:pos x="48" y="79"/>
                  </a:cxn>
                  <a:cxn ang="0">
                    <a:pos x="33" y="39"/>
                  </a:cxn>
                </a:cxnLst>
                <a:rect l="0" t="0" r="r" b="b"/>
                <a:pathLst>
                  <a:path w="48" h="79">
                    <a:moveTo>
                      <a:pt x="33" y="39"/>
                    </a:moveTo>
                    <a:cubicBezTo>
                      <a:pt x="15" y="10"/>
                      <a:pt x="2" y="3"/>
                      <a:pt x="38" y="60"/>
                    </a:cubicBezTo>
                    <a:cubicBezTo>
                      <a:pt x="0" y="0"/>
                      <a:pt x="3" y="19"/>
                      <a:pt x="24" y="51"/>
                    </a:cubicBezTo>
                    <a:cubicBezTo>
                      <a:pt x="31" y="56"/>
                      <a:pt x="40" y="65"/>
                      <a:pt x="48" y="79"/>
                    </a:cubicBezTo>
                    <a:cubicBezTo>
                      <a:pt x="37" y="60"/>
                      <a:pt x="33" y="45"/>
                      <a:pt x="33" y="3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1" name="Freeform 55"/>
              <p:cNvSpPr>
                <a:spLocks/>
              </p:cNvSpPr>
              <p:nvPr/>
            </p:nvSpPr>
            <p:spPr bwMode="auto">
              <a:xfrm>
                <a:off x="5783263" y="3830638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2" name="Freeform 56"/>
              <p:cNvSpPr>
                <a:spLocks/>
              </p:cNvSpPr>
              <p:nvPr/>
            </p:nvSpPr>
            <p:spPr bwMode="auto">
              <a:xfrm>
                <a:off x="5719763" y="3736975"/>
                <a:ext cx="333375" cy="142875"/>
              </a:xfrm>
              <a:custGeom>
                <a:avLst/>
                <a:gdLst/>
                <a:ahLst/>
                <a:cxnLst>
                  <a:cxn ang="0">
                    <a:pos x="32" y="23"/>
                  </a:cxn>
                  <a:cxn ang="0">
                    <a:pos x="21" y="8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32" y="23"/>
                  </a:cxn>
                </a:cxnLst>
                <a:rect l="0" t="0" r="r" b="b"/>
                <a:pathLst>
                  <a:path w="89" h="38">
                    <a:moveTo>
                      <a:pt x="32" y="23"/>
                    </a:moveTo>
                    <a:cubicBezTo>
                      <a:pt x="66" y="38"/>
                      <a:pt x="85" y="34"/>
                      <a:pt x="21" y="8"/>
                    </a:cubicBezTo>
                    <a:cubicBezTo>
                      <a:pt x="89" y="35"/>
                      <a:pt x="72" y="19"/>
                      <a:pt x="33" y="6"/>
                    </a:cubicBezTo>
                    <a:cubicBezTo>
                      <a:pt x="25" y="6"/>
                      <a:pt x="13" y="5"/>
                      <a:pt x="0" y="0"/>
                    </a:cubicBezTo>
                    <a:cubicBezTo>
                      <a:pt x="18" y="6"/>
                      <a:pt x="28" y="16"/>
                      <a:pt x="32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3" name="Freeform 57"/>
              <p:cNvSpPr>
                <a:spLocks/>
              </p:cNvSpPr>
              <p:nvPr/>
            </p:nvSpPr>
            <p:spPr bwMode="auto">
              <a:xfrm>
                <a:off x="5719763" y="3548063"/>
                <a:ext cx="357188" cy="131763"/>
              </a:xfrm>
              <a:custGeom>
                <a:avLst/>
                <a:gdLst/>
                <a:ahLst/>
                <a:cxnLst>
                  <a:cxn ang="0">
                    <a:pos x="38" y="32"/>
                  </a:cxn>
                  <a:cxn ang="0">
                    <a:pos x="21" y="27"/>
                  </a:cxn>
                  <a:cxn ang="0">
                    <a:pos x="22" y="23"/>
                  </a:cxn>
                  <a:cxn ang="0">
                    <a:pos x="0" y="35"/>
                  </a:cxn>
                  <a:cxn ang="0">
                    <a:pos x="38" y="32"/>
                  </a:cxn>
                </a:cxnLst>
                <a:rect l="0" t="0" r="r" b="b"/>
                <a:pathLst>
                  <a:path w="95" h="35">
                    <a:moveTo>
                      <a:pt x="38" y="32"/>
                    </a:moveTo>
                    <a:cubicBezTo>
                      <a:pt x="75" y="20"/>
                      <a:pt x="88" y="3"/>
                      <a:pt x="21" y="27"/>
                    </a:cubicBezTo>
                    <a:cubicBezTo>
                      <a:pt x="95" y="0"/>
                      <a:pt x="66" y="6"/>
                      <a:pt x="22" y="23"/>
                    </a:cubicBezTo>
                    <a:cubicBezTo>
                      <a:pt x="16" y="27"/>
                      <a:pt x="9" y="31"/>
                      <a:pt x="0" y="35"/>
                    </a:cubicBezTo>
                    <a:cubicBezTo>
                      <a:pt x="16" y="29"/>
                      <a:pt x="30" y="29"/>
                      <a:pt x="38" y="3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4" name="Freeform 58"/>
              <p:cNvSpPr>
                <a:spLocks/>
              </p:cNvSpPr>
              <p:nvPr/>
            </p:nvSpPr>
            <p:spPr bwMode="auto">
              <a:xfrm>
                <a:off x="5338763" y="3427413"/>
                <a:ext cx="169863" cy="155575"/>
              </a:xfrm>
              <a:custGeom>
                <a:avLst/>
                <a:gdLst/>
                <a:ahLst/>
                <a:cxnLst>
                  <a:cxn ang="0">
                    <a:pos x="36" y="25"/>
                  </a:cxn>
                  <a:cxn ang="0">
                    <a:pos x="45" y="41"/>
                  </a:cxn>
                  <a:cxn ang="0">
                    <a:pos x="36" y="25"/>
                  </a:cxn>
                </a:cxnLst>
                <a:rect l="0" t="0" r="r" b="b"/>
                <a:pathLst>
                  <a:path w="45" h="41">
                    <a:moveTo>
                      <a:pt x="36" y="25"/>
                    </a:moveTo>
                    <a:cubicBezTo>
                      <a:pt x="12" y="3"/>
                      <a:pt x="0" y="0"/>
                      <a:pt x="45" y="41"/>
                    </a:cubicBezTo>
                    <a:cubicBezTo>
                      <a:pt x="36" y="31"/>
                      <a:pt x="34" y="26"/>
                      <a:pt x="36" y="2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6" name="Freeform 60"/>
              <p:cNvSpPr>
                <a:spLocks/>
              </p:cNvSpPr>
              <p:nvPr/>
            </p:nvSpPr>
            <p:spPr bwMode="auto">
              <a:xfrm>
                <a:off x="5748338" y="3690938"/>
                <a:ext cx="304800" cy="492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6"/>
                  </a:cxn>
                </a:cxnLst>
                <a:rect l="0" t="0" r="r" b="b"/>
                <a:pathLst>
                  <a:path w="81" h="13">
                    <a:moveTo>
                      <a:pt x="0" y="6"/>
                    </a:moveTo>
                    <a:cubicBezTo>
                      <a:pt x="11" y="6"/>
                      <a:pt x="18" y="7"/>
                      <a:pt x="24" y="9"/>
                    </a:cubicBezTo>
                    <a:cubicBezTo>
                      <a:pt x="81" y="13"/>
                      <a:pt x="69" y="2"/>
                      <a:pt x="36" y="0"/>
                    </a:cubicBezTo>
                    <a:cubicBezTo>
                      <a:pt x="35" y="3"/>
                      <a:pt x="24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7" name="Freeform 61"/>
              <p:cNvSpPr>
                <a:spLocks/>
              </p:cNvSpPr>
              <p:nvPr/>
            </p:nvSpPr>
            <p:spPr bwMode="auto">
              <a:xfrm>
                <a:off x="5843588" y="3725863"/>
                <a:ext cx="214313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7" h="11">
                    <a:moveTo>
                      <a:pt x="9" y="7"/>
                    </a:moveTo>
                    <a:cubicBezTo>
                      <a:pt x="42" y="11"/>
                      <a:pt x="57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8" name="Freeform 62"/>
              <p:cNvSpPr>
                <a:spLocks/>
              </p:cNvSpPr>
              <p:nvPr/>
            </p:nvSpPr>
            <p:spPr bwMode="auto">
              <a:xfrm>
                <a:off x="5673725" y="3811588"/>
                <a:ext cx="101600" cy="282575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5">
                    <a:moveTo>
                      <a:pt x="4" y="36"/>
                    </a:moveTo>
                    <a:cubicBezTo>
                      <a:pt x="14" y="66"/>
                      <a:pt x="27" y="75"/>
                      <a:pt x="10" y="23"/>
                    </a:cubicBezTo>
                    <a:cubicBezTo>
                      <a:pt x="7" y="18"/>
                      <a:pt x="4" y="11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9" name="Freeform 63"/>
              <p:cNvSpPr>
                <a:spLocks/>
              </p:cNvSpPr>
              <p:nvPr/>
            </p:nvSpPr>
            <p:spPr bwMode="auto">
              <a:xfrm>
                <a:off x="5335588" y="3432175"/>
                <a:ext cx="217488" cy="198438"/>
              </a:xfrm>
              <a:custGeom>
                <a:avLst/>
                <a:gdLst/>
                <a:ahLst/>
                <a:cxnLst>
                  <a:cxn ang="0">
                    <a:pos x="58" y="53"/>
                  </a:cxn>
                  <a:cxn ang="0">
                    <a:pos x="46" y="41"/>
                  </a:cxn>
                  <a:cxn ang="0">
                    <a:pos x="27" y="36"/>
                  </a:cxn>
                  <a:cxn ang="0">
                    <a:pos x="58" y="5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cubicBezTo>
                      <a:pt x="53" y="48"/>
                      <a:pt x="49" y="44"/>
                      <a:pt x="46" y="41"/>
                    </a:cubicBezTo>
                    <a:cubicBezTo>
                      <a:pt x="0" y="0"/>
                      <a:pt x="2" y="15"/>
                      <a:pt x="27" y="36"/>
                    </a:cubicBezTo>
                    <a:cubicBezTo>
                      <a:pt x="28" y="32"/>
                      <a:pt x="38" y="34"/>
                      <a:pt x="58" y="5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0" name="Freeform 64"/>
              <p:cNvSpPr>
                <a:spLocks/>
              </p:cNvSpPr>
              <p:nvPr/>
            </p:nvSpPr>
            <p:spPr bwMode="auto">
              <a:xfrm>
                <a:off x="5237163" y="3673475"/>
                <a:ext cx="285750" cy="47625"/>
              </a:xfrm>
              <a:custGeom>
                <a:avLst/>
                <a:gdLst/>
                <a:ahLst/>
                <a:cxnLst>
                  <a:cxn ang="0">
                    <a:pos x="76" y="7"/>
                  </a:cxn>
                  <a:cxn ang="0">
                    <a:pos x="49" y="3"/>
                  </a:cxn>
                  <a:cxn ang="0">
                    <a:pos x="42" y="13"/>
                  </a:cxn>
                  <a:cxn ang="0">
                    <a:pos x="76" y="7"/>
                  </a:cxn>
                </a:cxnLst>
                <a:rect l="0" t="0" r="r" b="b"/>
                <a:pathLst>
                  <a:path w="76" h="13">
                    <a:moveTo>
                      <a:pt x="76" y="7"/>
                    </a:moveTo>
                    <a:cubicBezTo>
                      <a:pt x="64" y="7"/>
                      <a:pt x="55" y="5"/>
                      <a:pt x="49" y="3"/>
                    </a:cubicBezTo>
                    <a:cubicBezTo>
                      <a:pt x="0" y="0"/>
                      <a:pt x="12" y="10"/>
                      <a:pt x="42" y="13"/>
                    </a:cubicBezTo>
                    <a:cubicBezTo>
                      <a:pt x="44" y="9"/>
                      <a:pt x="54" y="6"/>
                      <a:pt x="76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1" name="Freeform 65"/>
              <p:cNvSpPr>
                <a:spLocks/>
              </p:cNvSpPr>
              <p:nvPr/>
            </p:nvSpPr>
            <p:spPr bwMode="auto">
              <a:xfrm>
                <a:off x="5237163" y="3646488"/>
                <a:ext cx="180975" cy="38100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8" y="10"/>
                  </a:cxn>
                  <a:cxn ang="0">
                    <a:pos x="45" y="3"/>
                  </a:cxn>
                </a:cxnLst>
                <a:rect l="0" t="0" r="r" b="b"/>
                <a:pathLst>
                  <a:path w="48" h="10">
                    <a:moveTo>
                      <a:pt x="45" y="3"/>
                    </a:moveTo>
                    <a:cubicBezTo>
                      <a:pt x="13" y="0"/>
                      <a:pt x="0" y="4"/>
                      <a:pt x="48" y="10"/>
                    </a:cubicBezTo>
                    <a:cubicBezTo>
                      <a:pt x="40" y="7"/>
                      <a:pt x="40" y="4"/>
                      <a:pt x="45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2" name="Freeform 66"/>
              <p:cNvSpPr>
                <a:spLocks/>
              </p:cNvSpPr>
              <p:nvPr/>
            </p:nvSpPr>
            <p:spPr bwMode="auto">
              <a:xfrm>
                <a:off x="5715000" y="3902075"/>
                <a:ext cx="68263" cy="1889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3" name="Freeform 67"/>
              <p:cNvSpPr>
                <a:spLocks/>
              </p:cNvSpPr>
              <p:nvPr/>
            </p:nvSpPr>
            <p:spPr bwMode="auto">
              <a:xfrm>
                <a:off x="5624513" y="3265488"/>
                <a:ext cx="60325" cy="358775"/>
              </a:xfrm>
              <a:custGeom>
                <a:avLst/>
                <a:gdLst/>
                <a:ahLst/>
                <a:cxnLst>
                  <a:cxn ang="0">
                    <a:pos x="5" y="95"/>
                  </a:cxn>
                  <a:cxn ang="0">
                    <a:pos x="9" y="70"/>
                  </a:cxn>
                  <a:cxn ang="0">
                    <a:pos x="0" y="63"/>
                  </a:cxn>
                  <a:cxn ang="0">
                    <a:pos x="5" y="95"/>
                  </a:cxn>
                </a:cxnLst>
                <a:rect l="0" t="0" r="r" b="b"/>
                <a:pathLst>
                  <a:path w="16" h="95">
                    <a:moveTo>
                      <a:pt x="5" y="95"/>
                    </a:moveTo>
                    <a:cubicBezTo>
                      <a:pt x="5" y="85"/>
                      <a:pt x="7" y="76"/>
                      <a:pt x="9" y="70"/>
                    </a:cubicBezTo>
                    <a:cubicBezTo>
                      <a:pt x="16" y="0"/>
                      <a:pt x="1" y="22"/>
                      <a:pt x="0" y="63"/>
                    </a:cubicBezTo>
                    <a:cubicBezTo>
                      <a:pt x="3" y="71"/>
                      <a:pt x="6" y="81"/>
                      <a:pt x="5" y="9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4" name="Freeform 68"/>
              <p:cNvSpPr>
                <a:spLocks/>
              </p:cNvSpPr>
              <p:nvPr/>
            </p:nvSpPr>
            <p:spPr bwMode="auto">
              <a:xfrm>
                <a:off x="5503863" y="3311525"/>
                <a:ext cx="95250" cy="217488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20" y="58"/>
                  </a:cxn>
                  <a:cxn ang="0">
                    <a:pos x="25" y="42"/>
                  </a:cxn>
                </a:cxnLst>
                <a:rect l="0" t="0" r="r" b="b"/>
                <a:pathLst>
                  <a:path w="25" h="58">
                    <a:moveTo>
                      <a:pt x="25" y="42"/>
                    </a:moveTo>
                    <a:cubicBezTo>
                      <a:pt x="14" y="10"/>
                      <a:pt x="0" y="0"/>
                      <a:pt x="20" y="58"/>
                    </a:cubicBezTo>
                    <a:cubicBezTo>
                      <a:pt x="17" y="43"/>
                      <a:pt x="21" y="39"/>
                      <a:pt x="25" y="4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5" name="Freeform 69"/>
              <p:cNvSpPr>
                <a:spLocks/>
              </p:cNvSpPr>
              <p:nvPr/>
            </p:nvSpPr>
            <p:spPr bwMode="auto">
              <a:xfrm>
                <a:off x="5824538" y="3487738"/>
                <a:ext cx="184150" cy="131763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7" y="24"/>
                  </a:cxn>
                  <a:cxn ang="0">
                    <a:pos x="0" y="35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cubicBezTo>
                      <a:pt x="33" y="17"/>
                      <a:pt x="49" y="0"/>
                      <a:pt x="7" y="24"/>
                    </a:cubicBezTo>
                    <a:cubicBezTo>
                      <a:pt x="9" y="25"/>
                      <a:pt x="7" y="30"/>
                      <a:pt x="0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6" name="Freeform 70"/>
              <p:cNvSpPr>
                <a:spLocks/>
              </p:cNvSpPr>
              <p:nvPr/>
            </p:nvSpPr>
            <p:spPr bwMode="auto">
              <a:xfrm>
                <a:off x="5297488" y="3811588"/>
                <a:ext cx="176213" cy="114300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39" y="12"/>
                  </a:cxn>
                  <a:cxn ang="0">
                    <a:pos x="47" y="0"/>
                  </a:cxn>
                </a:cxnLst>
                <a:rect l="0" t="0" r="r" b="b"/>
                <a:pathLst>
                  <a:path w="47" h="30">
                    <a:moveTo>
                      <a:pt x="47" y="0"/>
                    </a:moveTo>
                    <a:cubicBezTo>
                      <a:pt x="0" y="30"/>
                      <a:pt x="13" y="29"/>
                      <a:pt x="39" y="12"/>
                    </a:cubicBezTo>
                    <a:cubicBezTo>
                      <a:pt x="36" y="12"/>
                      <a:pt x="37" y="7"/>
                      <a:pt x="4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7" name="Freeform 71"/>
              <p:cNvSpPr>
                <a:spLocks/>
              </p:cNvSpPr>
              <p:nvPr/>
            </p:nvSpPr>
            <p:spPr bwMode="auto">
              <a:xfrm>
                <a:off x="5659438" y="3287713"/>
                <a:ext cx="44450" cy="23812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63"/>
                  </a:cxn>
                  <a:cxn ang="0">
                    <a:pos x="9" y="48"/>
                  </a:cxn>
                </a:cxnLst>
                <a:rect l="0" t="0" r="r" b="b"/>
                <a:pathLst>
                  <a:path w="12" h="63">
                    <a:moveTo>
                      <a:pt x="9" y="48"/>
                    </a:moveTo>
                    <a:cubicBezTo>
                      <a:pt x="12" y="14"/>
                      <a:pt x="7" y="0"/>
                      <a:pt x="0" y="63"/>
                    </a:cubicBezTo>
                    <a:cubicBezTo>
                      <a:pt x="3" y="56"/>
                      <a:pt x="6" y="50"/>
                      <a:pt x="9" y="4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8" name="Freeform 72"/>
              <p:cNvSpPr>
                <a:spLocks/>
              </p:cNvSpPr>
              <p:nvPr/>
            </p:nvSpPr>
            <p:spPr bwMode="auto">
              <a:xfrm>
                <a:off x="5349875" y="3770313"/>
                <a:ext cx="230188" cy="26035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5" y="21"/>
                  </a:cxn>
                  <a:cxn ang="0">
                    <a:pos x="48" y="15"/>
                  </a:cxn>
                  <a:cxn ang="0">
                    <a:pos x="45" y="29"/>
                  </a:cxn>
                  <a:cxn ang="0">
                    <a:pos x="61" y="0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cubicBezTo>
                      <a:pt x="52" y="10"/>
                      <a:pt x="42" y="17"/>
                      <a:pt x="35" y="21"/>
                    </a:cubicBezTo>
                    <a:cubicBezTo>
                      <a:pt x="7" y="49"/>
                      <a:pt x="1" y="69"/>
                      <a:pt x="48" y="15"/>
                    </a:cubicBezTo>
                    <a:cubicBezTo>
                      <a:pt x="0" y="69"/>
                      <a:pt x="19" y="60"/>
                      <a:pt x="45" y="29"/>
                    </a:cubicBezTo>
                    <a:cubicBezTo>
                      <a:pt x="47" y="21"/>
                      <a:pt x="52" y="11"/>
                      <a:pt x="6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9" name="Freeform 73"/>
              <p:cNvSpPr>
                <a:spLocks/>
              </p:cNvSpPr>
              <p:nvPr/>
            </p:nvSpPr>
            <p:spPr bwMode="auto">
              <a:xfrm>
                <a:off x="5730875" y="3476625"/>
                <a:ext cx="269875" cy="161925"/>
              </a:xfrm>
              <a:custGeom>
                <a:avLst/>
                <a:gdLst/>
                <a:ahLst/>
                <a:cxnLst>
                  <a:cxn ang="0">
                    <a:pos x="31" y="27"/>
                  </a:cxn>
                  <a:cxn ang="0">
                    <a:pos x="19" y="27"/>
                  </a:cxn>
                  <a:cxn ang="0">
                    <a:pos x="0" y="43"/>
                  </a:cxn>
                  <a:cxn ang="0">
                    <a:pos x="31" y="27"/>
                  </a:cxn>
                </a:cxnLst>
                <a:rect l="0" t="0" r="r" b="b"/>
                <a:pathLst>
                  <a:path w="72" h="43">
                    <a:moveTo>
                      <a:pt x="31" y="27"/>
                    </a:moveTo>
                    <a:cubicBezTo>
                      <a:pt x="72" y="0"/>
                      <a:pt x="50" y="6"/>
                      <a:pt x="19" y="27"/>
                    </a:cubicBezTo>
                    <a:cubicBezTo>
                      <a:pt x="15" y="31"/>
                      <a:pt x="9" y="37"/>
                      <a:pt x="0" y="43"/>
                    </a:cubicBezTo>
                    <a:cubicBezTo>
                      <a:pt x="17" y="30"/>
                      <a:pt x="27" y="26"/>
                      <a:pt x="31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0" name="Freeform 74"/>
              <p:cNvSpPr>
                <a:spLocks/>
              </p:cNvSpPr>
              <p:nvPr/>
            </p:nvSpPr>
            <p:spPr bwMode="auto">
              <a:xfrm>
                <a:off x="5722938" y="3781425"/>
                <a:ext cx="228600" cy="200025"/>
              </a:xfrm>
              <a:custGeom>
                <a:avLst/>
                <a:gdLst/>
                <a:ahLst/>
                <a:cxnLst>
                  <a:cxn ang="0">
                    <a:pos x="22" y="28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2" y="28"/>
                  </a:cxn>
                </a:cxnLst>
                <a:rect l="0" t="0" r="r" b="b"/>
                <a:pathLst>
                  <a:path w="61" h="53">
                    <a:moveTo>
                      <a:pt x="22" y="28"/>
                    </a:moveTo>
                    <a:cubicBezTo>
                      <a:pt x="47" y="50"/>
                      <a:pt x="61" y="53"/>
                      <a:pt x="16" y="13"/>
                    </a:cubicBezTo>
                    <a:cubicBezTo>
                      <a:pt x="12" y="10"/>
                      <a:pt x="6" y="6"/>
                      <a:pt x="0" y="0"/>
                    </a:cubicBezTo>
                    <a:cubicBezTo>
                      <a:pt x="16" y="15"/>
                      <a:pt x="23" y="24"/>
                      <a:pt x="22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1" name="Freeform 75"/>
              <p:cNvSpPr>
                <a:spLocks/>
              </p:cNvSpPr>
              <p:nvPr/>
            </p:nvSpPr>
            <p:spPr bwMode="auto">
              <a:xfrm>
                <a:off x="5470525" y="3811588"/>
                <a:ext cx="128588" cy="2794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30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30" y="12"/>
                    </a:cubicBezTo>
                    <a:cubicBezTo>
                      <a:pt x="5" y="74"/>
                      <a:pt x="15" y="66"/>
                      <a:pt x="28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2" name="Freeform 76"/>
              <p:cNvSpPr>
                <a:spLocks/>
              </p:cNvSpPr>
              <p:nvPr/>
            </p:nvSpPr>
            <p:spPr bwMode="auto">
              <a:xfrm>
                <a:off x="5500688" y="3306763"/>
                <a:ext cx="98425" cy="293688"/>
              </a:xfrm>
              <a:custGeom>
                <a:avLst/>
                <a:gdLst/>
                <a:ahLst/>
                <a:cxnLst>
                  <a:cxn ang="0">
                    <a:pos x="14" y="49"/>
                  </a:cxn>
                  <a:cxn ang="0">
                    <a:pos x="26" y="78"/>
                  </a:cxn>
                  <a:cxn ang="0">
                    <a:pos x="21" y="59"/>
                  </a:cxn>
                  <a:cxn ang="0">
                    <a:pos x="14" y="49"/>
                  </a:cxn>
                </a:cxnLst>
                <a:rect l="0" t="0" r="r" b="b"/>
                <a:pathLst>
                  <a:path w="26" h="78">
                    <a:moveTo>
                      <a:pt x="14" y="49"/>
                    </a:moveTo>
                    <a:cubicBezTo>
                      <a:pt x="17" y="54"/>
                      <a:pt x="21" y="63"/>
                      <a:pt x="26" y="78"/>
                    </a:cubicBezTo>
                    <a:cubicBezTo>
                      <a:pt x="24" y="70"/>
                      <a:pt x="22" y="64"/>
                      <a:pt x="21" y="59"/>
                    </a:cubicBezTo>
                    <a:cubicBezTo>
                      <a:pt x="0" y="0"/>
                      <a:pt x="2" y="15"/>
                      <a:pt x="14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3" name="Freeform 77"/>
              <p:cNvSpPr>
                <a:spLocks/>
              </p:cNvSpPr>
              <p:nvPr/>
            </p:nvSpPr>
            <p:spPr bwMode="auto">
              <a:xfrm>
                <a:off x="5294313" y="3767138"/>
                <a:ext cx="247650" cy="153988"/>
              </a:xfrm>
              <a:custGeom>
                <a:avLst/>
                <a:gdLst/>
                <a:ahLst/>
                <a:cxnLst>
                  <a:cxn ang="0">
                    <a:pos x="33" y="13"/>
                  </a:cxn>
                  <a:cxn ang="0">
                    <a:pos x="48" y="11"/>
                  </a:cxn>
                  <a:cxn ang="0">
                    <a:pos x="66" y="0"/>
                  </a:cxn>
                  <a:cxn ang="0">
                    <a:pos x="33" y="13"/>
                  </a:cxn>
                </a:cxnLst>
                <a:rect l="0" t="0" r="r" b="b"/>
                <a:pathLst>
                  <a:path w="66" h="41">
                    <a:moveTo>
                      <a:pt x="33" y="13"/>
                    </a:moveTo>
                    <a:cubicBezTo>
                      <a:pt x="6" y="30"/>
                      <a:pt x="0" y="41"/>
                      <a:pt x="48" y="11"/>
                    </a:cubicBezTo>
                    <a:cubicBezTo>
                      <a:pt x="52" y="8"/>
                      <a:pt x="58" y="4"/>
                      <a:pt x="66" y="0"/>
                    </a:cubicBezTo>
                    <a:cubicBezTo>
                      <a:pt x="41" y="15"/>
                      <a:pt x="31" y="17"/>
                      <a:pt x="33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4" name="Freeform 78"/>
              <p:cNvSpPr>
                <a:spLocks/>
              </p:cNvSpPr>
              <p:nvPr/>
            </p:nvSpPr>
            <p:spPr bwMode="auto">
              <a:xfrm>
                <a:off x="5676900" y="3317875"/>
                <a:ext cx="117475" cy="282575"/>
              </a:xfrm>
              <a:custGeom>
                <a:avLst/>
                <a:gdLst/>
                <a:ahLst/>
                <a:cxnLst>
                  <a:cxn ang="0">
                    <a:pos x="12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2" y="49"/>
                  </a:cxn>
                </a:cxnLst>
                <a:rect l="0" t="0" r="r" b="b"/>
                <a:pathLst>
                  <a:path w="31" h="75">
                    <a:moveTo>
                      <a:pt x="12" y="49"/>
                    </a:moveTo>
                    <a:cubicBezTo>
                      <a:pt x="31" y="0"/>
                      <a:pt x="19" y="11"/>
                      <a:pt x="8" y="42"/>
                    </a:cubicBezTo>
                    <a:cubicBezTo>
                      <a:pt x="8" y="47"/>
                      <a:pt x="6" y="58"/>
                      <a:pt x="0" y="75"/>
                    </a:cubicBezTo>
                    <a:cubicBezTo>
                      <a:pt x="5" y="62"/>
                      <a:pt x="9" y="53"/>
                      <a:pt x="12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5" name="Freeform 79"/>
              <p:cNvSpPr>
                <a:spLocks/>
              </p:cNvSpPr>
              <p:nvPr/>
            </p:nvSpPr>
            <p:spPr bwMode="auto">
              <a:xfrm>
                <a:off x="5580063" y="3792538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9" y="31"/>
                      <a:pt x="4" y="37"/>
                    </a:cubicBezTo>
                    <a:cubicBezTo>
                      <a:pt x="0" y="73"/>
                      <a:pt x="6" y="89"/>
                      <a:pt x="13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6" name="Freeform 80"/>
              <p:cNvSpPr>
                <a:spLocks/>
              </p:cNvSpPr>
              <p:nvPr/>
            </p:nvSpPr>
            <p:spPr bwMode="auto">
              <a:xfrm>
                <a:off x="5726113" y="3322638"/>
                <a:ext cx="76200" cy="176213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20" y="0"/>
                      <a:pt x="0" y="47"/>
                    </a:cubicBezTo>
                    <a:cubicBezTo>
                      <a:pt x="4" y="41"/>
                      <a:pt x="7" y="42"/>
                      <a:pt x="7" y="4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7" name="Freeform 81"/>
              <p:cNvSpPr>
                <a:spLocks/>
              </p:cNvSpPr>
              <p:nvPr/>
            </p:nvSpPr>
            <p:spPr bwMode="auto">
              <a:xfrm>
                <a:off x="5681663" y="3781425"/>
                <a:ext cx="187325" cy="2905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3"/>
                  </a:cxn>
                  <a:cxn ang="0">
                    <a:pos x="13" y="17"/>
                  </a:cxn>
                  <a:cxn ang="0">
                    <a:pos x="28" y="28"/>
                  </a:cxn>
                  <a:cxn ang="0">
                    <a:pos x="0" y="0"/>
                  </a:cxn>
                </a:cxnLst>
                <a:rect l="0" t="0" r="r" b="b"/>
                <a:pathLst>
                  <a:path w="50" h="77">
                    <a:moveTo>
                      <a:pt x="0" y="0"/>
                    </a:moveTo>
                    <a:cubicBezTo>
                      <a:pt x="9" y="14"/>
                      <a:pt x="14" y="26"/>
                      <a:pt x="16" y="33"/>
                    </a:cubicBezTo>
                    <a:cubicBezTo>
                      <a:pt x="35" y="66"/>
                      <a:pt x="50" y="77"/>
                      <a:pt x="13" y="17"/>
                    </a:cubicBezTo>
                    <a:cubicBezTo>
                      <a:pt x="50" y="75"/>
                      <a:pt x="48" y="59"/>
                      <a:pt x="28" y="28"/>
                    </a:cubicBezTo>
                    <a:cubicBezTo>
                      <a:pt x="22" y="25"/>
                      <a:pt x="10" y="1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8" name="Freeform 82"/>
              <p:cNvSpPr>
                <a:spLocks/>
              </p:cNvSpPr>
              <p:nvPr/>
            </p:nvSpPr>
            <p:spPr bwMode="auto">
              <a:xfrm>
                <a:off x="5387975" y="3457575"/>
                <a:ext cx="504825" cy="493713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1" y="19"/>
                  </a:cxn>
                  <a:cxn ang="0">
                    <a:pos x="32" y="33"/>
                  </a:cxn>
                  <a:cxn ang="0">
                    <a:pos x="44" y="46"/>
                  </a:cxn>
                  <a:cxn ang="0">
                    <a:pos x="16" y="38"/>
                  </a:cxn>
                  <a:cxn ang="0">
                    <a:pos x="16" y="52"/>
                  </a:cxn>
                  <a:cxn ang="0">
                    <a:pos x="8" y="60"/>
                  </a:cxn>
                  <a:cxn ang="0">
                    <a:pos x="36" y="64"/>
                  </a:cxn>
                  <a:cxn ang="0">
                    <a:pos x="8" y="76"/>
                  </a:cxn>
                  <a:cxn ang="0">
                    <a:pos x="17" y="87"/>
                  </a:cxn>
                  <a:cxn ang="0">
                    <a:pos x="41" y="82"/>
                  </a:cxn>
                  <a:cxn ang="0">
                    <a:pos x="23" y="94"/>
                  </a:cxn>
                  <a:cxn ang="0">
                    <a:pos x="25" y="104"/>
                  </a:cxn>
                  <a:cxn ang="0">
                    <a:pos x="35" y="112"/>
                  </a:cxn>
                  <a:cxn ang="0">
                    <a:pos x="56" y="94"/>
                  </a:cxn>
                  <a:cxn ang="0">
                    <a:pos x="55" y="126"/>
                  </a:cxn>
                  <a:cxn ang="0">
                    <a:pos x="72" y="124"/>
                  </a:cxn>
                  <a:cxn ang="0">
                    <a:pos x="76" y="94"/>
                  </a:cxn>
                  <a:cxn ang="0">
                    <a:pos x="87" y="118"/>
                  </a:cxn>
                  <a:cxn ang="0">
                    <a:pos x="94" y="119"/>
                  </a:cxn>
                  <a:cxn ang="0">
                    <a:pos x="106" y="114"/>
                  </a:cxn>
                  <a:cxn ang="0">
                    <a:pos x="89" y="86"/>
                  </a:cxn>
                  <a:cxn ang="0">
                    <a:pos x="105" y="99"/>
                  </a:cxn>
                  <a:cxn ang="0">
                    <a:pos x="120" y="97"/>
                  </a:cxn>
                  <a:cxn ang="0">
                    <a:pos x="121" y="80"/>
                  </a:cxn>
                  <a:cxn ang="0">
                    <a:pos x="121" y="71"/>
                  </a:cxn>
                  <a:cxn ang="0">
                    <a:pos x="96" y="68"/>
                  </a:cxn>
                  <a:cxn ang="0">
                    <a:pos x="126" y="56"/>
                  </a:cxn>
                  <a:cxn ang="0">
                    <a:pos x="110" y="47"/>
                  </a:cxn>
                  <a:cxn ang="0">
                    <a:pos x="123" y="32"/>
                  </a:cxn>
                  <a:cxn ang="0">
                    <a:pos x="91" y="48"/>
                  </a:cxn>
                  <a:cxn ang="0">
                    <a:pos x="115" y="21"/>
                  </a:cxn>
                  <a:cxn ang="0">
                    <a:pos x="95" y="21"/>
                  </a:cxn>
                  <a:cxn ang="0">
                    <a:pos x="90" y="11"/>
                  </a:cxn>
                  <a:cxn ang="0">
                    <a:pos x="77" y="38"/>
                  </a:cxn>
                  <a:cxn ang="0">
                    <a:pos x="81" y="3"/>
                  </a:cxn>
                  <a:cxn ang="0">
                    <a:pos x="72" y="19"/>
                  </a:cxn>
                  <a:cxn ang="0">
                    <a:pos x="63" y="12"/>
                  </a:cxn>
                  <a:cxn ang="0">
                    <a:pos x="51" y="19"/>
                  </a:cxn>
                  <a:cxn ang="0">
                    <a:pos x="56" y="38"/>
                  </a:cxn>
                </a:cxnLst>
                <a:rect l="0" t="0" r="r" b="b"/>
                <a:pathLst>
                  <a:path w="134" h="131">
                    <a:moveTo>
                      <a:pt x="44" y="9"/>
                    </a:moveTo>
                    <a:cubicBezTo>
                      <a:pt x="41" y="4"/>
                      <a:pt x="40" y="4"/>
                      <a:pt x="40" y="7"/>
                    </a:cubicBezTo>
                    <a:cubicBezTo>
                      <a:pt x="40" y="13"/>
                      <a:pt x="44" y="28"/>
                      <a:pt x="55" y="47"/>
                    </a:cubicBezTo>
                    <a:cubicBezTo>
                      <a:pt x="47" y="33"/>
                      <a:pt x="38" y="24"/>
                      <a:pt x="31" y="19"/>
                    </a:cubicBezTo>
                    <a:cubicBezTo>
                      <a:pt x="28" y="17"/>
                      <a:pt x="25" y="16"/>
                      <a:pt x="23" y="17"/>
                    </a:cubicBezTo>
                    <a:cubicBezTo>
                      <a:pt x="21" y="18"/>
                      <a:pt x="23" y="23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5" y="37"/>
                      <a:pt x="39" y="41"/>
                      <a:pt x="44" y="46"/>
                    </a:cubicBezTo>
                    <a:cubicBezTo>
                      <a:pt x="24" y="27"/>
                      <a:pt x="14" y="25"/>
                      <a:pt x="13" y="29"/>
                    </a:cubicBezTo>
                    <a:cubicBezTo>
                      <a:pt x="12" y="31"/>
                      <a:pt x="13" y="34"/>
                      <a:pt x="16" y="38"/>
                    </a:cubicBezTo>
                    <a:cubicBezTo>
                      <a:pt x="21" y="44"/>
                      <a:pt x="30" y="53"/>
                      <a:pt x="45" y="58"/>
                    </a:cubicBezTo>
                    <a:cubicBezTo>
                      <a:pt x="34" y="54"/>
                      <a:pt x="24" y="52"/>
                      <a:pt x="16" y="52"/>
                    </a:cubicBezTo>
                    <a:cubicBezTo>
                      <a:pt x="11" y="52"/>
                      <a:pt x="7" y="52"/>
                      <a:pt x="5" y="53"/>
                    </a:cubicBezTo>
                    <a:cubicBezTo>
                      <a:pt x="0" y="54"/>
                      <a:pt x="0" y="57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5" y="62"/>
                      <a:pt x="24" y="64"/>
                      <a:pt x="36" y="64"/>
                    </a:cubicBezTo>
                    <a:cubicBezTo>
                      <a:pt x="14" y="63"/>
                      <a:pt x="4" y="66"/>
                      <a:pt x="2" y="70"/>
                    </a:cubicBezTo>
                    <a:cubicBezTo>
                      <a:pt x="1" y="72"/>
                      <a:pt x="3" y="74"/>
                      <a:pt x="8" y="76"/>
                    </a:cubicBezTo>
                    <a:cubicBezTo>
                      <a:pt x="15" y="79"/>
                      <a:pt x="29" y="80"/>
                      <a:pt x="45" y="74"/>
                    </a:cubicBezTo>
                    <a:cubicBezTo>
                      <a:pt x="33" y="78"/>
                      <a:pt x="23" y="83"/>
                      <a:pt x="17" y="87"/>
                    </a:cubicBezTo>
                    <a:cubicBezTo>
                      <a:pt x="12" y="91"/>
                      <a:pt x="9" y="93"/>
                      <a:pt x="8" y="95"/>
                    </a:cubicBezTo>
                    <a:cubicBezTo>
                      <a:pt x="6" y="99"/>
                      <a:pt x="16" y="97"/>
                      <a:pt x="41" y="82"/>
                    </a:cubicBezTo>
                    <a:cubicBezTo>
                      <a:pt x="33" y="86"/>
                      <a:pt x="27" y="90"/>
                      <a:pt x="23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13" y="101"/>
                      <a:pt x="12" y="106"/>
                      <a:pt x="15" y="106"/>
                    </a:cubicBezTo>
                    <a:cubicBezTo>
                      <a:pt x="17" y="107"/>
                      <a:pt x="21" y="106"/>
                      <a:pt x="25" y="104"/>
                    </a:cubicBezTo>
                    <a:cubicBezTo>
                      <a:pt x="32" y="100"/>
                      <a:pt x="42" y="93"/>
                      <a:pt x="51" y="83"/>
                    </a:cubicBezTo>
                    <a:cubicBezTo>
                      <a:pt x="42" y="94"/>
                      <a:pt x="37" y="104"/>
                      <a:pt x="35" y="112"/>
                    </a:cubicBezTo>
                    <a:cubicBezTo>
                      <a:pt x="34" y="116"/>
                      <a:pt x="34" y="120"/>
                      <a:pt x="35" y="122"/>
                    </a:cubicBezTo>
                    <a:cubicBezTo>
                      <a:pt x="37" y="128"/>
                      <a:pt x="46" y="123"/>
                      <a:pt x="56" y="94"/>
                    </a:cubicBezTo>
                    <a:cubicBezTo>
                      <a:pt x="48" y="116"/>
                      <a:pt x="47" y="127"/>
                      <a:pt x="50" y="129"/>
                    </a:cubicBezTo>
                    <a:cubicBezTo>
                      <a:pt x="51" y="131"/>
                      <a:pt x="53" y="129"/>
                      <a:pt x="55" y="126"/>
                    </a:cubicBezTo>
                    <a:cubicBezTo>
                      <a:pt x="60" y="120"/>
                      <a:pt x="64" y="106"/>
                      <a:pt x="65" y="89"/>
                    </a:cubicBezTo>
                    <a:cubicBezTo>
                      <a:pt x="64" y="105"/>
                      <a:pt x="68" y="117"/>
                      <a:pt x="72" y="124"/>
                    </a:cubicBezTo>
                    <a:cubicBezTo>
                      <a:pt x="75" y="128"/>
                      <a:pt x="78" y="130"/>
                      <a:pt x="80" y="130"/>
                    </a:cubicBezTo>
                    <a:cubicBezTo>
                      <a:pt x="84" y="130"/>
                      <a:pt x="86" y="119"/>
                      <a:pt x="76" y="94"/>
                    </a:cubicBezTo>
                    <a:cubicBezTo>
                      <a:pt x="80" y="105"/>
                      <a:pt x="83" y="112"/>
                      <a:pt x="86" y="117"/>
                    </a:cubicBezTo>
                    <a:cubicBezTo>
                      <a:pt x="86" y="117"/>
                      <a:pt x="86" y="118"/>
                      <a:pt x="87" y="118"/>
                    </a:cubicBezTo>
                    <a:cubicBezTo>
                      <a:pt x="90" y="124"/>
                      <a:pt x="92" y="127"/>
                      <a:pt x="93" y="127"/>
                    </a:cubicBezTo>
                    <a:cubicBezTo>
                      <a:pt x="94" y="127"/>
                      <a:pt x="95" y="124"/>
                      <a:pt x="94" y="119"/>
                    </a:cubicBezTo>
                    <a:cubicBezTo>
                      <a:pt x="92" y="112"/>
                      <a:pt x="87" y="100"/>
                      <a:pt x="78" y="86"/>
                    </a:cubicBezTo>
                    <a:cubicBezTo>
                      <a:pt x="88" y="102"/>
                      <a:pt x="100" y="111"/>
                      <a:pt x="106" y="114"/>
                    </a:cubicBezTo>
                    <a:cubicBezTo>
                      <a:pt x="109" y="116"/>
                      <a:pt x="111" y="116"/>
                      <a:pt x="111" y="114"/>
                    </a:cubicBezTo>
                    <a:cubicBezTo>
                      <a:pt x="112" y="110"/>
                      <a:pt x="105" y="101"/>
                      <a:pt x="89" y="86"/>
                    </a:cubicBezTo>
                    <a:cubicBezTo>
                      <a:pt x="95" y="92"/>
                      <a:pt x="101" y="96"/>
                      <a:pt x="105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13" y="104"/>
                      <a:pt x="118" y="105"/>
                      <a:pt x="120" y="104"/>
                    </a:cubicBezTo>
                    <a:cubicBezTo>
                      <a:pt x="122" y="103"/>
                      <a:pt x="122" y="100"/>
                      <a:pt x="120" y="97"/>
                    </a:cubicBezTo>
                    <a:cubicBezTo>
                      <a:pt x="116" y="90"/>
                      <a:pt x="106" y="80"/>
                      <a:pt x="88" y="74"/>
                    </a:cubicBezTo>
                    <a:cubicBezTo>
                      <a:pt x="101" y="79"/>
                      <a:pt x="113" y="80"/>
                      <a:pt x="121" y="80"/>
                    </a:cubicBezTo>
                    <a:cubicBezTo>
                      <a:pt x="125" y="80"/>
                      <a:pt x="128" y="79"/>
                      <a:pt x="130" y="78"/>
                    </a:cubicBezTo>
                    <a:cubicBezTo>
                      <a:pt x="134" y="76"/>
                      <a:pt x="132" y="73"/>
                      <a:pt x="121" y="71"/>
                    </a:cubicBezTo>
                    <a:cubicBezTo>
                      <a:pt x="121" y="71"/>
                      <a:pt x="120" y="71"/>
                      <a:pt x="120" y="71"/>
                    </a:cubicBezTo>
                    <a:cubicBezTo>
                      <a:pt x="114" y="69"/>
                      <a:pt x="107" y="68"/>
                      <a:pt x="96" y="68"/>
                    </a:cubicBezTo>
                    <a:cubicBezTo>
                      <a:pt x="120" y="69"/>
                      <a:pt x="131" y="65"/>
                      <a:pt x="132" y="62"/>
                    </a:cubicBezTo>
                    <a:cubicBezTo>
                      <a:pt x="132" y="59"/>
                      <a:pt x="130" y="57"/>
                      <a:pt x="126" y="56"/>
                    </a:cubicBezTo>
                    <a:cubicBezTo>
                      <a:pt x="118" y="53"/>
                      <a:pt x="104" y="53"/>
                      <a:pt x="88" y="59"/>
                    </a:cubicBezTo>
                    <a:cubicBezTo>
                      <a:pt x="97" y="55"/>
                      <a:pt x="104" y="51"/>
                      <a:pt x="110" y="47"/>
                    </a:cubicBezTo>
                    <a:cubicBezTo>
                      <a:pt x="112" y="46"/>
                      <a:pt x="114" y="45"/>
                      <a:pt x="116" y="43"/>
                    </a:cubicBezTo>
                    <a:cubicBezTo>
                      <a:pt x="123" y="38"/>
                      <a:pt x="125" y="33"/>
                      <a:pt x="123" y="32"/>
                    </a:cubicBezTo>
                    <a:cubicBezTo>
                      <a:pt x="123" y="32"/>
                      <a:pt x="122" y="32"/>
                      <a:pt x="122" y="32"/>
                    </a:cubicBezTo>
                    <a:cubicBezTo>
                      <a:pt x="118" y="31"/>
                      <a:pt x="108" y="35"/>
                      <a:pt x="91" y="48"/>
                    </a:cubicBezTo>
                    <a:cubicBezTo>
                      <a:pt x="100" y="42"/>
                      <a:pt x="106" y="36"/>
                      <a:pt x="110" y="32"/>
                    </a:cubicBezTo>
                    <a:cubicBezTo>
                      <a:pt x="116" y="26"/>
                      <a:pt x="117" y="22"/>
                      <a:pt x="115" y="21"/>
                    </a:cubicBezTo>
                    <a:cubicBezTo>
                      <a:pt x="111" y="20"/>
                      <a:pt x="95" y="28"/>
                      <a:pt x="80" y="48"/>
                    </a:cubicBezTo>
                    <a:cubicBezTo>
                      <a:pt x="88" y="38"/>
                      <a:pt x="93" y="28"/>
                      <a:pt x="95" y="21"/>
                    </a:cubicBezTo>
                    <a:cubicBezTo>
                      <a:pt x="96" y="16"/>
                      <a:pt x="97" y="13"/>
                      <a:pt x="97" y="10"/>
                    </a:cubicBezTo>
                    <a:cubicBezTo>
                      <a:pt x="97" y="6"/>
                      <a:pt x="94" y="5"/>
                      <a:pt x="90" y="11"/>
                    </a:cubicBezTo>
                    <a:cubicBezTo>
                      <a:pt x="90" y="11"/>
                      <a:pt x="89" y="11"/>
                      <a:pt x="89" y="12"/>
                    </a:cubicBezTo>
                    <a:cubicBezTo>
                      <a:pt x="86" y="16"/>
                      <a:pt x="82" y="25"/>
                      <a:pt x="77" y="38"/>
                    </a:cubicBezTo>
                    <a:cubicBezTo>
                      <a:pt x="83" y="21"/>
                      <a:pt x="85" y="10"/>
                      <a:pt x="85" y="5"/>
                    </a:cubicBezTo>
                    <a:cubicBezTo>
                      <a:pt x="84" y="2"/>
                      <a:pt x="83" y="1"/>
                      <a:pt x="81" y="3"/>
                    </a:cubicBezTo>
                    <a:cubicBezTo>
                      <a:pt x="78" y="5"/>
                      <a:pt x="75" y="11"/>
                      <a:pt x="72" y="18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25"/>
                      <a:pt x="68" y="34"/>
                      <a:pt x="68" y="44"/>
                    </a:cubicBezTo>
                    <a:cubicBezTo>
                      <a:pt x="69" y="30"/>
                      <a:pt x="66" y="20"/>
                      <a:pt x="63" y="12"/>
                    </a:cubicBezTo>
                    <a:cubicBezTo>
                      <a:pt x="61" y="7"/>
                      <a:pt x="59" y="4"/>
                      <a:pt x="56" y="3"/>
                    </a:cubicBezTo>
                    <a:cubicBezTo>
                      <a:pt x="52" y="0"/>
                      <a:pt x="48" y="4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24"/>
                      <a:pt x="54" y="30"/>
                      <a:pt x="56" y="38"/>
                    </a:cubicBezTo>
                    <a:cubicBezTo>
                      <a:pt x="51" y="23"/>
                      <a:pt x="47" y="14"/>
                      <a:pt x="44" y="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4" name="Freeform 83"/>
            <p:cNvSpPr>
              <a:spLocks/>
            </p:cNvSpPr>
            <p:nvPr/>
          </p:nvSpPr>
          <p:spPr bwMode="auto">
            <a:xfrm rot="1639090">
              <a:off x="8277894" y="1349267"/>
              <a:ext cx="208610" cy="197210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14" y="10"/>
                </a:cxn>
                <a:cxn ang="0">
                  <a:pos x="15" y="20"/>
                </a:cxn>
                <a:cxn ang="0">
                  <a:pos x="4" y="21"/>
                </a:cxn>
                <a:cxn ang="0">
                  <a:pos x="9" y="30"/>
                </a:cxn>
                <a:cxn ang="0">
                  <a:pos x="0" y="35"/>
                </a:cxn>
                <a:cxn ang="0">
                  <a:pos x="8" y="41"/>
                </a:cxn>
                <a:cxn ang="0">
                  <a:pos x="2" y="50"/>
                </a:cxn>
                <a:cxn ang="0">
                  <a:pos x="12" y="52"/>
                </a:cxn>
                <a:cxn ang="0">
                  <a:pos x="10" y="62"/>
                </a:cxn>
                <a:cxn ang="0">
                  <a:pos x="20" y="60"/>
                </a:cxn>
                <a:cxn ang="0">
                  <a:pos x="22" y="70"/>
                </a:cxn>
                <a:cxn ang="0">
                  <a:pos x="31" y="64"/>
                </a:cxn>
                <a:cxn ang="0">
                  <a:pos x="36" y="73"/>
                </a:cxn>
                <a:cxn ang="0">
                  <a:pos x="42" y="64"/>
                </a:cxn>
                <a:cxn ang="0">
                  <a:pos x="51" y="71"/>
                </a:cxn>
                <a:cxn ang="0">
                  <a:pos x="53" y="60"/>
                </a:cxn>
                <a:cxn ang="0">
                  <a:pos x="63" y="64"/>
                </a:cxn>
                <a:cxn ang="0">
                  <a:pos x="62" y="53"/>
                </a:cxn>
                <a:cxn ang="0">
                  <a:pos x="73" y="52"/>
                </a:cxn>
                <a:cxn ang="0">
                  <a:pos x="68" y="43"/>
                </a:cxn>
                <a:cxn ang="0">
                  <a:pos x="77" y="38"/>
                </a:cxn>
                <a:cxn ang="0">
                  <a:pos x="69" y="32"/>
                </a:cxn>
                <a:cxn ang="0">
                  <a:pos x="75" y="23"/>
                </a:cxn>
                <a:cxn ang="0">
                  <a:pos x="65" y="21"/>
                </a:cxn>
                <a:cxn ang="0">
                  <a:pos x="67" y="11"/>
                </a:cxn>
                <a:cxn ang="0">
                  <a:pos x="57" y="13"/>
                </a:cxn>
                <a:cxn ang="0">
                  <a:pos x="55" y="3"/>
                </a:cxn>
                <a:cxn ang="0">
                  <a:pos x="46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6" y="2"/>
                </a:cxn>
                <a:cxn ang="0">
                  <a:pos x="24" y="13"/>
                </a:cxn>
              </a:cxnLst>
              <a:rect l="0" t="0" r="r" b="b"/>
              <a:pathLst>
                <a:path w="77" h="73">
                  <a:moveTo>
                    <a:pt x="24" y="13"/>
                  </a:moveTo>
                  <a:cubicBezTo>
                    <a:pt x="22" y="14"/>
                    <a:pt x="15" y="8"/>
                    <a:pt x="14" y="10"/>
                  </a:cubicBezTo>
                  <a:cubicBezTo>
                    <a:pt x="12" y="11"/>
                    <a:pt x="16" y="19"/>
                    <a:pt x="15" y="20"/>
                  </a:cubicBezTo>
                  <a:cubicBezTo>
                    <a:pt x="14" y="22"/>
                    <a:pt x="5" y="19"/>
                    <a:pt x="4" y="21"/>
                  </a:cubicBezTo>
                  <a:cubicBezTo>
                    <a:pt x="3" y="23"/>
                    <a:pt x="10" y="28"/>
                    <a:pt x="9" y="30"/>
                  </a:cubicBezTo>
                  <a:cubicBezTo>
                    <a:pt x="9" y="32"/>
                    <a:pt x="0" y="33"/>
                    <a:pt x="0" y="35"/>
                  </a:cubicBezTo>
                  <a:cubicBezTo>
                    <a:pt x="0" y="37"/>
                    <a:pt x="8" y="39"/>
                    <a:pt x="8" y="41"/>
                  </a:cubicBezTo>
                  <a:cubicBezTo>
                    <a:pt x="9" y="44"/>
                    <a:pt x="1" y="48"/>
                    <a:pt x="2" y="50"/>
                  </a:cubicBezTo>
                  <a:cubicBezTo>
                    <a:pt x="3" y="52"/>
                    <a:pt x="11" y="50"/>
                    <a:pt x="12" y="52"/>
                  </a:cubicBezTo>
                  <a:cubicBezTo>
                    <a:pt x="13" y="54"/>
                    <a:pt x="8" y="61"/>
                    <a:pt x="10" y="62"/>
                  </a:cubicBezTo>
                  <a:cubicBezTo>
                    <a:pt x="11" y="64"/>
                    <a:pt x="18" y="59"/>
                    <a:pt x="20" y="60"/>
                  </a:cubicBezTo>
                  <a:cubicBezTo>
                    <a:pt x="22" y="61"/>
                    <a:pt x="20" y="70"/>
                    <a:pt x="22" y="70"/>
                  </a:cubicBezTo>
                  <a:cubicBezTo>
                    <a:pt x="24" y="71"/>
                    <a:pt x="29" y="64"/>
                    <a:pt x="31" y="64"/>
                  </a:cubicBezTo>
                  <a:cubicBezTo>
                    <a:pt x="33" y="65"/>
                    <a:pt x="34" y="73"/>
                    <a:pt x="36" y="73"/>
                  </a:cubicBezTo>
                  <a:cubicBezTo>
                    <a:pt x="39" y="73"/>
                    <a:pt x="40" y="65"/>
                    <a:pt x="42" y="64"/>
                  </a:cubicBezTo>
                  <a:cubicBezTo>
                    <a:pt x="44" y="64"/>
                    <a:pt x="49" y="72"/>
                    <a:pt x="51" y="71"/>
                  </a:cubicBezTo>
                  <a:cubicBezTo>
                    <a:pt x="53" y="70"/>
                    <a:pt x="51" y="62"/>
                    <a:pt x="53" y="60"/>
                  </a:cubicBezTo>
                  <a:cubicBezTo>
                    <a:pt x="55" y="59"/>
                    <a:pt x="62" y="65"/>
                    <a:pt x="63" y="64"/>
                  </a:cubicBezTo>
                  <a:cubicBezTo>
                    <a:pt x="65" y="62"/>
                    <a:pt x="61" y="55"/>
                    <a:pt x="62" y="53"/>
                  </a:cubicBezTo>
                  <a:cubicBezTo>
                    <a:pt x="64" y="51"/>
                    <a:pt x="72" y="54"/>
                    <a:pt x="73" y="52"/>
                  </a:cubicBezTo>
                  <a:cubicBezTo>
                    <a:pt x="74" y="50"/>
                    <a:pt x="67" y="45"/>
                    <a:pt x="68" y="43"/>
                  </a:cubicBezTo>
                  <a:cubicBezTo>
                    <a:pt x="68" y="41"/>
                    <a:pt x="77" y="40"/>
                    <a:pt x="77" y="38"/>
                  </a:cubicBezTo>
                  <a:cubicBezTo>
                    <a:pt x="77" y="36"/>
                    <a:pt x="69" y="34"/>
                    <a:pt x="69" y="32"/>
                  </a:cubicBezTo>
                  <a:cubicBezTo>
                    <a:pt x="68" y="30"/>
                    <a:pt x="76" y="26"/>
                    <a:pt x="75" y="23"/>
                  </a:cubicBezTo>
                  <a:cubicBezTo>
                    <a:pt x="74" y="21"/>
                    <a:pt x="66" y="23"/>
                    <a:pt x="65" y="21"/>
                  </a:cubicBezTo>
                  <a:cubicBezTo>
                    <a:pt x="64" y="19"/>
                    <a:pt x="69" y="12"/>
                    <a:pt x="67" y="11"/>
                  </a:cubicBezTo>
                  <a:cubicBezTo>
                    <a:pt x="66" y="9"/>
                    <a:pt x="59" y="14"/>
                    <a:pt x="57" y="13"/>
                  </a:cubicBezTo>
                  <a:cubicBezTo>
                    <a:pt x="55" y="12"/>
                    <a:pt x="57" y="4"/>
                    <a:pt x="55" y="3"/>
                  </a:cubicBezTo>
                  <a:cubicBezTo>
                    <a:pt x="53" y="2"/>
                    <a:pt x="49" y="9"/>
                    <a:pt x="46" y="9"/>
                  </a:cubicBezTo>
                  <a:cubicBezTo>
                    <a:pt x="44" y="9"/>
                    <a:pt x="43" y="0"/>
                    <a:pt x="41" y="0"/>
                  </a:cubicBezTo>
                  <a:cubicBezTo>
                    <a:pt x="38" y="0"/>
                    <a:pt x="37" y="8"/>
                    <a:pt x="35" y="9"/>
                  </a:cubicBezTo>
                  <a:cubicBezTo>
                    <a:pt x="33" y="9"/>
                    <a:pt x="28" y="2"/>
                    <a:pt x="26" y="2"/>
                  </a:cubicBezTo>
                  <a:cubicBezTo>
                    <a:pt x="24" y="3"/>
                    <a:pt x="26" y="12"/>
                    <a:pt x="24" y="13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5" name="Freeform 84"/>
            <p:cNvSpPr>
              <a:spLocks/>
            </p:cNvSpPr>
            <p:nvPr/>
          </p:nvSpPr>
          <p:spPr bwMode="auto">
            <a:xfrm rot="1639090">
              <a:off x="8162861" y="2249348"/>
              <a:ext cx="53578" cy="1162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10"/>
                </a:cxn>
                <a:cxn ang="0">
                  <a:pos x="0" y="14"/>
                </a:cxn>
                <a:cxn ang="0">
                  <a:pos x="8" y="21"/>
                </a:cxn>
                <a:cxn ang="0">
                  <a:pos x="2" y="29"/>
                </a:cxn>
                <a:cxn ang="0">
                  <a:pos x="12" y="31"/>
                </a:cxn>
                <a:cxn ang="0">
                  <a:pos x="10" y="42"/>
                </a:cxn>
                <a:cxn ang="0">
                  <a:pos x="20" y="39"/>
                </a:cxn>
                <a:cxn ang="0">
                  <a:pos x="20" y="40"/>
                </a:cxn>
                <a:cxn ang="0">
                  <a:pos x="12" y="6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0" h="43">
                  <a:moveTo>
                    <a:pt x="4" y="0"/>
                  </a:moveTo>
                  <a:cubicBezTo>
                    <a:pt x="3" y="2"/>
                    <a:pt x="10" y="8"/>
                    <a:pt x="9" y="10"/>
                  </a:cubicBezTo>
                  <a:cubicBezTo>
                    <a:pt x="9" y="12"/>
                    <a:pt x="0" y="12"/>
                    <a:pt x="0" y="14"/>
                  </a:cubicBezTo>
                  <a:cubicBezTo>
                    <a:pt x="0" y="17"/>
                    <a:pt x="8" y="19"/>
                    <a:pt x="8" y="21"/>
                  </a:cubicBezTo>
                  <a:cubicBezTo>
                    <a:pt x="9" y="23"/>
                    <a:pt x="1" y="27"/>
                    <a:pt x="2" y="29"/>
                  </a:cubicBezTo>
                  <a:cubicBezTo>
                    <a:pt x="2" y="31"/>
                    <a:pt x="11" y="30"/>
                    <a:pt x="12" y="31"/>
                  </a:cubicBezTo>
                  <a:cubicBezTo>
                    <a:pt x="13" y="33"/>
                    <a:pt x="8" y="40"/>
                    <a:pt x="10" y="42"/>
                  </a:cubicBezTo>
                  <a:cubicBezTo>
                    <a:pt x="11" y="43"/>
                    <a:pt x="18" y="38"/>
                    <a:pt x="20" y="39"/>
                  </a:cubicBezTo>
                  <a:cubicBezTo>
                    <a:pt x="20" y="39"/>
                    <a:pt x="20" y="40"/>
                    <a:pt x="20" y="40"/>
                  </a:cubicBezTo>
                  <a:cubicBezTo>
                    <a:pt x="17" y="21"/>
                    <a:pt x="12" y="6"/>
                    <a:pt x="12" y="6"/>
                  </a:cubicBezTo>
                  <a:cubicBezTo>
                    <a:pt x="10" y="4"/>
                    <a:pt x="8" y="2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6" name="Freeform 85"/>
            <p:cNvSpPr>
              <a:spLocks/>
            </p:cNvSpPr>
            <p:nvPr/>
          </p:nvSpPr>
          <p:spPr bwMode="auto">
            <a:xfrm rot="1639090">
              <a:off x="8183239" y="2379385"/>
              <a:ext cx="114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3" name="Group 69"/>
            <p:cNvGrpSpPr/>
            <p:nvPr/>
          </p:nvGrpSpPr>
          <p:grpSpPr>
            <a:xfrm rot="1639090">
              <a:off x="8545294" y="1385194"/>
              <a:ext cx="197210" cy="373902"/>
              <a:chOff x="7513638" y="568325"/>
              <a:chExt cx="274637" cy="520701"/>
            </a:xfrm>
          </p:grpSpPr>
          <p:sp>
            <p:nvSpPr>
              <p:cNvPr id="535" name="Freeform 86"/>
              <p:cNvSpPr>
                <a:spLocks/>
              </p:cNvSpPr>
              <p:nvPr/>
            </p:nvSpPr>
            <p:spPr bwMode="auto">
              <a:xfrm>
                <a:off x="7596188" y="900113"/>
                <a:ext cx="134938" cy="161925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26" y="20"/>
                  </a:cxn>
                  <a:cxn ang="0">
                    <a:pos x="27" y="19"/>
                  </a:cxn>
                  <a:cxn ang="0">
                    <a:pos x="36" y="0"/>
                  </a:cxn>
                  <a:cxn ang="0">
                    <a:pos x="31" y="3"/>
                  </a:cxn>
                  <a:cxn ang="0">
                    <a:pos x="4" y="40"/>
                  </a:cxn>
                </a:cxnLst>
                <a:rect l="0" t="0" r="r" b="b"/>
                <a:pathLst>
                  <a:path w="36" h="43">
                    <a:moveTo>
                      <a:pt x="4" y="40"/>
                    </a:moveTo>
                    <a:cubicBezTo>
                      <a:pt x="6" y="43"/>
                      <a:pt x="16" y="31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30" y="11"/>
                      <a:pt x="36" y="0"/>
                    </a:cubicBezTo>
                    <a:cubicBezTo>
                      <a:pt x="34" y="1"/>
                      <a:pt x="33" y="2"/>
                      <a:pt x="31" y="3"/>
                    </a:cubicBezTo>
                    <a:cubicBezTo>
                      <a:pt x="19" y="17"/>
                      <a:pt x="0" y="37"/>
                      <a:pt x="4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6" name="Freeform 87"/>
              <p:cNvSpPr>
                <a:spLocks/>
              </p:cNvSpPr>
              <p:nvPr/>
            </p:nvSpPr>
            <p:spPr bwMode="auto">
              <a:xfrm>
                <a:off x="7513638" y="77628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9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7" name="Freeform 88"/>
              <p:cNvSpPr>
                <a:spLocks/>
              </p:cNvSpPr>
              <p:nvPr/>
            </p:nvSpPr>
            <p:spPr bwMode="auto">
              <a:xfrm>
                <a:off x="7675563" y="573088"/>
                <a:ext cx="90488" cy="206375"/>
              </a:xfrm>
              <a:custGeom>
                <a:avLst/>
                <a:gdLst/>
                <a:ahLst/>
                <a:cxnLst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23" y="55"/>
                  </a:cxn>
                  <a:cxn ang="0">
                    <a:pos x="23" y="42"/>
                  </a:cxn>
                </a:cxnLst>
                <a:rect l="0" t="0" r="r" b="b"/>
                <a:pathLst>
                  <a:path w="24" h="55">
                    <a:moveTo>
                      <a:pt x="23" y="42"/>
                    </a:move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9" y="50"/>
                      <a:pt x="21" y="53"/>
                      <a:pt x="23" y="55"/>
                    </a:cubicBezTo>
                    <a:cubicBezTo>
                      <a:pt x="24" y="51"/>
                      <a:pt x="23" y="47"/>
                      <a:pt x="23" y="4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8" name="Freeform 89"/>
              <p:cNvSpPr>
                <a:spLocks/>
              </p:cNvSpPr>
              <p:nvPr/>
            </p:nvSpPr>
            <p:spPr bwMode="auto">
              <a:xfrm>
                <a:off x="7708900" y="708025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9" name="Freeform 90"/>
              <p:cNvSpPr>
                <a:spLocks/>
              </p:cNvSpPr>
              <p:nvPr/>
            </p:nvSpPr>
            <p:spPr bwMode="auto">
              <a:xfrm>
                <a:off x="7629525" y="606425"/>
                <a:ext cx="79375" cy="98425"/>
              </a:xfrm>
              <a:custGeom>
                <a:avLst/>
                <a:gdLst/>
                <a:ahLst/>
                <a:cxnLst>
                  <a:cxn ang="0">
                    <a:pos x="21" y="26"/>
                  </a:cxn>
                  <a:cxn ang="0">
                    <a:pos x="0" y="2"/>
                  </a:cxn>
                  <a:cxn ang="0">
                    <a:pos x="21" y="26"/>
                  </a:cxn>
                </a:cxnLst>
                <a:rect l="0" t="0" r="r" b="b"/>
                <a:pathLst>
                  <a:path w="21" h="26">
                    <a:moveTo>
                      <a:pt x="21" y="26"/>
                    </a:moveTo>
                    <a:cubicBezTo>
                      <a:pt x="12" y="13"/>
                      <a:pt x="3" y="0"/>
                      <a:pt x="0" y="2"/>
                    </a:cubicBezTo>
                    <a:cubicBezTo>
                      <a:pt x="3" y="0"/>
                      <a:pt x="12" y="13"/>
                      <a:pt x="21" y="2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0" name="Freeform 91"/>
              <p:cNvSpPr>
                <a:spLocks/>
              </p:cNvSpPr>
              <p:nvPr/>
            </p:nvSpPr>
            <p:spPr bwMode="auto">
              <a:xfrm>
                <a:off x="7664450" y="1036638"/>
                <a:ext cx="17463" cy="5238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5" y="0"/>
                  </a:cxn>
                  <a:cxn ang="0">
                    <a:pos x="1" y="14"/>
                  </a:cxn>
                </a:cxnLst>
                <a:rect l="0" t="0" r="r" b="b"/>
                <a:pathLst>
                  <a:path w="5" h="14">
                    <a:moveTo>
                      <a:pt x="1" y="14"/>
                    </a:moveTo>
                    <a:cubicBezTo>
                      <a:pt x="2" y="9"/>
                      <a:pt x="4" y="4"/>
                      <a:pt x="5" y="0"/>
                    </a:cubicBezTo>
                    <a:cubicBezTo>
                      <a:pt x="2" y="7"/>
                      <a:pt x="0" y="12"/>
                      <a:pt x="1" y="1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1" name="Freeform 92"/>
              <p:cNvSpPr>
                <a:spLocks/>
              </p:cNvSpPr>
              <p:nvPr/>
            </p:nvSpPr>
            <p:spPr bwMode="auto">
              <a:xfrm>
                <a:off x="7610475" y="606425"/>
                <a:ext cx="150813" cy="188913"/>
              </a:xfrm>
              <a:custGeom>
                <a:avLst/>
                <a:gdLst/>
                <a:ahLst/>
                <a:cxnLst>
                  <a:cxn ang="0">
                    <a:pos x="40" y="50"/>
                  </a:cxn>
                  <a:cxn ang="0">
                    <a:pos x="40" y="46"/>
                  </a:cxn>
                  <a:cxn ang="0">
                    <a:pos x="34" y="38"/>
                  </a:cxn>
                  <a:cxn ang="0">
                    <a:pos x="29" y="30"/>
                  </a:cxn>
                  <a:cxn ang="0">
                    <a:pos x="26" y="27"/>
                  </a:cxn>
                  <a:cxn ang="0">
                    <a:pos x="26" y="26"/>
                  </a:cxn>
                  <a:cxn ang="0">
                    <a:pos x="5" y="2"/>
                  </a:cxn>
                  <a:cxn ang="0">
                    <a:pos x="28" y="42"/>
                  </a:cxn>
                  <a:cxn ang="0">
                    <a:pos x="40" y="50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49"/>
                      <a:pt x="40" y="47"/>
                      <a:pt x="40" y="46"/>
                    </a:cubicBezTo>
                    <a:cubicBezTo>
                      <a:pt x="38" y="44"/>
                      <a:pt x="36" y="41"/>
                      <a:pt x="34" y="38"/>
                    </a:cubicBezTo>
                    <a:cubicBezTo>
                      <a:pt x="32" y="35"/>
                      <a:pt x="30" y="33"/>
                      <a:pt x="29" y="30"/>
                    </a:cubicBezTo>
                    <a:cubicBezTo>
                      <a:pt x="28" y="29"/>
                      <a:pt x="27" y="28"/>
                      <a:pt x="26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17" y="13"/>
                      <a:pt x="8" y="0"/>
                      <a:pt x="5" y="2"/>
                    </a:cubicBezTo>
                    <a:cubicBezTo>
                      <a:pt x="0" y="5"/>
                      <a:pt x="18" y="27"/>
                      <a:pt x="28" y="42"/>
                    </a:cubicBezTo>
                    <a:cubicBezTo>
                      <a:pt x="33" y="46"/>
                      <a:pt x="37" y="49"/>
                      <a:pt x="40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2" name="Freeform 93"/>
              <p:cNvSpPr>
                <a:spLocks/>
              </p:cNvSpPr>
              <p:nvPr/>
            </p:nvSpPr>
            <p:spPr bwMode="auto">
              <a:xfrm>
                <a:off x="7513638" y="828675"/>
                <a:ext cx="217488" cy="5715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0" y="10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5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25" y="4"/>
                      <a:pt x="0" y="5"/>
                      <a:pt x="0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0" y="7"/>
                      <a:pt x="56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3" name="Freeform 94"/>
              <p:cNvSpPr>
                <a:spLocks/>
              </p:cNvSpPr>
              <p:nvPr/>
            </p:nvSpPr>
            <p:spPr bwMode="auto">
              <a:xfrm>
                <a:off x="7521575" y="836613"/>
                <a:ext cx="209550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0" y="20"/>
                      <a:pt x="48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4" name="Freeform 95"/>
              <p:cNvSpPr>
                <a:spLocks/>
              </p:cNvSpPr>
              <p:nvPr/>
            </p:nvSpPr>
            <p:spPr bwMode="auto">
              <a:xfrm>
                <a:off x="7562850" y="647700"/>
                <a:ext cx="198438" cy="158750"/>
              </a:xfrm>
              <a:custGeom>
                <a:avLst/>
                <a:gdLst/>
                <a:ahLst/>
                <a:cxnLst>
                  <a:cxn ang="0">
                    <a:pos x="51" y="41"/>
                  </a:cxn>
                  <a:cxn ang="0">
                    <a:pos x="53" y="39"/>
                  </a:cxn>
                  <a:cxn ang="0">
                    <a:pos x="41" y="31"/>
                  </a:cxn>
                  <a:cxn ang="0">
                    <a:pos x="4" y="4"/>
                  </a:cxn>
                  <a:cxn ang="0">
                    <a:pos x="36" y="36"/>
                  </a:cxn>
                  <a:cxn ang="0">
                    <a:pos x="51" y="41"/>
                  </a:cxn>
                </a:cxnLst>
                <a:rect l="0" t="0" r="r" b="b"/>
                <a:pathLst>
                  <a:path w="53" h="42">
                    <a:moveTo>
                      <a:pt x="51" y="41"/>
                    </a:moveTo>
                    <a:cubicBezTo>
                      <a:pt x="52" y="40"/>
                      <a:pt x="52" y="40"/>
                      <a:pt x="53" y="39"/>
                    </a:cubicBezTo>
                    <a:cubicBezTo>
                      <a:pt x="50" y="38"/>
                      <a:pt x="46" y="35"/>
                      <a:pt x="41" y="31"/>
                    </a:cubicBezTo>
                    <a:cubicBezTo>
                      <a:pt x="27" y="19"/>
                      <a:pt x="7" y="0"/>
                      <a:pt x="4" y="4"/>
                    </a:cubicBezTo>
                    <a:cubicBezTo>
                      <a:pt x="0" y="8"/>
                      <a:pt x="23" y="24"/>
                      <a:pt x="36" y="36"/>
                    </a:cubicBezTo>
                    <a:cubicBezTo>
                      <a:pt x="44" y="40"/>
                      <a:pt x="50" y="42"/>
                      <a:pt x="51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5" name="Freeform 96"/>
              <p:cNvSpPr>
                <a:spLocks/>
              </p:cNvSpPr>
              <p:nvPr/>
            </p:nvSpPr>
            <p:spPr bwMode="auto">
              <a:xfrm>
                <a:off x="7521575" y="836613"/>
                <a:ext cx="214313" cy="115888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44" y="15"/>
                  </a:cxn>
                  <a:cxn ang="0">
                    <a:pos x="57" y="2"/>
                  </a:cxn>
                </a:cxnLst>
                <a:rect l="0" t="0" r="r" b="b"/>
                <a:pathLst>
                  <a:path w="57" h="31">
                    <a:moveTo>
                      <a:pt x="57" y="2"/>
                    </a:moveTo>
                    <a:cubicBezTo>
                      <a:pt x="57" y="2"/>
                      <a:pt x="57" y="1"/>
                      <a:pt x="56" y="0"/>
                    </a:cubicBezTo>
                    <a:cubicBezTo>
                      <a:pt x="48" y="8"/>
                      <a:pt x="0" y="20"/>
                      <a:pt x="2" y="26"/>
                    </a:cubicBezTo>
                    <a:cubicBezTo>
                      <a:pt x="4" y="31"/>
                      <a:pt x="27" y="21"/>
                      <a:pt x="44" y="15"/>
                    </a:cubicBezTo>
                    <a:cubicBezTo>
                      <a:pt x="52" y="9"/>
                      <a:pt x="57" y="5"/>
                      <a:pt x="5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6" name="Freeform 97"/>
              <p:cNvSpPr>
                <a:spLocks/>
              </p:cNvSpPr>
              <p:nvPr/>
            </p:nvSpPr>
            <p:spPr bwMode="auto">
              <a:xfrm>
                <a:off x="7527925" y="568325"/>
                <a:ext cx="260350" cy="444500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2" y="43"/>
                  </a:cxn>
                  <a:cxn ang="0">
                    <a:pos x="62" y="56"/>
                  </a:cxn>
                  <a:cxn ang="0">
                    <a:pos x="62" y="60"/>
                  </a:cxn>
                  <a:cxn ang="0">
                    <a:pos x="60" y="62"/>
                  </a:cxn>
                  <a:cxn ang="0">
                    <a:pos x="45" y="57"/>
                  </a:cxn>
                  <a:cxn ang="0">
                    <a:pos x="2" y="41"/>
                  </a:cxn>
                  <a:cxn ang="0">
                    <a:pos x="40" y="63"/>
                  </a:cxn>
                  <a:cxn ang="0">
                    <a:pos x="51" y="69"/>
                  </a:cxn>
                  <a:cxn ang="0">
                    <a:pos x="54" y="71"/>
                  </a:cxn>
                  <a:cxn ang="0">
                    <a:pos x="54" y="71"/>
                  </a:cxn>
                  <a:cxn ang="0">
                    <a:pos x="55" y="73"/>
                  </a:cxn>
                  <a:cxn ang="0">
                    <a:pos x="42" y="86"/>
                  </a:cxn>
                  <a:cxn ang="0">
                    <a:pos x="9" y="114"/>
                  </a:cxn>
                  <a:cxn ang="0">
                    <a:pos x="49" y="91"/>
                  </a:cxn>
                  <a:cxn ang="0">
                    <a:pos x="54" y="88"/>
                  </a:cxn>
                  <a:cxn ang="0">
                    <a:pos x="60" y="74"/>
                  </a:cxn>
                  <a:cxn ang="0">
                    <a:pos x="65" y="1"/>
                  </a:cxn>
                  <a:cxn ang="0">
                    <a:pos x="63" y="0"/>
                  </a:cxn>
                </a:cxnLst>
                <a:rect l="0" t="0" r="r" b="b"/>
                <a:pathLst>
                  <a:path w="69" h="118">
                    <a:moveTo>
                      <a:pt x="63" y="0"/>
                    </a:moveTo>
                    <a:cubicBezTo>
                      <a:pt x="58" y="0"/>
                      <a:pt x="61" y="25"/>
                      <a:pt x="62" y="43"/>
                    </a:cubicBezTo>
                    <a:cubicBezTo>
                      <a:pt x="62" y="48"/>
                      <a:pt x="63" y="52"/>
                      <a:pt x="62" y="56"/>
                    </a:cubicBezTo>
                    <a:cubicBezTo>
                      <a:pt x="62" y="57"/>
                      <a:pt x="62" y="59"/>
                      <a:pt x="62" y="60"/>
                    </a:cubicBezTo>
                    <a:cubicBezTo>
                      <a:pt x="61" y="61"/>
                      <a:pt x="61" y="61"/>
                      <a:pt x="60" y="62"/>
                    </a:cubicBezTo>
                    <a:cubicBezTo>
                      <a:pt x="59" y="63"/>
                      <a:pt x="53" y="61"/>
                      <a:pt x="45" y="57"/>
                    </a:cubicBezTo>
                    <a:cubicBezTo>
                      <a:pt x="29" y="50"/>
                      <a:pt x="4" y="36"/>
                      <a:pt x="2" y="41"/>
                    </a:cubicBezTo>
                    <a:cubicBezTo>
                      <a:pt x="0" y="46"/>
                      <a:pt x="24" y="55"/>
                      <a:pt x="40" y="63"/>
                    </a:cubicBezTo>
                    <a:cubicBezTo>
                      <a:pt x="45" y="65"/>
                      <a:pt x="48" y="67"/>
                      <a:pt x="51" y="69"/>
                    </a:cubicBezTo>
                    <a:cubicBezTo>
                      <a:pt x="52" y="70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2"/>
                      <a:pt x="55" y="73"/>
                      <a:pt x="55" y="73"/>
                    </a:cubicBezTo>
                    <a:cubicBezTo>
                      <a:pt x="55" y="76"/>
                      <a:pt x="50" y="80"/>
                      <a:pt x="42" y="86"/>
                    </a:cubicBezTo>
                    <a:cubicBezTo>
                      <a:pt x="28" y="97"/>
                      <a:pt x="6" y="110"/>
                      <a:pt x="9" y="114"/>
                    </a:cubicBezTo>
                    <a:cubicBezTo>
                      <a:pt x="12" y="118"/>
                      <a:pt x="34" y="101"/>
                      <a:pt x="49" y="91"/>
                    </a:cubicBezTo>
                    <a:cubicBezTo>
                      <a:pt x="51" y="90"/>
                      <a:pt x="52" y="89"/>
                      <a:pt x="54" y="88"/>
                    </a:cubicBezTo>
                    <a:cubicBezTo>
                      <a:pt x="55" y="84"/>
                      <a:pt x="58" y="79"/>
                      <a:pt x="60" y="74"/>
                    </a:cubicBezTo>
                    <a:cubicBezTo>
                      <a:pt x="69" y="56"/>
                      <a:pt x="63" y="55"/>
                      <a:pt x="65" y="1"/>
                    </a:cubicBezTo>
                    <a:cubicBezTo>
                      <a:pt x="64" y="0"/>
                      <a:pt x="64" y="0"/>
                      <a:pt x="63" y="0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82"/>
            <p:cNvGrpSpPr/>
            <p:nvPr/>
          </p:nvGrpSpPr>
          <p:grpSpPr>
            <a:xfrm rot="1639090">
              <a:off x="7864020" y="1638894"/>
              <a:ext cx="530074" cy="394421"/>
              <a:chOff x="6813550" y="1209675"/>
              <a:chExt cx="738188" cy="549275"/>
            </a:xfrm>
          </p:grpSpPr>
          <p:sp>
            <p:nvSpPr>
              <p:cNvPr id="483" name="Freeform 17"/>
              <p:cNvSpPr>
                <a:spLocks/>
              </p:cNvSpPr>
              <p:nvPr/>
            </p:nvSpPr>
            <p:spPr bwMode="auto">
              <a:xfrm>
                <a:off x="7392988" y="1522413"/>
                <a:ext cx="63500" cy="22225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7" y="3"/>
                  </a:cxn>
                  <a:cxn ang="0">
                    <a:pos x="0" y="0"/>
                  </a:cxn>
                  <a:cxn ang="0">
                    <a:pos x="13" y="6"/>
                  </a:cxn>
                </a:cxnLst>
                <a:rect l="0" t="0" r="r" b="b"/>
                <a:pathLst>
                  <a:path w="17" h="6">
                    <a:moveTo>
                      <a:pt x="13" y="6"/>
                    </a:moveTo>
                    <a:cubicBezTo>
                      <a:pt x="14" y="5"/>
                      <a:pt x="16" y="4"/>
                      <a:pt x="17" y="3"/>
                    </a:cubicBezTo>
                    <a:cubicBezTo>
                      <a:pt x="11" y="2"/>
                      <a:pt x="5" y="1"/>
                      <a:pt x="0" y="0"/>
                    </a:cubicBezTo>
                    <a:cubicBezTo>
                      <a:pt x="4" y="2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4" name="Freeform 18"/>
              <p:cNvSpPr>
                <a:spLocks/>
              </p:cNvSpPr>
              <p:nvPr/>
            </p:nvSpPr>
            <p:spPr bwMode="auto">
              <a:xfrm>
                <a:off x="7373938" y="1544638"/>
                <a:ext cx="46038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7"/>
                  </a:cxn>
                  <a:cxn ang="0">
                    <a:pos x="12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2"/>
                      <a:pt x="6" y="5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7354888" y="1563688"/>
                <a:ext cx="30163" cy="30163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8" y="7"/>
                  </a:cxn>
                  <a:cxn ang="0">
                    <a:pos x="0" y="0"/>
                  </a:cxn>
                  <a:cxn ang="0">
                    <a:pos x="6" y="8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7"/>
                      <a:pt x="7" y="7"/>
                      <a:pt x="8" y="7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7396163" y="1481138"/>
                <a:ext cx="106363" cy="25400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28" y="0"/>
                  </a:cxn>
                  <a:cxn ang="0">
                    <a:pos x="0" y="3"/>
                  </a:cxn>
                  <a:cxn ang="0">
                    <a:pos x="22" y="7"/>
                  </a:cxn>
                </a:cxnLst>
                <a:rect l="0" t="0" r="r" b="b"/>
                <a:pathLst>
                  <a:path w="28" h="7">
                    <a:moveTo>
                      <a:pt x="22" y="7"/>
                    </a:moveTo>
                    <a:cubicBezTo>
                      <a:pt x="25" y="5"/>
                      <a:pt x="26" y="3"/>
                      <a:pt x="28" y="0"/>
                    </a:cubicBezTo>
                    <a:cubicBezTo>
                      <a:pt x="20" y="1"/>
                      <a:pt x="9" y="2"/>
                      <a:pt x="0" y="3"/>
                    </a:cubicBezTo>
                    <a:cubicBezTo>
                      <a:pt x="7" y="5"/>
                      <a:pt x="15" y="6"/>
                      <a:pt x="22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7" name="Freeform 24"/>
              <p:cNvSpPr>
                <a:spLocks/>
              </p:cNvSpPr>
              <p:nvPr/>
            </p:nvSpPr>
            <p:spPr bwMode="auto">
              <a:xfrm>
                <a:off x="7332663" y="1577975"/>
                <a:ext cx="22225" cy="34925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3" y="9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4" y="9"/>
                      <a:pt x="5" y="8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  <a:cubicBezTo>
                      <a:pt x="1" y="3"/>
                      <a:pt x="2" y="6"/>
                      <a:pt x="3" y="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8" name="Freeform 31"/>
              <p:cNvSpPr>
                <a:spLocks/>
              </p:cNvSpPr>
              <p:nvPr/>
            </p:nvSpPr>
            <p:spPr bwMode="auto">
              <a:xfrm>
                <a:off x="7272338" y="1597025"/>
                <a:ext cx="11113" cy="5715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" y="13"/>
                  </a:cxn>
                  <a:cxn ang="0">
                    <a:pos x="2" y="0"/>
                  </a:cxn>
                  <a:cxn ang="0">
                    <a:pos x="0" y="15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4"/>
                      <a:pt x="2" y="13"/>
                      <a:pt x="3" y="13"/>
                    </a:cubicBezTo>
                    <a:cubicBezTo>
                      <a:pt x="3" y="8"/>
                      <a:pt x="3" y="4"/>
                      <a:pt x="2" y="0"/>
                    </a:cubicBezTo>
                    <a:cubicBezTo>
                      <a:pt x="2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9" name="Freeform 32"/>
              <p:cNvSpPr>
                <a:spLocks/>
              </p:cNvSpPr>
              <p:nvPr/>
            </p:nvSpPr>
            <p:spPr bwMode="auto">
              <a:xfrm>
                <a:off x="7310438" y="1597025"/>
                <a:ext cx="11113" cy="34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9"/>
                  </a:cxn>
                  <a:cxn ang="0">
                    <a:pos x="3" y="8"/>
                  </a:cxn>
                  <a:cxn ang="0">
                    <a:pos x="0" y="0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0" name="Freeform 41"/>
              <p:cNvSpPr>
                <a:spLocks/>
              </p:cNvSpPr>
              <p:nvPr/>
            </p:nvSpPr>
            <p:spPr bwMode="auto">
              <a:xfrm>
                <a:off x="7102475" y="1476375"/>
                <a:ext cx="71438" cy="7938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9" y="1"/>
                  </a:cxn>
                </a:cxnLst>
                <a:rect l="0" t="0" r="r" b="b"/>
                <a:pathLst>
                  <a:path w="19" h="2">
                    <a:moveTo>
                      <a:pt x="19" y="1"/>
                    </a:moveTo>
                    <a:cubicBezTo>
                      <a:pt x="17" y="0"/>
                      <a:pt x="16" y="0"/>
                      <a:pt x="14" y="0"/>
                    </a:cubicBezTo>
                    <a:cubicBezTo>
                      <a:pt x="10" y="1"/>
                      <a:pt x="4" y="2"/>
                      <a:pt x="0" y="2"/>
                    </a:cubicBezTo>
                    <a:cubicBezTo>
                      <a:pt x="6" y="2"/>
                      <a:pt x="13" y="1"/>
                      <a:pt x="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1" name="Freeform 42"/>
              <p:cNvSpPr>
                <a:spLocks/>
              </p:cNvSpPr>
              <p:nvPr/>
            </p:nvSpPr>
            <p:spPr bwMode="auto">
              <a:xfrm>
                <a:off x="7077075" y="1487488"/>
                <a:ext cx="190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2" name="Freeform 43"/>
              <p:cNvSpPr>
                <a:spLocks/>
              </p:cNvSpPr>
              <p:nvPr/>
            </p:nvSpPr>
            <p:spPr bwMode="auto">
              <a:xfrm>
                <a:off x="7054850" y="1349375"/>
                <a:ext cx="142875" cy="77788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7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6" y="0"/>
                      <a:pt x="2" y="2"/>
                      <a:pt x="0" y="4"/>
                    </a:cubicBezTo>
                    <a:cubicBezTo>
                      <a:pt x="9" y="7"/>
                      <a:pt x="26" y="16"/>
                      <a:pt x="3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3" name="Freeform 44"/>
              <p:cNvSpPr>
                <a:spLocks/>
              </p:cNvSpPr>
              <p:nvPr/>
            </p:nvSpPr>
            <p:spPr bwMode="auto">
              <a:xfrm>
                <a:off x="7219950" y="1360488"/>
                <a:ext cx="19050" cy="3333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4" name="Freeform 45"/>
              <p:cNvSpPr>
                <a:spLocks/>
              </p:cNvSpPr>
              <p:nvPr/>
            </p:nvSpPr>
            <p:spPr bwMode="auto">
              <a:xfrm>
                <a:off x="7197725" y="1555750"/>
                <a:ext cx="11113" cy="79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5" name="Freeform 46"/>
              <p:cNvSpPr>
                <a:spLocks/>
              </p:cNvSpPr>
              <p:nvPr/>
            </p:nvSpPr>
            <p:spPr bwMode="auto">
              <a:xfrm>
                <a:off x="7058025" y="1536700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4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6" name="Freeform 47"/>
              <p:cNvSpPr>
                <a:spLocks/>
              </p:cNvSpPr>
              <p:nvPr/>
            </p:nvSpPr>
            <p:spPr bwMode="auto">
              <a:xfrm>
                <a:off x="7162800" y="1363663"/>
                <a:ext cx="53975" cy="46038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5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7" name="Freeform 48"/>
              <p:cNvSpPr>
                <a:spLocks/>
              </p:cNvSpPr>
              <p:nvPr/>
            </p:nvSpPr>
            <p:spPr bwMode="auto">
              <a:xfrm>
                <a:off x="6813550" y="1385888"/>
                <a:ext cx="365125" cy="200025"/>
              </a:xfrm>
              <a:custGeom>
                <a:avLst/>
                <a:gdLst/>
                <a:ahLst/>
                <a:cxnLst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2"/>
                  </a:cxn>
                  <a:cxn ang="0">
                    <a:pos x="39" y="33"/>
                  </a:cxn>
                  <a:cxn ang="0">
                    <a:pos x="7" y="26"/>
                  </a:cxn>
                  <a:cxn ang="0">
                    <a:pos x="42" y="32"/>
                  </a:cxn>
                  <a:cxn ang="0">
                    <a:pos x="74" y="25"/>
                  </a:cxn>
                  <a:cxn ang="0">
                    <a:pos x="87" y="23"/>
                  </a:cxn>
                  <a:cxn ang="0">
                    <a:pos x="54" y="14"/>
                  </a:cxn>
                  <a:cxn ang="0">
                    <a:pos x="97" y="17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56" y="5"/>
                  </a:cxn>
                  <a:cxn ang="0">
                    <a:pos x="37" y="7"/>
                  </a:cxn>
                  <a:cxn ang="0">
                    <a:pos x="21" y="16"/>
                  </a:cxn>
                  <a:cxn ang="0">
                    <a:pos x="9" y="24"/>
                  </a:cxn>
                  <a:cxn ang="0">
                    <a:pos x="0" y="24"/>
                  </a:cxn>
                  <a:cxn ang="0">
                    <a:pos x="13" y="33"/>
                  </a:cxn>
                  <a:cxn ang="0">
                    <a:pos x="25" y="44"/>
                  </a:cxn>
                  <a:cxn ang="0">
                    <a:pos x="46" y="49"/>
                  </a:cxn>
                  <a:cxn ang="0">
                    <a:pos x="55" y="46"/>
                  </a:cxn>
                  <a:cxn ang="0">
                    <a:pos x="58" y="49"/>
                  </a:cxn>
                  <a:cxn ang="0">
                    <a:pos x="96" y="32"/>
                  </a:cxn>
                  <a:cxn ang="0">
                    <a:pos x="53" y="33"/>
                  </a:cxn>
                </a:cxnLst>
                <a:rect l="0" t="0" r="r" b="b"/>
                <a:pathLst>
                  <a:path w="97" h="53">
                    <a:moveTo>
                      <a:pt x="53" y="33"/>
                    </a:move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47" y="33"/>
                      <a:pt x="42" y="34"/>
                      <a:pt x="39" y="33"/>
                    </a:cubicBezTo>
                    <a:cubicBezTo>
                      <a:pt x="31" y="31"/>
                      <a:pt x="7" y="26"/>
                      <a:pt x="7" y="26"/>
                    </a:cubicBezTo>
                    <a:cubicBezTo>
                      <a:pt x="7" y="26"/>
                      <a:pt x="39" y="32"/>
                      <a:pt x="42" y="32"/>
                    </a:cubicBezTo>
                    <a:cubicBezTo>
                      <a:pt x="46" y="31"/>
                      <a:pt x="70" y="25"/>
                      <a:pt x="74" y="25"/>
                    </a:cubicBezTo>
                    <a:cubicBezTo>
                      <a:pt x="75" y="25"/>
                      <a:pt x="81" y="24"/>
                      <a:pt x="87" y="23"/>
                    </a:cubicBezTo>
                    <a:cubicBezTo>
                      <a:pt x="71" y="20"/>
                      <a:pt x="53" y="18"/>
                      <a:pt x="54" y="14"/>
                    </a:cubicBezTo>
                    <a:cubicBezTo>
                      <a:pt x="54" y="9"/>
                      <a:pt x="79" y="14"/>
                      <a:pt x="97" y="17"/>
                    </a:cubicBezTo>
                    <a:cubicBezTo>
                      <a:pt x="85" y="11"/>
                      <a:pt x="69" y="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4"/>
                      <a:pt x="62" y="4"/>
                      <a:pt x="56" y="5"/>
                    </a:cubicBezTo>
                    <a:cubicBezTo>
                      <a:pt x="49" y="6"/>
                      <a:pt x="43" y="6"/>
                      <a:pt x="37" y="7"/>
                    </a:cubicBezTo>
                    <a:cubicBezTo>
                      <a:pt x="31" y="9"/>
                      <a:pt x="26" y="15"/>
                      <a:pt x="21" y="16"/>
                    </a:cubicBezTo>
                    <a:cubicBezTo>
                      <a:pt x="16" y="17"/>
                      <a:pt x="15" y="22"/>
                      <a:pt x="9" y="24"/>
                    </a:cubicBezTo>
                    <a:cubicBezTo>
                      <a:pt x="3" y="25"/>
                      <a:pt x="0" y="24"/>
                      <a:pt x="0" y="24"/>
                    </a:cubicBezTo>
                    <a:cubicBezTo>
                      <a:pt x="0" y="24"/>
                      <a:pt x="6" y="31"/>
                      <a:pt x="13" y="33"/>
                    </a:cubicBezTo>
                    <a:cubicBezTo>
                      <a:pt x="19" y="34"/>
                      <a:pt x="23" y="42"/>
                      <a:pt x="25" y="44"/>
                    </a:cubicBezTo>
                    <a:cubicBezTo>
                      <a:pt x="33" y="53"/>
                      <a:pt x="46" y="49"/>
                      <a:pt x="46" y="49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7"/>
                      <a:pt x="58" y="49"/>
                    </a:cubicBezTo>
                    <a:cubicBezTo>
                      <a:pt x="63" y="44"/>
                      <a:pt x="82" y="38"/>
                      <a:pt x="96" y="32"/>
                    </a:cubicBezTo>
                    <a:cubicBezTo>
                      <a:pt x="78" y="34"/>
                      <a:pt x="53" y="38"/>
                      <a:pt x="53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8" name="Freeform 49"/>
              <p:cNvSpPr>
                <a:spLocks/>
              </p:cNvSpPr>
              <p:nvPr/>
            </p:nvSpPr>
            <p:spPr bwMode="auto">
              <a:xfrm>
                <a:off x="6840538" y="1473200"/>
                <a:ext cx="315913" cy="41275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8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7" y="2"/>
                  </a:cxn>
                  <a:cxn ang="0">
                    <a:pos x="35" y="9"/>
                  </a:cxn>
                  <a:cxn ang="0">
                    <a:pos x="0" y="3"/>
                  </a:cxn>
                  <a:cxn ang="0">
                    <a:pos x="32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8" y="4"/>
                    </a:cubicBezTo>
                    <a:cubicBezTo>
                      <a:pt x="68" y="4"/>
                      <a:pt x="69" y="4"/>
                      <a:pt x="70" y="3"/>
                    </a:cubicBezTo>
                    <a:cubicBezTo>
                      <a:pt x="74" y="3"/>
                      <a:pt x="80" y="2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74" y="1"/>
                      <a:pt x="68" y="2"/>
                      <a:pt x="67" y="2"/>
                    </a:cubicBezTo>
                    <a:cubicBezTo>
                      <a:pt x="63" y="2"/>
                      <a:pt x="39" y="8"/>
                      <a:pt x="35" y="9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4" y="8"/>
                      <a:pt x="32" y="10"/>
                    </a:cubicBezTo>
                    <a:cubicBezTo>
                      <a:pt x="35" y="11"/>
                      <a:pt x="40" y="10"/>
                      <a:pt x="46" y="9"/>
                    </a:cubicBezTo>
                    <a:cubicBezTo>
                      <a:pt x="47" y="7"/>
                      <a:pt x="54" y="5"/>
                      <a:pt x="63" y="4"/>
                    </a:cubicBezTo>
                    <a:close/>
                  </a:path>
                </a:pathLst>
              </a:custGeom>
              <a:solidFill>
                <a:srgbClr val="61B5CC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9" name="Freeform 98"/>
              <p:cNvSpPr>
                <a:spLocks/>
              </p:cNvSpPr>
              <p:nvPr/>
            </p:nvSpPr>
            <p:spPr bwMode="auto">
              <a:xfrm>
                <a:off x="7091363" y="1533525"/>
                <a:ext cx="155575" cy="173038"/>
              </a:xfrm>
              <a:custGeom>
                <a:avLst/>
                <a:gdLst/>
                <a:ahLst/>
                <a:cxnLst>
                  <a:cxn ang="0">
                    <a:pos x="32" y="6"/>
                  </a:cxn>
                  <a:cxn ang="0">
                    <a:pos x="4" y="43"/>
                  </a:cxn>
                  <a:cxn ang="0">
                    <a:pos x="36" y="13"/>
                  </a:cxn>
                  <a:cxn ang="0">
                    <a:pos x="41" y="0"/>
                  </a:cxn>
                  <a:cxn ang="0">
                    <a:pos x="32" y="6"/>
                  </a:cxn>
                </a:cxnLst>
                <a:rect l="0" t="0" r="r" b="b"/>
                <a:pathLst>
                  <a:path w="41" h="46">
                    <a:moveTo>
                      <a:pt x="32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4" y="26"/>
                      <a:pt x="36" y="13"/>
                    </a:cubicBezTo>
                    <a:cubicBezTo>
                      <a:pt x="38" y="8"/>
                      <a:pt x="40" y="4"/>
                      <a:pt x="41" y="0"/>
                    </a:cubicBezTo>
                    <a:cubicBezTo>
                      <a:pt x="38" y="1"/>
                      <a:pt x="35" y="3"/>
                      <a:pt x="32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0" name="Freeform 99"/>
              <p:cNvSpPr>
                <a:spLocks/>
              </p:cNvSpPr>
              <p:nvPr/>
            </p:nvSpPr>
            <p:spPr bwMode="auto">
              <a:xfrm>
                <a:off x="7351713" y="1492250"/>
                <a:ext cx="127000" cy="412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1" y="8"/>
                  </a:cxn>
                  <a:cxn ang="0">
                    <a:pos x="28" y="11"/>
                  </a:cxn>
                  <a:cxn ang="0">
                    <a:pos x="34" y="4"/>
                  </a:cxn>
                  <a:cxn ang="0">
                    <a:pos x="12" y="0"/>
                  </a:cxn>
                  <a:cxn ang="0">
                    <a:pos x="0" y="2"/>
                  </a:cxn>
                </a:cxnLst>
                <a:rect l="0" t="0" r="r" b="b"/>
                <a:pathLst>
                  <a:path w="34" h="11">
                    <a:moveTo>
                      <a:pt x="0" y="2"/>
                    </a:moveTo>
                    <a:cubicBezTo>
                      <a:pt x="3" y="4"/>
                      <a:pt x="7" y="6"/>
                      <a:pt x="11" y="8"/>
                    </a:cubicBezTo>
                    <a:cubicBezTo>
                      <a:pt x="16" y="9"/>
                      <a:pt x="22" y="10"/>
                      <a:pt x="28" y="11"/>
                    </a:cubicBezTo>
                    <a:cubicBezTo>
                      <a:pt x="30" y="9"/>
                      <a:pt x="32" y="6"/>
                      <a:pt x="34" y="4"/>
                    </a:cubicBezTo>
                    <a:cubicBezTo>
                      <a:pt x="27" y="3"/>
                      <a:pt x="19" y="2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1" name="Freeform 100"/>
              <p:cNvSpPr>
                <a:spLocks/>
              </p:cNvSpPr>
              <p:nvPr/>
            </p:nvSpPr>
            <p:spPr bwMode="auto">
              <a:xfrm>
                <a:off x="7324725" y="1262063"/>
                <a:ext cx="153988" cy="17780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7"/>
                  </a:cxn>
                  <a:cxn ang="0">
                    <a:pos x="9" y="41"/>
                  </a:cxn>
                </a:cxnLst>
                <a:rect l="0" t="0" r="r" b="b"/>
                <a:pathLst>
                  <a:path w="41" h="47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7"/>
                    </a:cubicBezTo>
                    <a:cubicBezTo>
                      <a:pt x="3" y="45"/>
                      <a:pt x="6" y="44"/>
                      <a:pt x="9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2" name="Freeform 101"/>
              <p:cNvSpPr>
                <a:spLocks/>
              </p:cNvSpPr>
              <p:nvPr/>
            </p:nvSpPr>
            <p:spPr bwMode="auto">
              <a:xfrm>
                <a:off x="7310438" y="1547813"/>
                <a:ext cx="33338" cy="79375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3" y="21"/>
                  </a:cxn>
                  <a:cxn ang="0">
                    <a:pos x="9" y="17"/>
                  </a:cxn>
                  <a:cxn ang="0">
                    <a:pos x="6" y="8"/>
                  </a:cxn>
                </a:cxnLst>
                <a:rect l="0" t="0" r="r" b="b"/>
                <a:pathLst>
                  <a:path w="9" h="21">
                    <a:moveTo>
                      <a:pt x="6" y="8"/>
                    </a:move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5" y="20"/>
                      <a:pt x="7" y="18"/>
                      <a:pt x="9" y="17"/>
                    </a:cubicBezTo>
                    <a:cubicBezTo>
                      <a:pt x="8" y="14"/>
                      <a:pt x="7" y="11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3" name="Freeform 102"/>
              <p:cNvSpPr>
                <a:spLocks/>
              </p:cNvSpPr>
              <p:nvPr/>
            </p:nvSpPr>
            <p:spPr bwMode="auto">
              <a:xfrm>
                <a:off x="7173913" y="12176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4" name="Freeform 103"/>
              <p:cNvSpPr>
                <a:spLocks/>
              </p:cNvSpPr>
              <p:nvPr/>
            </p:nvSpPr>
            <p:spPr bwMode="auto">
              <a:xfrm>
                <a:off x="7013575" y="1420813"/>
                <a:ext cx="206375" cy="60325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1" y="5"/>
                  </a:cxn>
                </a:cxnLst>
                <a:rect l="0" t="0" r="r" b="b"/>
                <a:pathLst>
                  <a:path w="55" h="16">
                    <a:moveTo>
                      <a:pt x="1" y="5"/>
                    </a:move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5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ubicBezTo>
                      <a:pt x="47" y="15"/>
                      <a:pt x="52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1" y="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5" name="Freeform 104"/>
              <p:cNvSpPr>
                <a:spLocks/>
              </p:cNvSpPr>
              <p:nvPr/>
            </p:nvSpPr>
            <p:spPr bwMode="auto">
              <a:xfrm>
                <a:off x="7396163" y="145415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0" y="3"/>
                  </a:cxn>
                </a:cxnLst>
                <a:rect l="0" t="0" r="r" b="b"/>
                <a:pathLst>
                  <a:path w="34" h="3">
                    <a:moveTo>
                      <a:pt x="0" y="3"/>
                    </a:moveTo>
                    <a:cubicBezTo>
                      <a:pt x="11" y="2"/>
                      <a:pt x="2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11" y="2"/>
                      <a:pt x="0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6" name="Freeform 105"/>
              <p:cNvSpPr>
                <a:spLocks/>
              </p:cNvSpPr>
              <p:nvPr/>
            </p:nvSpPr>
            <p:spPr bwMode="auto">
              <a:xfrm>
                <a:off x="7129463" y="1281113"/>
                <a:ext cx="7938" cy="14288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7" name="Freeform 106"/>
              <p:cNvSpPr>
                <a:spLocks/>
              </p:cNvSpPr>
              <p:nvPr/>
            </p:nvSpPr>
            <p:spPr bwMode="auto">
              <a:xfrm>
                <a:off x="7126288" y="1270000"/>
                <a:ext cx="1588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8" name="Freeform 107"/>
              <p:cNvSpPr>
                <a:spLocks/>
              </p:cNvSpPr>
              <p:nvPr/>
            </p:nvSpPr>
            <p:spPr bwMode="auto">
              <a:xfrm>
                <a:off x="7148513" y="13112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9" name="Freeform 108"/>
              <p:cNvSpPr>
                <a:spLocks/>
              </p:cNvSpPr>
              <p:nvPr/>
            </p:nvSpPr>
            <p:spPr bwMode="auto">
              <a:xfrm>
                <a:off x="7167563" y="1709738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0" name="Freeform 109"/>
              <p:cNvSpPr>
                <a:spLocks/>
              </p:cNvSpPr>
              <p:nvPr/>
            </p:nvSpPr>
            <p:spPr bwMode="auto">
              <a:xfrm>
                <a:off x="7359650" y="1277938"/>
                <a:ext cx="11113" cy="142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0"/>
                  </a:cxn>
                  <a:cxn ang="0">
                    <a:pos x="0" y="4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1" name="Freeform 110"/>
              <p:cNvSpPr>
                <a:spLocks/>
              </p:cNvSpPr>
              <p:nvPr/>
            </p:nvSpPr>
            <p:spPr bwMode="auto">
              <a:xfrm>
                <a:off x="7377113" y="1250950"/>
                <a:ext cx="793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2" name="Freeform 111"/>
              <p:cNvSpPr>
                <a:spLocks/>
              </p:cNvSpPr>
              <p:nvPr/>
            </p:nvSpPr>
            <p:spPr bwMode="auto">
              <a:xfrm>
                <a:off x="7318375" y="1292225"/>
                <a:ext cx="41275" cy="873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8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8"/>
                      <a:pt x="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3" name="Freeform 112"/>
              <p:cNvSpPr>
                <a:spLocks/>
              </p:cNvSpPr>
              <p:nvPr/>
            </p:nvSpPr>
            <p:spPr bwMode="auto">
              <a:xfrm>
                <a:off x="7178675" y="1352550"/>
                <a:ext cx="38100" cy="57150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10" y="1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7" y="10"/>
                      <a:pt x="3" y="5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5" y="8"/>
                      <a:pt x="8" y="12"/>
                      <a:pt x="1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4" name="Freeform 113"/>
              <p:cNvSpPr>
                <a:spLocks/>
              </p:cNvSpPr>
              <p:nvPr/>
            </p:nvSpPr>
            <p:spPr bwMode="auto">
              <a:xfrm>
                <a:off x="7008813" y="1473200"/>
                <a:ext cx="211138" cy="3810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</a:cxnLst>
                <a:rect l="0" t="0" r="r" b="b"/>
                <a:pathLst>
                  <a:path w="56" h="10">
                    <a:moveTo>
                      <a:pt x="25" y="3"/>
                    </a:move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20" y="4"/>
                      <a:pt x="18" y="4"/>
                    </a:cubicBezTo>
                    <a:cubicBezTo>
                      <a:pt x="9" y="5"/>
                      <a:pt x="2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5" name="Freeform 114"/>
              <p:cNvSpPr>
                <a:spLocks/>
              </p:cNvSpPr>
              <p:nvPr/>
            </p:nvSpPr>
            <p:spPr bwMode="auto">
              <a:xfrm>
                <a:off x="7227888" y="1533525"/>
                <a:ext cx="19050" cy="492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5" y="0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6" name="Freeform 115"/>
              <p:cNvSpPr>
                <a:spLocks/>
              </p:cNvSpPr>
              <p:nvPr/>
            </p:nvSpPr>
            <p:spPr bwMode="auto">
              <a:xfrm>
                <a:off x="7310438" y="1533525"/>
                <a:ext cx="66675" cy="746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12" y="20"/>
                  </a:cxn>
                  <a:cxn ang="0">
                    <a:pos x="18" y="16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18" h="20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8" y="15"/>
                      <a:pt x="10" y="17"/>
                      <a:pt x="12" y="20"/>
                    </a:cubicBezTo>
                    <a:cubicBezTo>
                      <a:pt x="14" y="19"/>
                      <a:pt x="16" y="17"/>
                      <a:pt x="18" y="16"/>
                    </a:cubicBezTo>
                    <a:cubicBezTo>
                      <a:pt x="16" y="13"/>
                      <a:pt x="14" y="11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7" name="Freeform 116"/>
              <p:cNvSpPr>
                <a:spLocks/>
              </p:cNvSpPr>
              <p:nvPr/>
            </p:nvSpPr>
            <p:spPr bwMode="auto">
              <a:xfrm>
                <a:off x="7310438" y="1235075"/>
                <a:ext cx="109538" cy="207963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4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6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5"/>
                      <a:pt x="3" y="54"/>
                      <a:pt x="4" y="54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4" y="0"/>
                      <a:pt x="22" y="1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7" y="8"/>
                      <a:pt x="16" y="10"/>
                      <a:pt x="16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3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8" name="Freeform 117"/>
              <p:cNvSpPr>
                <a:spLocks/>
              </p:cNvSpPr>
              <p:nvPr/>
            </p:nvSpPr>
            <p:spPr bwMode="auto">
              <a:xfrm>
                <a:off x="7156450" y="1530350"/>
                <a:ext cx="104775" cy="2063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4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2" y="30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9" name="Freeform 118"/>
              <p:cNvSpPr>
                <a:spLocks/>
              </p:cNvSpPr>
              <p:nvPr/>
            </p:nvSpPr>
            <p:spPr bwMode="auto">
              <a:xfrm>
                <a:off x="7340600" y="1454150"/>
                <a:ext cx="184150" cy="4603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12"/>
                  </a:cxn>
                  <a:cxn ang="0">
                    <a:pos x="15" y="10"/>
                  </a:cxn>
                  <a:cxn ang="0">
                    <a:pos x="43" y="7"/>
                  </a:cxn>
                  <a:cxn ang="0">
                    <a:pos x="49" y="0"/>
                  </a:cxn>
                  <a:cxn ang="0">
                    <a:pos x="15" y="3"/>
                  </a:cxn>
                  <a:cxn ang="0">
                    <a:pos x="0" y="10"/>
                  </a:cxn>
                </a:cxnLst>
                <a:rect l="0" t="0" r="r" b="b"/>
                <a:pathLst>
                  <a:path w="49" h="12">
                    <a:moveTo>
                      <a:pt x="0" y="10"/>
                    </a:moveTo>
                    <a:cubicBezTo>
                      <a:pt x="1" y="10"/>
                      <a:pt x="2" y="11"/>
                      <a:pt x="3" y="12"/>
                    </a:cubicBezTo>
                    <a:cubicBezTo>
                      <a:pt x="6" y="11"/>
                      <a:pt x="10" y="11"/>
                      <a:pt x="15" y="10"/>
                    </a:cubicBezTo>
                    <a:cubicBezTo>
                      <a:pt x="24" y="9"/>
                      <a:pt x="35" y="8"/>
                      <a:pt x="43" y="7"/>
                    </a:cubicBezTo>
                    <a:cubicBezTo>
                      <a:pt x="45" y="5"/>
                      <a:pt x="47" y="2"/>
                      <a:pt x="49" y="0"/>
                    </a:cubicBezTo>
                    <a:cubicBezTo>
                      <a:pt x="40" y="0"/>
                      <a:pt x="26" y="2"/>
                      <a:pt x="15" y="3"/>
                    </a:cubicBezTo>
                    <a:cubicBezTo>
                      <a:pt x="8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0" name="Freeform 119"/>
              <p:cNvSpPr>
                <a:spLocks/>
              </p:cNvSpPr>
              <p:nvPr/>
            </p:nvSpPr>
            <p:spPr bwMode="auto">
              <a:xfrm>
                <a:off x="7126288" y="1254125"/>
                <a:ext cx="134938" cy="180975"/>
              </a:xfrm>
              <a:custGeom>
                <a:avLst/>
                <a:gdLst/>
                <a:ahLst/>
                <a:cxnLst>
                  <a:cxn ang="0">
                    <a:pos x="24" y="41"/>
                  </a:cxn>
                  <a:cxn ang="0">
                    <a:pos x="35" y="48"/>
                  </a:cxn>
                  <a:cxn ang="0">
                    <a:pos x="36" y="44"/>
                  </a:cxn>
                  <a:cxn ang="0">
                    <a:pos x="30" y="37"/>
                  </a:cxn>
                  <a:cxn ang="0">
                    <a:pos x="25" y="30"/>
                  </a:cxn>
                  <a:cxn ang="0">
                    <a:pos x="4" y="2"/>
                  </a:cxn>
                  <a:cxn ang="0">
                    <a:pos x="0" y="1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6" y="15"/>
                  </a:cxn>
                  <a:cxn ang="0">
                    <a:pos x="8" y="18"/>
                  </a:cxn>
                  <a:cxn ang="0">
                    <a:pos x="14" y="26"/>
                  </a:cxn>
                  <a:cxn ang="0">
                    <a:pos x="24" y="41"/>
                  </a:cxn>
                </a:cxnLst>
                <a:rect l="0" t="0" r="r" b="b"/>
                <a:pathLst>
                  <a:path w="36" h="48">
                    <a:moveTo>
                      <a:pt x="24" y="41"/>
                    </a:moveTo>
                    <a:cubicBezTo>
                      <a:pt x="29" y="45"/>
                      <a:pt x="33" y="48"/>
                      <a:pt x="35" y="48"/>
                    </a:cubicBezTo>
                    <a:cubicBezTo>
                      <a:pt x="36" y="47"/>
                      <a:pt x="36" y="46"/>
                      <a:pt x="36" y="44"/>
                    </a:cubicBezTo>
                    <a:cubicBezTo>
                      <a:pt x="34" y="42"/>
                      <a:pt x="32" y="40"/>
                      <a:pt x="30" y="37"/>
                    </a:cubicBezTo>
                    <a:cubicBezTo>
                      <a:pt x="28" y="35"/>
                      <a:pt x="27" y="32"/>
                      <a:pt x="25" y="30"/>
                    </a:cubicBezTo>
                    <a:cubicBezTo>
                      <a:pt x="18" y="19"/>
                      <a:pt x="9" y="5"/>
                      <a:pt x="4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10"/>
                      <a:pt x="3" y="11"/>
                    </a:cubicBezTo>
                    <a:cubicBezTo>
                      <a:pt x="4" y="12"/>
                      <a:pt x="5" y="14"/>
                      <a:pt x="6" y="15"/>
                    </a:cubicBezTo>
                    <a:cubicBezTo>
                      <a:pt x="7" y="16"/>
                      <a:pt x="7" y="17"/>
                      <a:pt x="8" y="18"/>
                    </a:cubicBezTo>
                    <a:cubicBezTo>
                      <a:pt x="10" y="21"/>
                      <a:pt x="12" y="24"/>
                      <a:pt x="14" y="26"/>
                    </a:cubicBezTo>
                    <a:cubicBezTo>
                      <a:pt x="17" y="31"/>
                      <a:pt x="21" y="36"/>
                      <a:pt x="24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1" name="Freeform 120"/>
              <p:cNvSpPr>
                <a:spLocks/>
              </p:cNvSpPr>
              <p:nvPr/>
            </p:nvSpPr>
            <p:spPr bwMode="auto">
              <a:xfrm>
                <a:off x="7008813" y="1473200"/>
                <a:ext cx="222250" cy="57150"/>
              </a:xfrm>
              <a:custGeom>
                <a:avLst/>
                <a:gdLst/>
                <a:ahLst/>
                <a:cxnLst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</a:cxnLst>
                <a:rect l="0" t="0" r="r" b="b"/>
                <a:pathLst>
                  <a:path w="59" h="15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2" name="Freeform 121"/>
              <p:cNvSpPr>
                <a:spLocks/>
              </p:cNvSpPr>
              <p:nvPr/>
            </p:nvSpPr>
            <p:spPr bwMode="auto">
              <a:xfrm>
                <a:off x="7291388" y="1363663"/>
                <a:ext cx="1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3" name="Freeform 122"/>
              <p:cNvSpPr>
                <a:spLocks/>
              </p:cNvSpPr>
              <p:nvPr/>
            </p:nvSpPr>
            <p:spPr bwMode="auto">
              <a:xfrm>
                <a:off x="7291388" y="1217613"/>
                <a:ext cx="41275" cy="146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9"/>
                  </a:cxn>
                  <a:cxn ang="0">
                    <a:pos x="11" y="0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7" y="1"/>
                      <a:pt x="4" y="22"/>
                      <a:pt x="0" y="39"/>
                    </a:cubicBezTo>
                    <a:cubicBezTo>
                      <a:pt x="4" y="2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4" name="Freeform 123"/>
              <p:cNvSpPr>
                <a:spLocks/>
              </p:cNvSpPr>
              <p:nvPr/>
            </p:nvSpPr>
            <p:spPr bwMode="auto">
              <a:xfrm>
                <a:off x="7181850" y="1416050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5" name="Freeform 124"/>
              <p:cNvSpPr>
                <a:spLocks/>
              </p:cNvSpPr>
              <p:nvPr/>
            </p:nvSpPr>
            <p:spPr bwMode="auto">
              <a:xfrm>
                <a:off x="7031038" y="1481138"/>
                <a:ext cx="200025" cy="90488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38" y="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3" y="0"/>
                  </a:cxn>
                </a:cxnLst>
                <a:rect l="0" t="0" r="r" b="b"/>
                <a:pathLst>
                  <a:path w="53" h="24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0" y="2"/>
                      <a:pt x="45" y="5"/>
                      <a:pt x="38" y="7"/>
                    </a:cubicBezTo>
                    <a:cubicBezTo>
                      <a:pt x="24" y="13"/>
                      <a:pt x="5" y="19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17"/>
                      <a:pt x="45" y="7"/>
                      <a:pt x="5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6" name="Freeform 125"/>
              <p:cNvSpPr>
                <a:spLocks/>
              </p:cNvSpPr>
              <p:nvPr/>
            </p:nvSpPr>
            <p:spPr bwMode="auto">
              <a:xfrm>
                <a:off x="7219950" y="1530350"/>
                <a:ext cx="44450" cy="2222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9"/>
                  </a:cxn>
                  <a:cxn ang="0">
                    <a:pos x="10" y="0"/>
                  </a:cxn>
                </a:cxnLst>
                <a:rect l="0" t="0" r="r" b="b"/>
                <a:pathLst>
                  <a:path w="12" h="5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3"/>
                      <a:pt x="3" y="59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7" name="Freeform 126"/>
              <p:cNvSpPr>
                <a:spLocks/>
              </p:cNvSpPr>
              <p:nvPr/>
            </p:nvSpPr>
            <p:spPr bwMode="auto">
              <a:xfrm>
                <a:off x="7219950" y="15303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9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3" y="35"/>
                  </a:cxn>
                  <a:cxn ang="0">
                    <a:pos x="12" y="34"/>
                  </a:cxn>
                  <a:cxn ang="0">
                    <a:pos x="14" y="33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9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9" y="58"/>
                      <a:pt x="11" y="47"/>
                      <a:pt x="13" y="35"/>
                    </a:cubicBezTo>
                    <a:cubicBezTo>
                      <a:pt x="13" y="34"/>
                      <a:pt x="12" y="34"/>
                      <a:pt x="12" y="34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28"/>
                      <a:pt x="16" y="23"/>
                      <a:pt x="16" y="18"/>
                    </a:cubicBezTo>
                    <a:cubicBezTo>
                      <a:pt x="16" y="9"/>
                      <a:pt x="14" y="1"/>
                      <a:pt x="1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8" name="Freeform 127"/>
              <p:cNvSpPr>
                <a:spLocks/>
              </p:cNvSpPr>
              <p:nvPr/>
            </p:nvSpPr>
            <p:spPr bwMode="auto">
              <a:xfrm>
                <a:off x="7291388" y="1217613"/>
                <a:ext cx="60325" cy="225425"/>
              </a:xfrm>
              <a:custGeom>
                <a:avLst/>
                <a:gdLst/>
                <a:ahLst/>
                <a:cxnLst>
                  <a:cxn ang="0">
                    <a:pos x="4" y="60"/>
                  </a:cxn>
                  <a:cxn ang="0">
                    <a:pos x="6" y="60"/>
                  </a:cxn>
                  <a:cxn ang="0">
                    <a:pos x="7" y="43"/>
                  </a:cxn>
                  <a:cxn ang="0">
                    <a:pos x="7" y="4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4" y="60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5" y="60"/>
                      <a:pt x="5" y="60"/>
                      <a:pt x="6" y="60"/>
                    </a:cubicBezTo>
                    <a:cubicBezTo>
                      <a:pt x="5" y="57"/>
                      <a:pt x="6" y="50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0" y="25"/>
                      <a:pt x="16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51"/>
                      <a:pt x="2" y="58"/>
                      <a:pt x="4" y="6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9" name="Freeform 128"/>
              <p:cNvSpPr>
                <a:spLocks/>
              </p:cNvSpPr>
              <p:nvPr/>
            </p:nvSpPr>
            <p:spPr bwMode="auto">
              <a:xfrm>
                <a:off x="7313613" y="1522413"/>
                <a:ext cx="93663" cy="682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19" y="18"/>
                  </a:cxn>
                  <a:cxn ang="0">
                    <a:pos x="25" y="13"/>
                  </a:cxn>
                  <a:cxn ang="0">
                    <a:pos x="16" y="6"/>
                  </a:cxn>
                  <a:cxn ang="0">
                    <a:pos x="1" y="1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14" y="13"/>
                      <a:pt x="16" y="15"/>
                      <a:pt x="19" y="18"/>
                    </a:cubicBezTo>
                    <a:cubicBezTo>
                      <a:pt x="21" y="16"/>
                      <a:pt x="23" y="15"/>
                      <a:pt x="25" y="13"/>
                    </a:cubicBezTo>
                    <a:cubicBezTo>
                      <a:pt x="22" y="11"/>
                      <a:pt x="19" y="8"/>
                      <a:pt x="16" y="6"/>
                    </a:cubicBezTo>
                    <a:cubicBezTo>
                      <a:pt x="9" y="2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0" name="Freeform 129"/>
              <p:cNvSpPr>
                <a:spLocks/>
              </p:cNvSpPr>
              <p:nvPr/>
            </p:nvSpPr>
            <p:spPr bwMode="auto">
              <a:xfrm>
                <a:off x="7027863" y="1481138"/>
                <a:ext cx="206375" cy="104775"/>
              </a:xfrm>
              <a:custGeom>
                <a:avLst/>
                <a:gdLst/>
                <a:ahLst/>
                <a:cxnLst>
                  <a:cxn ang="0">
                    <a:pos x="42" y="15"/>
                  </a:cxn>
                  <a:cxn ang="0">
                    <a:pos x="55" y="2"/>
                  </a:cxn>
                  <a:cxn ang="0">
                    <a:pos x="54" y="0"/>
                  </a:cxn>
                  <a:cxn ang="0">
                    <a:pos x="1" y="24"/>
                  </a:cxn>
                  <a:cxn ang="0">
                    <a:pos x="0" y="26"/>
                  </a:cxn>
                  <a:cxn ang="0">
                    <a:pos x="8" y="27"/>
                  </a:cxn>
                  <a:cxn ang="0">
                    <a:pos x="42" y="15"/>
                  </a:cxn>
                </a:cxnLst>
                <a:rect l="0" t="0" r="r" b="b"/>
                <a:pathLst>
                  <a:path w="55" h="28">
                    <a:moveTo>
                      <a:pt x="42" y="15"/>
                    </a:moveTo>
                    <a:cubicBezTo>
                      <a:pt x="49" y="9"/>
                      <a:pt x="55" y="4"/>
                      <a:pt x="55" y="2"/>
                    </a:cubicBezTo>
                    <a:cubicBezTo>
                      <a:pt x="55" y="1"/>
                      <a:pt x="54" y="1"/>
                      <a:pt x="54" y="0"/>
                    </a:cubicBezTo>
                    <a:cubicBezTo>
                      <a:pt x="46" y="7"/>
                      <a:pt x="7" y="17"/>
                      <a:pt x="1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8"/>
                      <a:pt x="3" y="28"/>
                      <a:pt x="8" y="27"/>
                    </a:cubicBezTo>
                    <a:cubicBezTo>
                      <a:pt x="16" y="24"/>
                      <a:pt x="30" y="19"/>
                      <a:pt x="42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1" name="Freeform 130"/>
              <p:cNvSpPr>
                <a:spLocks/>
              </p:cNvSpPr>
              <p:nvPr/>
            </p:nvSpPr>
            <p:spPr bwMode="auto">
              <a:xfrm>
                <a:off x="7069138" y="1295400"/>
                <a:ext cx="188913" cy="155575"/>
              </a:xfrm>
              <a:custGeom>
                <a:avLst/>
                <a:gdLst/>
                <a:ahLst/>
                <a:cxnLst>
                  <a:cxn ang="0">
                    <a:pos x="34" y="35"/>
                  </a:cxn>
                  <a:cxn ang="0">
                    <a:pos x="49" y="39"/>
                  </a:cxn>
                  <a:cxn ang="0">
                    <a:pos x="50" y="37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25" y="18"/>
                  </a:cxn>
                  <a:cxn ang="0">
                    <a:pos x="1" y="3"/>
                  </a:cxn>
                  <a:cxn ang="0">
                    <a:pos x="9" y="14"/>
                  </a:cxn>
                  <a:cxn ang="0">
                    <a:pos x="30" y="32"/>
                  </a:cxn>
                  <a:cxn ang="0">
                    <a:pos x="34" y="35"/>
                  </a:cxn>
                </a:cxnLst>
                <a:rect l="0" t="0" r="r" b="b"/>
                <a:pathLst>
                  <a:path w="50" h="41">
                    <a:moveTo>
                      <a:pt x="34" y="35"/>
                    </a:moveTo>
                    <a:cubicBezTo>
                      <a:pt x="41" y="39"/>
                      <a:pt x="47" y="41"/>
                      <a:pt x="49" y="39"/>
                    </a:cubicBezTo>
                    <a:cubicBezTo>
                      <a:pt x="50" y="39"/>
                      <a:pt x="50" y="38"/>
                      <a:pt x="50" y="37"/>
                    </a:cubicBezTo>
                    <a:cubicBezTo>
                      <a:pt x="48" y="37"/>
                      <a:pt x="44" y="34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4" y="26"/>
                      <a:pt x="30" y="22"/>
                      <a:pt x="25" y="18"/>
                    </a:cubicBezTo>
                    <a:cubicBezTo>
                      <a:pt x="14" y="8"/>
                      <a:pt x="4" y="0"/>
                      <a:pt x="1" y="3"/>
                    </a:cubicBezTo>
                    <a:cubicBezTo>
                      <a:pt x="0" y="5"/>
                      <a:pt x="3" y="9"/>
                      <a:pt x="9" y="14"/>
                    </a:cubicBezTo>
                    <a:cubicBezTo>
                      <a:pt x="15" y="20"/>
                      <a:pt x="23" y="26"/>
                      <a:pt x="30" y="32"/>
                    </a:cubicBezTo>
                    <a:cubicBezTo>
                      <a:pt x="31" y="33"/>
                      <a:pt x="33" y="34"/>
                      <a:pt x="34" y="3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2" name="Freeform 131"/>
              <p:cNvSpPr>
                <a:spLocks/>
              </p:cNvSpPr>
              <p:nvPr/>
            </p:nvSpPr>
            <p:spPr bwMode="auto">
              <a:xfrm>
                <a:off x="7335838" y="1374775"/>
                <a:ext cx="215900" cy="11747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4" y="29"/>
                      <a:pt x="9" y="26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6" y="22"/>
                      <a:pt x="0" y="26"/>
                      <a:pt x="0" y="2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3" name="Freeform 132"/>
              <p:cNvSpPr>
                <a:spLocks/>
              </p:cNvSpPr>
              <p:nvPr/>
            </p:nvSpPr>
            <p:spPr bwMode="auto">
              <a:xfrm>
                <a:off x="7288213" y="1676400"/>
                <a:ext cx="30163" cy="82550"/>
              </a:xfrm>
              <a:custGeom>
                <a:avLst/>
                <a:gdLst/>
                <a:ahLst/>
                <a:cxnLst>
                  <a:cxn ang="0">
                    <a:pos x="5" y="22"/>
                  </a:cxn>
                  <a:cxn ang="0">
                    <a:pos x="8" y="6"/>
                  </a:cxn>
                  <a:cxn ang="0">
                    <a:pos x="0" y="0"/>
                  </a:cxn>
                  <a:cxn ang="0">
                    <a:pos x="5" y="22"/>
                  </a:cxn>
                </a:cxnLst>
                <a:rect l="0" t="0" r="r" b="b"/>
                <a:pathLst>
                  <a:path w="8" h="22">
                    <a:moveTo>
                      <a:pt x="5" y="22"/>
                    </a:moveTo>
                    <a:cubicBezTo>
                      <a:pt x="8" y="22"/>
                      <a:pt x="8" y="15"/>
                      <a:pt x="8" y="6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1" y="12"/>
                      <a:pt x="2" y="22"/>
                      <a:pt x="5" y="2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4" name="Freeform 133"/>
              <p:cNvSpPr>
                <a:spLocks/>
              </p:cNvSpPr>
              <p:nvPr/>
            </p:nvSpPr>
            <p:spPr bwMode="auto">
              <a:xfrm>
                <a:off x="7031038" y="1209675"/>
                <a:ext cx="490538" cy="447675"/>
              </a:xfrm>
              <a:custGeom>
                <a:avLst/>
                <a:gdLst/>
                <a:ahLst/>
                <a:cxnLst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1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9" y="44"/>
                  </a:cxn>
                  <a:cxn ang="0">
                    <a:pos x="69" y="44"/>
                  </a:cxn>
                  <a:cxn ang="0">
                    <a:pos x="62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8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8" y="92"/>
                  </a:cxn>
                  <a:cxn ang="0">
                    <a:pos x="57" y="86"/>
                  </a:cxn>
                  <a:cxn ang="0">
                    <a:pos x="57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67" y="116"/>
                  </a:cxn>
                  <a:cxn ang="0">
                    <a:pos x="75" y="112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9"/>
                  </a:cxn>
                  <a:cxn ang="0">
                    <a:pos x="103" y="94"/>
                  </a:cxn>
                  <a:cxn ang="0">
                    <a:pos x="109" y="89"/>
                  </a:cxn>
                  <a:cxn ang="0">
                    <a:pos x="96" y="83"/>
                  </a:cxn>
                </a:cxnLst>
                <a:rect l="0" t="0" r="r" b="b"/>
                <a:pathLst>
                  <a:path w="130" h="119">
                    <a:moveTo>
                      <a:pt x="96" y="83"/>
                    </a:move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7" y="66"/>
                      <a:pt x="94" y="60"/>
                    </a:cubicBezTo>
                    <a:cubicBezTo>
                      <a:pt x="109" y="49"/>
                      <a:pt x="130" y="36"/>
                      <a:pt x="127" y="32"/>
                    </a:cubicBezTo>
                    <a:cubicBezTo>
                      <a:pt x="124" y="28"/>
                      <a:pt x="103" y="45"/>
                      <a:pt x="87" y="55"/>
                    </a:cubicBezTo>
                    <a:cubicBezTo>
                      <a:pt x="84" y="58"/>
                      <a:pt x="81" y="59"/>
                      <a:pt x="78" y="61"/>
                    </a:cubicBezTo>
                    <a:cubicBezTo>
                      <a:pt x="77" y="61"/>
                      <a:pt x="76" y="62"/>
                      <a:pt x="75" y="62"/>
                    </a:cubicBezTo>
                    <a:cubicBezTo>
                      <a:pt x="74" y="62"/>
                      <a:pt x="74" y="62"/>
                      <a:pt x="73" y="62"/>
                    </a:cubicBezTo>
                    <a:cubicBezTo>
                      <a:pt x="71" y="60"/>
                      <a:pt x="69" y="53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26"/>
                      <a:pt x="67" y="0"/>
                      <a:pt x="62" y="1"/>
                    </a:cubicBezTo>
                    <a:cubicBezTo>
                      <a:pt x="57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1" y="59"/>
                      <a:pt x="60" y="60"/>
                    </a:cubicBezTo>
                    <a:cubicBezTo>
                      <a:pt x="60" y="61"/>
                      <a:pt x="60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2" y="53"/>
                      <a:pt x="15" y="44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2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4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1" y="94"/>
                      <a:pt x="25" y="98"/>
                    </a:cubicBezTo>
                    <a:cubicBezTo>
                      <a:pt x="15" y="105"/>
                      <a:pt x="6" y="112"/>
                      <a:pt x="8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51" y="89"/>
                      <a:pt x="54" y="87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6" y="94"/>
                      <a:pt x="66" y="103"/>
                    </a:cubicBezTo>
                    <a:cubicBezTo>
                      <a:pt x="67" y="107"/>
                      <a:pt x="67" y="111"/>
                      <a:pt x="67" y="116"/>
                    </a:cubicBezTo>
                    <a:cubicBezTo>
                      <a:pt x="70" y="114"/>
                      <a:pt x="72" y="113"/>
                      <a:pt x="75" y="112"/>
                    </a:cubicBezTo>
                    <a:cubicBezTo>
                      <a:pt x="75" y="109"/>
                      <a:pt x="74" y="106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4" y="85"/>
                      <a:pt x="91" y="89"/>
                    </a:cubicBezTo>
                    <a:cubicBezTo>
                      <a:pt x="95" y="90"/>
                      <a:pt x="99" y="92"/>
                      <a:pt x="103" y="94"/>
                    </a:cubicBezTo>
                    <a:cubicBezTo>
                      <a:pt x="105" y="92"/>
                      <a:pt x="107" y="91"/>
                      <a:pt x="109" y="89"/>
                    </a:cubicBezTo>
                    <a:cubicBezTo>
                      <a:pt x="105" y="87"/>
                      <a:pt x="100" y="85"/>
                      <a:pt x="96" y="83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9" name="Freeform 143"/>
            <p:cNvSpPr>
              <a:spLocks noEditPoints="1"/>
            </p:cNvSpPr>
            <p:nvPr/>
          </p:nvSpPr>
          <p:spPr bwMode="auto">
            <a:xfrm rot="1639090">
              <a:off x="6813850" y="1631634"/>
              <a:ext cx="145913" cy="178972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38" y="19"/>
                </a:cxn>
                <a:cxn ang="0">
                  <a:pos x="33" y="18"/>
                </a:cxn>
                <a:cxn ang="0">
                  <a:pos x="28" y="10"/>
                </a:cxn>
                <a:cxn ang="0">
                  <a:pos x="19" y="7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7" y="11"/>
                </a:cxn>
                <a:cxn ang="0">
                  <a:pos x="3" y="23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9" y="48"/>
                </a:cxn>
                <a:cxn ang="0">
                  <a:pos x="14" y="55"/>
                </a:cxn>
                <a:cxn ang="0">
                  <a:pos x="20" y="58"/>
                </a:cxn>
                <a:cxn ang="0">
                  <a:pos x="18" y="61"/>
                </a:cxn>
                <a:cxn ang="0">
                  <a:pos x="45" y="66"/>
                </a:cxn>
                <a:cxn ang="0">
                  <a:pos x="53" y="41"/>
                </a:cxn>
                <a:cxn ang="0">
                  <a:pos x="49" y="40"/>
                </a:cxn>
                <a:cxn ang="0">
                  <a:pos x="46" y="20"/>
                </a:cxn>
                <a:cxn ang="0">
                  <a:pos x="36" y="50"/>
                </a:cxn>
                <a:cxn ang="0">
                  <a:pos x="25" y="37"/>
                </a:cxn>
                <a:cxn ang="0">
                  <a:pos x="13" y="24"/>
                </a:cxn>
                <a:cxn ang="0">
                  <a:pos x="9" y="5"/>
                </a:cxn>
                <a:cxn ang="0">
                  <a:pos x="15" y="25"/>
                </a:cxn>
                <a:cxn ang="0">
                  <a:pos x="26" y="37"/>
                </a:cxn>
                <a:cxn ang="0">
                  <a:pos x="36" y="50"/>
                </a:cxn>
              </a:cxnLst>
              <a:rect l="0" t="0" r="r" b="b"/>
              <a:pathLst>
                <a:path w="54" h="66">
                  <a:moveTo>
                    <a:pt x="46" y="20"/>
                  </a:moveTo>
                  <a:cubicBezTo>
                    <a:pt x="45" y="16"/>
                    <a:pt x="40" y="17"/>
                    <a:pt x="38" y="19"/>
                  </a:cubicBezTo>
                  <a:cubicBezTo>
                    <a:pt x="35" y="22"/>
                    <a:pt x="35" y="21"/>
                    <a:pt x="33" y="18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5" y="8"/>
                    <a:pt x="21" y="9"/>
                    <a:pt x="19" y="7"/>
                  </a:cubicBezTo>
                  <a:cubicBezTo>
                    <a:pt x="17" y="5"/>
                    <a:pt x="14" y="7"/>
                    <a:pt x="11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6" y="7"/>
                    <a:pt x="7" y="11"/>
                  </a:cubicBezTo>
                  <a:cubicBezTo>
                    <a:pt x="8" y="15"/>
                    <a:pt x="4" y="21"/>
                    <a:pt x="3" y="23"/>
                  </a:cubicBezTo>
                  <a:cubicBezTo>
                    <a:pt x="0" y="31"/>
                    <a:pt x="6" y="36"/>
                    <a:pt x="6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8" y="44"/>
                    <a:pt x="9" y="48"/>
                  </a:cubicBezTo>
                  <a:cubicBezTo>
                    <a:pt x="11" y="52"/>
                    <a:pt x="14" y="55"/>
                    <a:pt x="14" y="5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16" y="58"/>
                    <a:pt x="18" y="61"/>
                  </a:cubicBezTo>
                  <a:cubicBezTo>
                    <a:pt x="20" y="64"/>
                    <a:pt x="45" y="66"/>
                    <a:pt x="45" y="66"/>
                  </a:cubicBezTo>
                  <a:cubicBezTo>
                    <a:pt x="42" y="64"/>
                    <a:pt x="51" y="46"/>
                    <a:pt x="53" y="41"/>
                  </a:cubicBezTo>
                  <a:cubicBezTo>
                    <a:pt x="54" y="36"/>
                    <a:pt x="49" y="44"/>
                    <a:pt x="49" y="40"/>
                  </a:cubicBezTo>
                  <a:cubicBezTo>
                    <a:pt x="50" y="35"/>
                    <a:pt x="48" y="23"/>
                    <a:pt x="46" y="20"/>
                  </a:cubicBezTo>
                  <a:close/>
                  <a:moveTo>
                    <a:pt x="36" y="50"/>
                  </a:moveTo>
                  <a:cubicBezTo>
                    <a:pt x="36" y="50"/>
                    <a:pt x="26" y="41"/>
                    <a:pt x="25" y="37"/>
                  </a:cubicBezTo>
                  <a:cubicBezTo>
                    <a:pt x="25" y="37"/>
                    <a:pt x="14" y="29"/>
                    <a:pt x="13" y="24"/>
                  </a:cubicBezTo>
                  <a:cubicBezTo>
                    <a:pt x="12" y="19"/>
                    <a:pt x="9" y="5"/>
                    <a:pt x="9" y="5"/>
                  </a:cubicBezTo>
                  <a:cubicBezTo>
                    <a:pt x="9" y="5"/>
                    <a:pt x="14" y="23"/>
                    <a:pt x="15" y="25"/>
                  </a:cubicBezTo>
                  <a:cubicBezTo>
                    <a:pt x="16" y="27"/>
                    <a:pt x="25" y="36"/>
                    <a:pt x="26" y="37"/>
                  </a:cubicBezTo>
                  <a:cubicBezTo>
                    <a:pt x="27" y="39"/>
                    <a:pt x="31" y="44"/>
                    <a:pt x="36" y="5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0" name="Freeform 144"/>
            <p:cNvSpPr>
              <a:spLocks/>
            </p:cNvSpPr>
            <p:nvPr/>
          </p:nvSpPr>
          <p:spPr bwMode="auto">
            <a:xfrm rot="1639090">
              <a:off x="6845989" y="1641212"/>
              <a:ext cx="72956" cy="1219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9"/>
                </a:cxn>
                <a:cxn ang="0">
                  <a:pos x="16" y="32"/>
                </a:cxn>
                <a:cxn ang="0">
                  <a:pos x="27" y="45"/>
                </a:cxn>
                <a:cxn ang="0">
                  <a:pos x="17" y="32"/>
                </a:cxn>
                <a:cxn ang="0">
                  <a:pos x="6" y="20"/>
                </a:cxn>
                <a:cxn ang="0">
                  <a:pos x="0" y="0"/>
                </a:cxn>
              </a:cxnLst>
              <a:rect l="0" t="0" r="r" b="b"/>
              <a:pathLst>
                <a:path w="27" h="45">
                  <a:moveTo>
                    <a:pt x="0" y="0"/>
                  </a:moveTo>
                  <a:cubicBezTo>
                    <a:pt x="0" y="0"/>
                    <a:pt x="3" y="14"/>
                    <a:pt x="4" y="19"/>
                  </a:cubicBezTo>
                  <a:cubicBezTo>
                    <a:pt x="5" y="24"/>
                    <a:pt x="16" y="32"/>
                    <a:pt x="16" y="32"/>
                  </a:cubicBezTo>
                  <a:cubicBezTo>
                    <a:pt x="17" y="36"/>
                    <a:pt x="27" y="45"/>
                    <a:pt x="27" y="45"/>
                  </a:cubicBezTo>
                  <a:cubicBezTo>
                    <a:pt x="22" y="39"/>
                    <a:pt x="18" y="34"/>
                    <a:pt x="17" y="32"/>
                  </a:cubicBezTo>
                  <a:cubicBezTo>
                    <a:pt x="16" y="31"/>
                    <a:pt x="7" y="22"/>
                    <a:pt x="6" y="20"/>
                  </a:cubicBezTo>
                  <a:cubicBezTo>
                    <a:pt x="5" y="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B5CC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1639090">
              <a:off x="7091669" y="1042245"/>
              <a:ext cx="589351" cy="598471"/>
              <a:chOff x="5902325" y="2266950"/>
              <a:chExt cx="820738" cy="833438"/>
            </a:xfrm>
            <a:solidFill>
              <a:schemeClr val="accent4">
                <a:alpha val="20000"/>
              </a:schemeClr>
            </a:solidFill>
          </p:grpSpPr>
          <p:sp>
            <p:nvSpPr>
              <p:cNvPr id="44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45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2" name="Freeform 177"/>
                <p:cNvSpPr>
                  <a:spLocks/>
                </p:cNvSpPr>
                <p:nvPr/>
              </p:nvSpPr>
              <p:spPr bwMode="auto">
                <a:xfrm>
                  <a:off x="4270375" y="2417763"/>
                  <a:ext cx="458788" cy="493713"/>
                </a:xfrm>
                <a:custGeom>
                  <a:avLst/>
                  <a:gdLst/>
                  <a:ahLst/>
                  <a:cxnLst>
                    <a:cxn ang="0">
                      <a:pos x="63" y="13"/>
                    </a:cxn>
                    <a:cxn ang="0">
                      <a:pos x="56" y="3"/>
                    </a:cxn>
                    <a:cxn ang="0">
                      <a:pos x="51" y="19"/>
                    </a:cxn>
                    <a:cxn ang="0">
                      <a:pos x="44" y="10"/>
                    </a:cxn>
                    <a:cxn ang="0">
                      <a:pos x="55" y="47"/>
                    </a:cxn>
                    <a:cxn ang="0">
                      <a:pos x="23" y="17"/>
                    </a:cxn>
                    <a:cxn ang="0">
                      <a:pos x="32" y="34"/>
                    </a:cxn>
                    <a:cxn ang="0">
                      <a:pos x="13" y="30"/>
                    </a:cxn>
                    <a:cxn ang="0">
                      <a:pos x="45" y="59"/>
                    </a:cxn>
                    <a:cxn ang="0">
                      <a:pos x="5" y="53"/>
                    </a:cxn>
                    <a:cxn ang="0">
                      <a:pos x="9" y="61"/>
                    </a:cxn>
                    <a:cxn ang="0">
                      <a:pos x="2" y="70"/>
                    </a:cxn>
                    <a:cxn ang="0">
                      <a:pos x="45" y="74"/>
                    </a:cxn>
                    <a:cxn ang="0">
                      <a:pos x="8" y="95"/>
                    </a:cxn>
                    <a:cxn ang="0">
                      <a:pos x="23" y="94"/>
                    </a:cxn>
                    <a:cxn ang="0">
                      <a:pos x="15" y="107"/>
                    </a:cxn>
                    <a:cxn ang="0">
                      <a:pos x="51" y="83"/>
                    </a:cxn>
                    <a:cxn ang="0">
                      <a:pos x="35" y="122"/>
                    </a:cxn>
                    <a:cxn ang="0">
                      <a:pos x="50" y="130"/>
                    </a:cxn>
                    <a:cxn ang="0">
                      <a:pos x="65" y="89"/>
                    </a:cxn>
                    <a:cxn ang="0">
                      <a:pos x="80" y="130"/>
                    </a:cxn>
                    <a:cxn ang="0">
                      <a:pos x="86" y="117"/>
                    </a:cxn>
                    <a:cxn ang="0">
                      <a:pos x="93" y="127"/>
                    </a:cxn>
                    <a:cxn ang="0">
                      <a:pos x="78" y="86"/>
                    </a:cxn>
                    <a:cxn ang="0">
                      <a:pos x="111" y="114"/>
                    </a:cxn>
                    <a:cxn ang="0">
                      <a:pos x="105" y="99"/>
                    </a:cxn>
                    <a:cxn ang="0">
                      <a:pos x="120" y="104"/>
                    </a:cxn>
                    <a:cxn ang="0">
                      <a:pos x="99" y="79"/>
                    </a:cxn>
                    <a:cxn ang="0">
                      <a:pos x="93" y="76"/>
                    </a:cxn>
                    <a:cxn ang="0">
                      <a:pos x="93" y="76"/>
                    </a:cxn>
                    <a:cxn ang="0">
                      <a:pos x="80" y="48"/>
                    </a:cxn>
                    <a:cxn ang="0">
                      <a:pos x="77" y="36"/>
                    </a:cxn>
                    <a:cxn ang="0">
                      <a:pos x="77" y="36"/>
                    </a:cxn>
                    <a:cxn ang="0">
                      <a:pos x="68" y="44"/>
                    </a:cxn>
                  </a:cxnLst>
                  <a:rect l="0" t="0" r="r" b="b"/>
                  <a:pathLst>
                    <a:path w="122" h="131">
                      <a:moveTo>
                        <a:pt x="68" y="44"/>
                      </a:moveTo>
                      <a:cubicBezTo>
                        <a:pt x="68" y="31"/>
                        <a:pt x="66" y="20"/>
                        <a:pt x="63" y="13"/>
                      </a:cubicBezTo>
                      <a:cubicBezTo>
                        <a:pt x="62" y="10"/>
                        <a:pt x="61" y="8"/>
                        <a:pt x="60" y="6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2" y="0"/>
                        <a:pt x="48" y="5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24"/>
                        <a:pt x="53" y="31"/>
                        <a:pt x="56" y="38"/>
                      </a:cubicBezTo>
                      <a:cubicBezTo>
                        <a:pt x="51" y="24"/>
                        <a:pt x="47" y="14"/>
                        <a:pt x="44" y="10"/>
                      </a:cubicBezTo>
                      <a:cubicBezTo>
                        <a:pt x="41" y="5"/>
                        <a:pt x="40" y="4"/>
                        <a:pt x="40" y="8"/>
                      </a:cubicBezTo>
                      <a:cubicBezTo>
                        <a:pt x="40" y="13"/>
                        <a:pt x="44" y="29"/>
                        <a:pt x="55" y="47"/>
                      </a:cubicBezTo>
                      <a:cubicBezTo>
                        <a:pt x="47" y="33"/>
                        <a:pt x="38" y="24"/>
                        <a:pt x="31" y="20"/>
                      </a:cubicBezTo>
                      <a:cubicBezTo>
                        <a:pt x="27" y="17"/>
                        <a:pt x="25" y="16"/>
                        <a:pt x="23" y="17"/>
                      </a:cubicBezTo>
                      <a:cubicBezTo>
                        <a:pt x="21" y="18"/>
                        <a:pt x="23" y="2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5" y="38"/>
                        <a:pt x="39" y="42"/>
                        <a:pt x="44" y="46"/>
                      </a:cubicBezTo>
                      <a:cubicBezTo>
                        <a:pt x="24" y="27"/>
                        <a:pt x="14" y="25"/>
                        <a:pt x="13" y="30"/>
                      </a:cubicBezTo>
                      <a:cubicBezTo>
                        <a:pt x="12" y="32"/>
                        <a:pt x="13" y="35"/>
                        <a:pt x="16" y="38"/>
                      </a:cubicBezTo>
                      <a:cubicBezTo>
                        <a:pt x="20" y="45"/>
                        <a:pt x="30" y="53"/>
                        <a:pt x="45" y="59"/>
                      </a:cubicBezTo>
                      <a:cubicBezTo>
                        <a:pt x="34" y="54"/>
                        <a:pt x="24" y="53"/>
                        <a:pt x="16" y="52"/>
                      </a:cubicBezTo>
                      <a:cubicBezTo>
                        <a:pt x="11" y="52"/>
                        <a:pt x="7" y="52"/>
                        <a:pt x="5" y="53"/>
                      </a:cubicBezTo>
                      <a:cubicBezTo>
                        <a:pt x="0" y="55"/>
                        <a:pt x="0" y="58"/>
                        <a:pt x="8" y="60"/>
                      </a:cubicBezTo>
                      <a:cubicBezTo>
                        <a:pt x="8" y="60"/>
                        <a:pt x="9" y="60"/>
                        <a:pt x="9" y="61"/>
                      </a:cubicBezTo>
                      <a:cubicBezTo>
                        <a:pt x="15" y="62"/>
                        <a:pt x="23" y="64"/>
                        <a:pt x="36" y="65"/>
                      </a:cubicBezTo>
                      <a:cubicBezTo>
                        <a:pt x="14" y="63"/>
                        <a:pt x="4" y="66"/>
                        <a:pt x="2" y="70"/>
                      </a:cubicBezTo>
                      <a:cubicBezTo>
                        <a:pt x="1" y="72"/>
                        <a:pt x="3" y="75"/>
                        <a:pt x="8" y="77"/>
                      </a:cubicBezTo>
                      <a:cubicBezTo>
                        <a:pt x="15" y="79"/>
                        <a:pt x="29" y="80"/>
                        <a:pt x="45" y="74"/>
                      </a:cubicBezTo>
                      <a:cubicBezTo>
                        <a:pt x="33" y="79"/>
                        <a:pt x="23" y="83"/>
                        <a:pt x="17" y="88"/>
                      </a:cubicBezTo>
                      <a:cubicBezTo>
                        <a:pt x="12" y="91"/>
                        <a:pt x="9" y="94"/>
                        <a:pt x="8" y="95"/>
                      </a:cubicBezTo>
                      <a:cubicBezTo>
                        <a:pt x="6" y="99"/>
                        <a:pt x="15" y="97"/>
                        <a:pt x="41" y="82"/>
                      </a:cubicBezTo>
                      <a:cubicBezTo>
                        <a:pt x="33" y="87"/>
                        <a:pt x="27" y="90"/>
                        <a:pt x="23" y="94"/>
                      </a:cubicBezTo>
                      <a:cubicBezTo>
                        <a:pt x="23" y="94"/>
                        <a:pt x="23" y="94"/>
                        <a:pt x="22" y="94"/>
                      </a:cubicBezTo>
                      <a:cubicBezTo>
                        <a:pt x="13" y="102"/>
                        <a:pt x="12" y="106"/>
                        <a:pt x="15" y="107"/>
                      </a:cubicBezTo>
                      <a:cubicBezTo>
                        <a:pt x="17" y="107"/>
                        <a:pt x="21" y="106"/>
                        <a:pt x="25" y="104"/>
                      </a:cubicBezTo>
                      <a:cubicBezTo>
                        <a:pt x="32" y="101"/>
                        <a:pt x="42" y="94"/>
                        <a:pt x="51" y="83"/>
                      </a:cubicBezTo>
                      <a:cubicBezTo>
                        <a:pt x="41" y="94"/>
                        <a:pt x="36" y="105"/>
                        <a:pt x="35" y="113"/>
                      </a:cubicBezTo>
                      <a:cubicBezTo>
                        <a:pt x="34" y="117"/>
                        <a:pt x="34" y="120"/>
                        <a:pt x="35" y="122"/>
                      </a:cubicBezTo>
                      <a:cubicBezTo>
                        <a:pt x="37" y="128"/>
                        <a:pt x="46" y="123"/>
                        <a:pt x="56" y="95"/>
                      </a:cubicBezTo>
                      <a:cubicBezTo>
                        <a:pt x="48" y="117"/>
                        <a:pt x="47" y="127"/>
                        <a:pt x="50" y="130"/>
                      </a:cubicBezTo>
                      <a:cubicBezTo>
                        <a:pt x="51" y="131"/>
                        <a:pt x="53" y="130"/>
                        <a:pt x="55" y="126"/>
                      </a:cubicBezTo>
                      <a:cubicBezTo>
                        <a:pt x="59" y="120"/>
                        <a:pt x="64" y="107"/>
                        <a:pt x="65" y="89"/>
                      </a:cubicBezTo>
                      <a:cubicBezTo>
                        <a:pt x="64" y="105"/>
                        <a:pt x="68" y="117"/>
                        <a:pt x="72" y="124"/>
                      </a:cubicBezTo>
                      <a:cubicBezTo>
                        <a:pt x="75" y="128"/>
                        <a:pt x="78" y="131"/>
                        <a:pt x="80" y="130"/>
                      </a:cubicBezTo>
                      <a:cubicBezTo>
                        <a:pt x="84" y="130"/>
                        <a:pt x="86" y="120"/>
                        <a:pt x="76" y="95"/>
                      </a:cubicBezTo>
                      <a:cubicBezTo>
                        <a:pt x="80" y="105"/>
                        <a:pt x="83" y="112"/>
                        <a:pt x="86" y="117"/>
                      </a:cubicBezTo>
                      <a:cubicBezTo>
                        <a:pt x="86" y="118"/>
                        <a:pt x="86" y="118"/>
                        <a:pt x="87" y="119"/>
                      </a:cubicBezTo>
                      <a:cubicBezTo>
                        <a:pt x="90" y="125"/>
                        <a:pt x="92" y="127"/>
                        <a:pt x="93" y="127"/>
                      </a:cubicBezTo>
                      <a:cubicBezTo>
                        <a:pt x="94" y="127"/>
                        <a:pt x="95" y="124"/>
                        <a:pt x="93" y="120"/>
                      </a:cubicBezTo>
                      <a:cubicBezTo>
                        <a:pt x="92" y="112"/>
                        <a:pt x="87" y="100"/>
                        <a:pt x="78" y="86"/>
                      </a:cubicBezTo>
                      <a:cubicBezTo>
                        <a:pt x="88" y="102"/>
                        <a:pt x="99" y="112"/>
                        <a:pt x="106" y="115"/>
                      </a:cubicBezTo>
                      <a:cubicBezTo>
                        <a:pt x="109" y="116"/>
                        <a:pt x="111" y="116"/>
                        <a:pt x="111" y="114"/>
                      </a:cubicBezTo>
                      <a:cubicBezTo>
                        <a:pt x="111" y="111"/>
                        <a:pt x="105" y="102"/>
                        <a:pt x="89" y="87"/>
                      </a:cubicBezTo>
                      <a:cubicBezTo>
                        <a:pt x="95" y="92"/>
                        <a:pt x="100" y="97"/>
                        <a:pt x="105" y="99"/>
                      </a:cubicBezTo>
                      <a:cubicBezTo>
                        <a:pt x="105" y="99"/>
                        <a:pt x="105" y="100"/>
                        <a:pt x="105" y="100"/>
                      </a:cubicBezTo>
                      <a:cubicBezTo>
                        <a:pt x="113" y="104"/>
                        <a:pt x="118" y="105"/>
                        <a:pt x="120" y="104"/>
                      </a:cubicBezTo>
                      <a:cubicBezTo>
                        <a:pt x="122" y="103"/>
                        <a:pt x="122" y="101"/>
                        <a:pt x="120" y="97"/>
                      </a:cubicBezTo>
                      <a:cubicBezTo>
                        <a:pt x="117" y="92"/>
                        <a:pt x="110" y="85"/>
                        <a:pt x="99" y="79"/>
                      </a:cubicBezTo>
                      <a:cubicBezTo>
                        <a:pt x="98" y="82"/>
                        <a:pt x="98" y="85"/>
                        <a:pt x="97" y="89"/>
                      </a:cubicBezTo>
                      <a:cubicBezTo>
                        <a:pt x="96" y="86"/>
                        <a:pt x="95" y="82"/>
                        <a:pt x="93" y="76"/>
                      </a:cubicBezTo>
                      <a:cubicBezTo>
                        <a:pt x="91" y="76"/>
                        <a:pt x="89" y="75"/>
                        <a:pt x="88" y="74"/>
                      </a:cubicBezTo>
                      <a:cubicBezTo>
                        <a:pt x="89" y="75"/>
                        <a:pt x="91" y="75"/>
                        <a:pt x="93" y="76"/>
                      </a:cubicBezTo>
                      <a:cubicBezTo>
                        <a:pt x="90" y="68"/>
                        <a:pt x="87" y="57"/>
                        <a:pt x="82" y="46"/>
                      </a:cubicBezTo>
                      <a:cubicBezTo>
                        <a:pt x="81" y="47"/>
                        <a:pt x="80" y="48"/>
                        <a:pt x="80" y="48"/>
                      </a:cubicBezTo>
                      <a:cubicBezTo>
                        <a:pt x="80" y="48"/>
                        <a:pt x="81" y="47"/>
                        <a:pt x="82" y="46"/>
                      </a:cubicBezTo>
                      <a:cubicBezTo>
                        <a:pt x="80" y="43"/>
                        <a:pt x="79" y="40"/>
                        <a:pt x="77" y="36"/>
                      </a:cubicBezTo>
                      <a:cubicBezTo>
                        <a:pt x="77" y="37"/>
                        <a:pt x="77" y="38"/>
                        <a:pt x="77" y="38"/>
                      </a:cubicBezTo>
                      <a:cubicBezTo>
                        <a:pt x="77" y="38"/>
                        <a:pt x="77" y="37"/>
                        <a:pt x="77" y="36"/>
                      </a:cubicBezTo>
                      <a:cubicBezTo>
                        <a:pt x="75" y="32"/>
                        <a:pt x="73" y="28"/>
                        <a:pt x="71" y="23"/>
                      </a:cubicBezTo>
                      <a:cubicBezTo>
                        <a:pt x="69" y="29"/>
                        <a:pt x="68" y="36"/>
                        <a:pt x="68" y="4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94"/>
            <p:cNvGrpSpPr/>
            <p:nvPr/>
          </p:nvGrpSpPr>
          <p:grpSpPr>
            <a:xfrm rot="1639090">
              <a:off x="6306880" y="1162691"/>
              <a:ext cx="457117" cy="587071"/>
              <a:chOff x="3224213" y="2960688"/>
              <a:chExt cx="636587" cy="817562"/>
            </a:xfrm>
          </p:grpSpPr>
          <p:sp>
            <p:nvSpPr>
              <p:cNvPr id="407" name="Freeform 11"/>
              <p:cNvSpPr>
                <a:spLocks/>
              </p:cNvSpPr>
              <p:nvPr/>
            </p:nvSpPr>
            <p:spPr bwMode="auto">
              <a:xfrm>
                <a:off x="3355975" y="3152775"/>
                <a:ext cx="7938" cy="19050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3389313" y="3095625"/>
                <a:ext cx="23813" cy="492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5"/>
                  </a:cxn>
                  <a:cxn ang="0">
                    <a:pos x="5" y="13"/>
                  </a:cxn>
                  <a:cxn ang="0">
                    <a:pos x="6" y="0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7"/>
                      <a:pt x="3" y="10"/>
                      <a:pt x="5" y="13"/>
                    </a:cubicBezTo>
                    <a:cubicBezTo>
                      <a:pt x="5" y="8"/>
                      <a:pt x="5" y="4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9" name="Freeform 15"/>
              <p:cNvSpPr>
                <a:spLocks/>
              </p:cNvSpPr>
              <p:nvPr/>
            </p:nvSpPr>
            <p:spPr bwMode="auto">
              <a:xfrm>
                <a:off x="3257550" y="3281363"/>
                <a:ext cx="15875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0" name="Freeform 16"/>
              <p:cNvSpPr>
                <a:spLocks/>
              </p:cNvSpPr>
              <p:nvPr/>
            </p:nvSpPr>
            <p:spPr bwMode="auto">
              <a:xfrm>
                <a:off x="3325813" y="3186113"/>
                <a:ext cx="11113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3443288" y="3046413"/>
                <a:ext cx="14288" cy="125413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33"/>
                  </a:cxn>
                  <a:cxn ang="0">
                    <a:pos x="0" y="32"/>
                  </a:cxn>
                </a:cxnLst>
                <a:rect l="0" t="0" r="r" b="b"/>
                <a:pathLst>
                  <a:path w="4" h="33">
                    <a:moveTo>
                      <a:pt x="0" y="32"/>
                    </a:moveTo>
                    <a:cubicBezTo>
                      <a:pt x="2" y="18"/>
                      <a:pt x="3" y="7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10"/>
                      <a:pt x="1" y="20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2" name="Freeform 23"/>
              <p:cNvSpPr>
                <a:spLocks/>
              </p:cNvSpPr>
              <p:nvPr/>
            </p:nvSpPr>
            <p:spPr bwMode="auto">
              <a:xfrm>
                <a:off x="3224213" y="3449638"/>
                <a:ext cx="33338" cy="238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5"/>
                      <a:pt x="5" y="3"/>
                      <a:pt x="8" y="1"/>
                    </a:cubicBezTo>
                    <a:cubicBezTo>
                      <a:pt x="9" y="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3" name="Freeform 26"/>
              <p:cNvSpPr>
                <a:spLocks/>
              </p:cNvSpPr>
              <p:nvPr/>
            </p:nvSpPr>
            <p:spPr bwMode="auto">
              <a:xfrm>
                <a:off x="3224213" y="3487738"/>
                <a:ext cx="41275" cy="4127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4"/>
                  </a:cxn>
                  <a:cxn ang="0">
                    <a:pos x="2" y="11"/>
                  </a:cxn>
                  <a:cxn ang="0">
                    <a:pos x="11" y="0"/>
                  </a:cxn>
                  <a:cxn ang="0">
                    <a:pos x="1" y="3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6"/>
                      <a:pt x="1" y="8"/>
                      <a:pt x="2" y="11"/>
                    </a:cubicBezTo>
                    <a:cubicBezTo>
                      <a:pt x="4" y="7"/>
                      <a:pt x="7" y="4"/>
                      <a:pt x="11" y="0"/>
                    </a:cubicBezTo>
                    <a:cubicBezTo>
                      <a:pt x="7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4" name="Freeform 27"/>
              <p:cNvSpPr>
                <a:spLocks/>
              </p:cNvSpPr>
              <p:nvPr/>
            </p:nvSpPr>
            <p:spPr bwMode="auto">
              <a:xfrm>
                <a:off x="3240088" y="3468688"/>
                <a:ext cx="74613" cy="9048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0" y="24"/>
                  </a:cxn>
                  <a:cxn ang="0">
                    <a:pos x="20" y="0"/>
                  </a:cxn>
                  <a:cxn ang="0">
                    <a:pos x="0" y="22"/>
                  </a:cxn>
                </a:cxnLst>
                <a:rect l="0" t="0" r="r" b="b"/>
                <a:pathLst>
                  <a:path w="20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5" y="18"/>
                      <a:pt x="11" y="10"/>
                      <a:pt x="20" y="0"/>
                    </a:cubicBezTo>
                    <a:cubicBezTo>
                      <a:pt x="12" y="10"/>
                      <a:pt x="5" y="17"/>
                      <a:pt x="0" y="2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5" name="Freeform 28"/>
              <p:cNvSpPr>
                <a:spLocks/>
              </p:cNvSpPr>
              <p:nvPr/>
            </p:nvSpPr>
            <p:spPr bwMode="auto">
              <a:xfrm>
                <a:off x="3227388" y="3402013"/>
                <a:ext cx="41275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"/>
                  </a:cxn>
                  <a:cxn ang="0">
                    <a:pos x="11" y="0"/>
                  </a:cxn>
                  <a:cxn ang="0">
                    <a:pos x="0" y="4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7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6" name="Freeform 29"/>
              <p:cNvSpPr>
                <a:spLocks/>
              </p:cNvSpPr>
              <p:nvPr/>
            </p:nvSpPr>
            <p:spPr bwMode="auto">
              <a:xfrm>
                <a:off x="3227388" y="3427413"/>
                <a:ext cx="7938" cy="79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254375" y="3454400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29" y="12"/>
                  </a:cxn>
                  <a:cxn ang="0">
                    <a:pos x="27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4"/>
                      <a:pt x="15" y="66"/>
                      <a:pt x="27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232150" y="3413125"/>
                <a:ext cx="131763" cy="16510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9" y="20"/>
                  </a:cxn>
                  <a:cxn ang="0">
                    <a:pos x="0" y="31"/>
                  </a:cxn>
                  <a:cxn ang="0">
                    <a:pos x="2" y="37"/>
                  </a:cxn>
                  <a:cxn ang="0">
                    <a:pos x="22" y="1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5" y="44"/>
                  </a:cxn>
                  <a:cxn ang="0">
                    <a:pos x="19" y="29"/>
                  </a:cxn>
                  <a:cxn ang="0">
                    <a:pos x="35" y="0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26" y="10"/>
                      <a:pt x="16" y="17"/>
                      <a:pt x="9" y="20"/>
                    </a:cubicBezTo>
                    <a:cubicBezTo>
                      <a:pt x="5" y="24"/>
                      <a:pt x="2" y="27"/>
                      <a:pt x="0" y="31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7" y="32"/>
                      <a:pt x="14" y="25"/>
                      <a:pt x="22" y="15"/>
                    </a:cubicBezTo>
                    <a:cubicBezTo>
                      <a:pt x="13" y="25"/>
                      <a:pt x="7" y="33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1"/>
                      <a:pt x="4" y="43"/>
                      <a:pt x="5" y="44"/>
                    </a:cubicBezTo>
                    <a:cubicBezTo>
                      <a:pt x="9" y="40"/>
                      <a:pt x="14" y="35"/>
                      <a:pt x="19" y="29"/>
                    </a:cubicBezTo>
                    <a:cubicBezTo>
                      <a:pt x="20" y="21"/>
                      <a:pt x="25" y="10"/>
                      <a:pt x="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292475" y="3227388"/>
                <a:ext cx="44450" cy="460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12" y="12"/>
                  </a:cxn>
                  <a:cxn ang="0">
                    <a:pos x="1" y="0"/>
                  </a:cxn>
                </a:cxnLst>
                <a:rect l="0" t="0" r="r" b="b"/>
                <a:pathLst>
                  <a:path w="12" h="1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2" y="12"/>
                    </a:cubicBezTo>
                    <a:cubicBezTo>
                      <a:pt x="7" y="7"/>
                      <a:pt x="4" y="4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355975" y="3149600"/>
                <a:ext cx="7938" cy="222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2" y="6"/>
                  </a:cxn>
                  <a:cxn ang="0">
                    <a:pos x="1" y="0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509963" y="2963863"/>
                <a:ext cx="76200" cy="177800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19" y="0"/>
                      <a:pt x="0" y="47"/>
                    </a:cubicBezTo>
                    <a:cubicBezTo>
                      <a:pt x="4" y="41"/>
                      <a:pt x="7" y="41"/>
                      <a:pt x="7" y="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08363" y="3059113"/>
                <a:ext cx="41275" cy="203200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9" y="30"/>
                  </a:cxn>
                  <a:cxn ang="0">
                    <a:pos x="11" y="0"/>
                  </a:cxn>
                  <a:cxn ang="0">
                    <a:pos x="1" y="10"/>
                  </a:cxn>
                  <a:cxn ang="0">
                    <a:pos x="0" y="23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5" y="45"/>
                      <a:pt x="7" y="36"/>
                      <a:pt x="9" y="30"/>
                    </a:cubicBezTo>
                    <a:cubicBezTo>
                      <a:pt x="10" y="17"/>
                      <a:pt x="11" y="7"/>
                      <a:pt x="11" y="0"/>
                    </a:cubicBezTo>
                    <a:cubicBezTo>
                      <a:pt x="7" y="3"/>
                      <a:pt x="4" y="6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3" y="30"/>
                      <a:pt x="5" y="41"/>
                      <a:pt x="4" y="5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363913" y="3435350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2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8" y="31"/>
                      <a:pt x="4" y="37"/>
                    </a:cubicBezTo>
                    <a:cubicBezTo>
                      <a:pt x="0" y="73"/>
                      <a:pt x="6" y="89"/>
                      <a:pt x="12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5"/>
                      <a:pt x="1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57575" y="2960688"/>
                <a:ext cx="115888" cy="282575"/>
              </a:xfrm>
              <a:custGeom>
                <a:avLst/>
                <a:gdLst/>
                <a:ahLst/>
                <a:cxnLst>
                  <a:cxn ang="0">
                    <a:pos x="13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3" y="49"/>
                  </a:cxn>
                </a:cxnLst>
                <a:rect l="0" t="0" r="r" b="b"/>
                <a:pathLst>
                  <a:path w="31" h="75">
                    <a:moveTo>
                      <a:pt x="13" y="49"/>
                    </a:moveTo>
                    <a:cubicBezTo>
                      <a:pt x="31" y="0"/>
                      <a:pt x="20" y="11"/>
                      <a:pt x="8" y="42"/>
                    </a:cubicBezTo>
                    <a:cubicBezTo>
                      <a:pt x="9" y="47"/>
                      <a:pt x="7" y="58"/>
                      <a:pt x="0" y="75"/>
                    </a:cubicBezTo>
                    <a:cubicBezTo>
                      <a:pt x="5" y="62"/>
                      <a:pt x="10" y="53"/>
                      <a:pt x="13" y="4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443288" y="3032125"/>
                <a:ext cx="36513" cy="1349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36"/>
                  </a:cxn>
                  <a:cxn ang="0">
                    <a:pos x="8" y="21"/>
                  </a:cxn>
                </a:cxnLst>
                <a:rect l="0" t="0" r="r" b="b"/>
                <a:pathLst>
                  <a:path w="10" h="36">
                    <a:moveTo>
                      <a:pt x="8" y="21"/>
                    </a:moveTo>
                    <a:cubicBezTo>
                      <a:pt x="9" y="12"/>
                      <a:pt x="10" y="5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11"/>
                      <a:pt x="2" y="22"/>
                      <a:pt x="0" y="36"/>
                    </a:cubicBezTo>
                    <a:cubicBezTo>
                      <a:pt x="3" y="28"/>
                      <a:pt x="6" y="23"/>
                      <a:pt x="8" y="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352800" y="3152775"/>
                <a:ext cx="30163" cy="90488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3" y="5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8" y="24"/>
                  </a:cxn>
                </a:cxnLst>
                <a:rect l="0" t="0" r="r" b="b"/>
                <a:pathLst>
                  <a:path w="8" h="24">
                    <a:moveTo>
                      <a:pt x="8" y="24"/>
                    </a:moveTo>
                    <a:cubicBezTo>
                      <a:pt x="5" y="16"/>
                      <a:pt x="4" y="10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7"/>
                      <a:pt x="5" y="14"/>
                      <a:pt x="8" y="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224213" y="3498850"/>
                <a:ext cx="3175" cy="4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224213" y="3408363"/>
                <a:ext cx="98425" cy="65088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9" y="11"/>
                  </a:cxn>
                  <a:cxn ang="0">
                    <a:pos x="26" y="0"/>
                  </a:cxn>
                </a:cxnLst>
                <a:rect l="0" t="0" r="r" b="b"/>
                <a:pathLst>
                  <a:path w="26" h="17">
                    <a:moveTo>
                      <a:pt x="26" y="0"/>
                    </a:moveTo>
                    <a:cubicBezTo>
                      <a:pt x="14" y="7"/>
                      <a:pt x="5" y="11"/>
                      <a:pt x="0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3" y="8"/>
                      <a:pt x="19" y="4"/>
                      <a:pt x="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243263" y="3333750"/>
                <a:ext cx="6350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7" y="2"/>
                  </a:cxn>
                  <a:cxn ang="0">
                    <a:pos x="0" y="0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4" y="2"/>
                      <a:pt x="10" y="2"/>
                      <a:pt x="17" y="2"/>
                    </a:cubicBezTo>
                    <a:cubicBezTo>
                      <a:pt x="10" y="2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254375" y="3273425"/>
                <a:ext cx="87313" cy="4445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2"/>
                  </a:cxn>
                  <a:cxn ang="0">
                    <a:pos x="5" y="3"/>
                  </a:cxn>
                  <a:cxn ang="0">
                    <a:pos x="1" y="2"/>
                  </a:cxn>
                  <a:cxn ang="0">
                    <a:pos x="0" y="6"/>
                  </a:cxn>
                  <a:cxn ang="0">
                    <a:pos x="23" y="12"/>
                  </a:cxn>
                  <a:cxn ang="0">
                    <a:pos x="2" y="0"/>
                  </a:cxn>
                </a:cxnLst>
                <a:rect l="0" t="0" r="r" b="b"/>
                <a:pathLst>
                  <a:path w="23" h="1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3" y="2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7" y="7"/>
                      <a:pt x="14" y="9"/>
                      <a:pt x="23" y="12"/>
                    </a:cubicBezTo>
                    <a:cubicBezTo>
                      <a:pt x="14" y="9"/>
                      <a:pt x="7" y="5"/>
                      <a:pt x="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227388" y="3378200"/>
                <a:ext cx="114300" cy="5397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" y="4"/>
                  </a:cxn>
                  <a:cxn ang="0">
                    <a:pos x="0" y="10"/>
                  </a:cxn>
                  <a:cxn ang="0">
                    <a:pos x="11" y="6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2" y="13"/>
                  </a:cxn>
                  <a:cxn ang="0">
                    <a:pos x="30" y="0"/>
                  </a:cxn>
                </a:cxnLst>
                <a:rect l="0" t="0" r="r" b="b"/>
                <a:pathLst>
                  <a:path w="30" h="14">
                    <a:moveTo>
                      <a:pt x="30" y="0"/>
                    </a:moveTo>
                    <a:cubicBezTo>
                      <a:pt x="19" y="4"/>
                      <a:pt x="9" y="5"/>
                      <a:pt x="1" y="4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3" y="9"/>
                      <a:pt x="7" y="8"/>
                      <a:pt x="11" y="6"/>
                    </a:cubicBezTo>
                    <a:cubicBezTo>
                      <a:pt x="7" y="8"/>
                      <a:pt x="3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1" y="14"/>
                      <a:pt x="2" y="13"/>
                    </a:cubicBezTo>
                    <a:cubicBezTo>
                      <a:pt x="8" y="9"/>
                      <a:pt x="18" y="4"/>
                      <a:pt x="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317875" y="3182938"/>
                <a:ext cx="603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1"/>
                  </a:cxn>
                  <a:cxn ang="0">
                    <a:pos x="5" y="6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16" y="25"/>
                  </a:cxn>
                  <a:cxn ang="0">
                    <a:pos x="4" y="0"/>
                  </a:cxn>
                </a:cxnLst>
                <a:rect l="0" t="0" r="r" b="b"/>
                <a:pathLst>
                  <a:path w="16" h="25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4" y="4"/>
                      <a:pt x="3" y="3"/>
                      <a:pt x="2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9"/>
                      <a:pt x="11" y="16"/>
                      <a:pt x="16" y="25"/>
                    </a:cubicBezTo>
                    <a:cubicBezTo>
                      <a:pt x="10" y="15"/>
                      <a:pt x="6" y="7"/>
                      <a:pt x="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465513" y="3419475"/>
                <a:ext cx="187325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4"/>
                  </a:cxn>
                  <a:cxn ang="0">
                    <a:pos x="13" y="18"/>
                  </a:cxn>
                  <a:cxn ang="0">
                    <a:pos x="28" y="29"/>
                  </a:cxn>
                  <a:cxn ang="0">
                    <a:pos x="0" y="0"/>
                  </a:cxn>
                </a:cxnLst>
                <a:rect l="0" t="0" r="r" b="b"/>
                <a:pathLst>
                  <a:path w="50" h="78">
                    <a:moveTo>
                      <a:pt x="0" y="0"/>
                    </a:moveTo>
                    <a:cubicBezTo>
                      <a:pt x="9" y="14"/>
                      <a:pt x="14" y="27"/>
                      <a:pt x="15" y="34"/>
                    </a:cubicBezTo>
                    <a:cubicBezTo>
                      <a:pt x="35" y="67"/>
                      <a:pt x="50" y="78"/>
                      <a:pt x="13" y="18"/>
                    </a:cubicBezTo>
                    <a:cubicBezTo>
                      <a:pt x="49" y="76"/>
                      <a:pt x="48" y="60"/>
                      <a:pt x="28" y="29"/>
                    </a:cubicBezTo>
                    <a:cubicBezTo>
                      <a:pt x="21" y="26"/>
                      <a:pt x="10" y="17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02025" y="3424238"/>
                <a:ext cx="230188" cy="200025"/>
              </a:xfrm>
              <a:custGeom>
                <a:avLst/>
                <a:gdLst/>
                <a:ahLst/>
                <a:cxnLst>
                  <a:cxn ang="0">
                    <a:pos x="23" y="28"/>
                  </a:cxn>
                  <a:cxn ang="0">
                    <a:pos x="17" y="13"/>
                  </a:cxn>
                  <a:cxn ang="0">
                    <a:pos x="0" y="0"/>
                  </a:cxn>
                  <a:cxn ang="0">
                    <a:pos x="23" y="28"/>
                  </a:cxn>
                </a:cxnLst>
                <a:rect l="0" t="0" r="r" b="b"/>
                <a:pathLst>
                  <a:path w="61" h="53">
                    <a:moveTo>
                      <a:pt x="23" y="28"/>
                    </a:moveTo>
                    <a:cubicBezTo>
                      <a:pt x="48" y="50"/>
                      <a:pt x="61" y="53"/>
                      <a:pt x="17" y="13"/>
                    </a:cubicBezTo>
                    <a:cubicBezTo>
                      <a:pt x="12" y="10"/>
                      <a:pt x="7" y="6"/>
                      <a:pt x="0" y="0"/>
                    </a:cubicBezTo>
                    <a:cubicBezTo>
                      <a:pt x="17" y="15"/>
                      <a:pt x="23" y="24"/>
                      <a:pt x="23" y="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67113" y="3473450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498850" y="3544888"/>
                <a:ext cx="68263" cy="1873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498850" y="3378200"/>
                <a:ext cx="334963" cy="144463"/>
              </a:xfrm>
              <a:custGeom>
                <a:avLst/>
                <a:gdLst/>
                <a:ahLst/>
                <a:cxnLst>
                  <a:cxn ang="0">
                    <a:pos x="33" y="23"/>
                  </a:cxn>
                  <a:cxn ang="0">
                    <a:pos x="21" y="8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33" y="23"/>
                  </a:cxn>
                </a:cxnLst>
                <a:rect l="0" t="0" r="r" b="b"/>
                <a:pathLst>
                  <a:path w="89" h="38">
                    <a:moveTo>
                      <a:pt x="33" y="23"/>
                    </a:moveTo>
                    <a:cubicBezTo>
                      <a:pt x="67" y="38"/>
                      <a:pt x="86" y="33"/>
                      <a:pt x="21" y="8"/>
                    </a:cubicBezTo>
                    <a:cubicBezTo>
                      <a:pt x="89" y="35"/>
                      <a:pt x="73" y="19"/>
                      <a:pt x="34" y="6"/>
                    </a:cubicBezTo>
                    <a:cubicBezTo>
                      <a:pt x="26" y="6"/>
                      <a:pt x="14" y="5"/>
                      <a:pt x="0" y="0"/>
                    </a:cubicBezTo>
                    <a:cubicBezTo>
                      <a:pt x="18" y="6"/>
                      <a:pt x="29" y="16"/>
                      <a:pt x="33" y="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457575" y="3454400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4">
                    <a:moveTo>
                      <a:pt x="4" y="36"/>
                    </a:moveTo>
                    <a:cubicBezTo>
                      <a:pt x="14" y="66"/>
                      <a:pt x="27" y="74"/>
                      <a:pt x="10" y="23"/>
                    </a:cubicBezTo>
                    <a:cubicBezTo>
                      <a:pt x="7" y="18"/>
                      <a:pt x="4" y="10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471863" y="2994025"/>
                <a:ext cx="227013" cy="287338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8"/>
                  </a:cxn>
                  <a:cxn ang="0">
                    <a:pos x="0" y="76"/>
                  </a:cxn>
                </a:cxnLst>
                <a:rect l="0" t="0" r="r" b="b"/>
                <a:pathLst>
                  <a:path w="60" h="76">
                    <a:moveTo>
                      <a:pt x="0" y="76"/>
                    </a:moveTo>
                    <a:cubicBezTo>
                      <a:pt x="15" y="56"/>
                      <a:pt x="31" y="47"/>
                      <a:pt x="35" y="49"/>
                    </a:cubicBezTo>
                    <a:cubicBezTo>
                      <a:pt x="56" y="22"/>
                      <a:pt x="56" y="6"/>
                      <a:pt x="15" y="59"/>
                    </a:cubicBezTo>
                    <a:cubicBezTo>
                      <a:pt x="60" y="0"/>
                      <a:pt x="39" y="13"/>
                      <a:pt x="15" y="48"/>
                    </a:cubicBezTo>
                    <a:cubicBezTo>
                      <a:pt x="12" y="56"/>
                      <a:pt x="8" y="66"/>
                      <a:pt x="0" y="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>
                    <a:solidFill>
                      <a:prstClr val="white"/>
                    </a:solidFill>
                  </a:rPr>
                  <a:t>7</a:t>
                </a: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608388" y="3125788"/>
                <a:ext cx="184150" cy="13652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25"/>
                  </a:cxn>
                  <a:cxn ang="0">
                    <a:pos x="0" y="36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cubicBezTo>
                      <a:pt x="33" y="18"/>
                      <a:pt x="49" y="0"/>
                      <a:pt x="7" y="25"/>
                    </a:cubicBezTo>
                    <a:cubicBezTo>
                      <a:pt x="9" y="26"/>
                      <a:pt x="7" y="31"/>
                      <a:pt x="0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09963" y="3119438"/>
                <a:ext cx="271463" cy="161925"/>
              </a:xfrm>
              <a:custGeom>
                <a:avLst/>
                <a:gdLst/>
                <a:ahLst/>
                <a:cxnLst>
                  <a:cxn ang="0">
                    <a:pos x="32" y="27"/>
                  </a:cxn>
                  <a:cxn ang="0">
                    <a:pos x="20" y="27"/>
                  </a:cxn>
                  <a:cxn ang="0">
                    <a:pos x="0" y="43"/>
                  </a:cxn>
                  <a:cxn ang="0">
                    <a:pos x="32" y="27"/>
                  </a:cxn>
                </a:cxnLst>
                <a:rect l="0" t="0" r="r" b="b"/>
                <a:pathLst>
                  <a:path w="72" h="43">
                    <a:moveTo>
                      <a:pt x="32" y="27"/>
                    </a:moveTo>
                    <a:cubicBezTo>
                      <a:pt x="72" y="0"/>
                      <a:pt x="51" y="6"/>
                      <a:pt x="20" y="27"/>
                    </a:cubicBezTo>
                    <a:cubicBezTo>
                      <a:pt x="16" y="31"/>
                      <a:pt x="10" y="37"/>
                      <a:pt x="0" y="43"/>
                    </a:cubicBezTo>
                    <a:cubicBezTo>
                      <a:pt x="18" y="30"/>
                      <a:pt x="28" y="26"/>
                      <a:pt x="32" y="2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627438" y="3367088"/>
                <a:ext cx="209550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6" h="11">
                    <a:moveTo>
                      <a:pt x="9" y="7"/>
                    </a:moveTo>
                    <a:cubicBezTo>
                      <a:pt x="42" y="11"/>
                      <a:pt x="56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498850" y="3190875"/>
                <a:ext cx="361950" cy="127000"/>
              </a:xfrm>
              <a:custGeom>
                <a:avLst/>
                <a:gdLst/>
                <a:ahLst/>
                <a:cxnLst>
                  <a:cxn ang="0">
                    <a:pos x="39" y="32"/>
                  </a:cxn>
                  <a:cxn ang="0">
                    <a:pos x="22" y="27"/>
                  </a:cxn>
                  <a:cxn ang="0">
                    <a:pos x="23" y="23"/>
                  </a:cxn>
                  <a:cxn ang="0">
                    <a:pos x="0" y="34"/>
                  </a:cxn>
                  <a:cxn ang="0">
                    <a:pos x="39" y="32"/>
                  </a:cxn>
                </a:cxnLst>
                <a:rect l="0" t="0" r="r" b="b"/>
                <a:pathLst>
                  <a:path w="96" h="34">
                    <a:moveTo>
                      <a:pt x="39" y="32"/>
                    </a:moveTo>
                    <a:cubicBezTo>
                      <a:pt x="75" y="20"/>
                      <a:pt x="88" y="3"/>
                      <a:pt x="22" y="27"/>
                    </a:cubicBezTo>
                    <a:cubicBezTo>
                      <a:pt x="96" y="0"/>
                      <a:pt x="67" y="6"/>
                      <a:pt x="23" y="23"/>
                    </a:cubicBezTo>
                    <a:cubicBezTo>
                      <a:pt x="17" y="27"/>
                      <a:pt x="10" y="31"/>
                      <a:pt x="0" y="34"/>
                    </a:cubicBezTo>
                    <a:cubicBezTo>
                      <a:pt x="17" y="28"/>
                      <a:pt x="31" y="29"/>
                      <a:pt x="39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3532188" y="3330575"/>
                <a:ext cx="304800" cy="523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7"/>
                  </a:cxn>
                </a:cxnLst>
                <a:rect l="0" t="0" r="r" b="b"/>
                <a:pathLst>
                  <a:path w="81" h="14">
                    <a:moveTo>
                      <a:pt x="0" y="7"/>
                    </a:moveTo>
                    <a:cubicBezTo>
                      <a:pt x="11" y="7"/>
                      <a:pt x="18" y="8"/>
                      <a:pt x="24" y="9"/>
                    </a:cubicBezTo>
                    <a:cubicBezTo>
                      <a:pt x="81" y="14"/>
                      <a:pt x="69" y="3"/>
                      <a:pt x="36" y="0"/>
                    </a:cubicBezTo>
                    <a:cubicBezTo>
                      <a:pt x="35" y="4"/>
                      <a:pt x="24" y="8"/>
                      <a:pt x="0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3224213" y="3454400"/>
                <a:ext cx="301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"/>
                  </a:cxn>
                  <a:cxn ang="0">
                    <a:pos x="8" y="0"/>
                  </a:cxn>
                  <a:cxn ang="0">
                    <a:pos x="0" y="5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1" y="6"/>
                      <a:pt x="4" y="3"/>
                      <a:pt x="8" y="0"/>
                    </a:cubicBezTo>
                    <a:cubicBezTo>
                      <a:pt x="5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3224213" y="3103563"/>
                <a:ext cx="450850" cy="490538"/>
              </a:xfrm>
              <a:custGeom>
                <a:avLst/>
                <a:gdLst/>
                <a:ahLst/>
                <a:cxnLst>
                  <a:cxn ang="0">
                    <a:pos x="11" y="102"/>
                  </a:cxn>
                  <a:cxn ang="0">
                    <a:pos x="21" y="111"/>
                  </a:cxn>
                  <a:cxn ang="0">
                    <a:pos x="42" y="93"/>
                  </a:cxn>
                  <a:cxn ang="0">
                    <a:pos x="41" y="125"/>
                  </a:cxn>
                  <a:cxn ang="0">
                    <a:pos x="58" y="123"/>
                  </a:cxn>
                  <a:cxn ang="0">
                    <a:pos x="62" y="93"/>
                  </a:cxn>
                  <a:cxn ang="0">
                    <a:pos x="73" y="117"/>
                  </a:cxn>
                  <a:cxn ang="0">
                    <a:pos x="79" y="118"/>
                  </a:cxn>
                  <a:cxn ang="0">
                    <a:pos x="92" y="113"/>
                  </a:cxn>
                  <a:cxn ang="0">
                    <a:pos x="74" y="85"/>
                  </a:cxn>
                  <a:cxn ang="0">
                    <a:pos x="91" y="98"/>
                  </a:cxn>
                  <a:cxn ang="0">
                    <a:pos x="106" y="96"/>
                  </a:cxn>
                  <a:cxn ang="0">
                    <a:pos x="107" y="79"/>
                  </a:cxn>
                  <a:cxn ang="0">
                    <a:pos x="107" y="70"/>
                  </a:cxn>
                  <a:cxn ang="0">
                    <a:pos x="82" y="67"/>
                  </a:cxn>
                  <a:cxn ang="0">
                    <a:pos x="112" y="55"/>
                  </a:cxn>
                  <a:cxn ang="0">
                    <a:pos x="96" y="46"/>
                  </a:cxn>
                  <a:cxn ang="0">
                    <a:pos x="109" y="31"/>
                  </a:cxn>
                  <a:cxn ang="0">
                    <a:pos x="76" y="47"/>
                  </a:cxn>
                  <a:cxn ang="0">
                    <a:pos x="101" y="20"/>
                  </a:cxn>
                  <a:cxn ang="0">
                    <a:pos x="81" y="19"/>
                  </a:cxn>
                  <a:cxn ang="0">
                    <a:pos x="76" y="10"/>
                  </a:cxn>
                  <a:cxn ang="0">
                    <a:pos x="62" y="37"/>
                  </a:cxn>
                  <a:cxn ang="0">
                    <a:pos x="66" y="2"/>
                  </a:cxn>
                  <a:cxn ang="0">
                    <a:pos x="58" y="18"/>
                  </a:cxn>
                  <a:cxn ang="0">
                    <a:pos x="49" y="11"/>
                  </a:cxn>
                  <a:cxn ang="0">
                    <a:pos x="36" y="12"/>
                  </a:cxn>
                  <a:cxn ang="0">
                    <a:pos x="37" y="18"/>
                  </a:cxn>
                  <a:cxn ang="0">
                    <a:pos x="34" y="15"/>
                  </a:cxn>
                  <a:cxn ang="0">
                    <a:pos x="41" y="46"/>
                  </a:cxn>
                  <a:cxn ang="0">
                    <a:pos x="19" y="33"/>
                  </a:cxn>
                  <a:cxn ang="0">
                    <a:pos x="18" y="34"/>
                  </a:cxn>
                  <a:cxn ang="0">
                    <a:pos x="10" y="45"/>
                  </a:cxn>
                  <a:cxn ang="0">
                    <a:pos x="8" y="51"/>
                  </a:cxn>
                  <a:cxn ang="0">
                    <a:pos x="22" y="63"/>
                  </a:cxn>
                  <a:cxn ang="0">
                    <a:pos x="2" y="77"/>
                  </a:cxn>
                  <a:cxn ang="0">
                    <a:pos x="3" y="86"/>
                  </a:cxn>
                  <a:cxn ang="0">
                    <a:pos x="0" y="94"/>
                  </a:cxn>
                  <a:cxn ang="0">
                    <a:pos x="9" y="92"/>
                  </a:cxn>
                  <a:cxn ang="0">
                    <a:pos x="0" y="101"/>
                  </a:cxn>
                  <a:cxn ang="0">
                    <a:pos x="1" y="105"/>
                  </a:cxn>
                </a:cxnLst>
                <a:rect l="0" t="0" r="r" b="b"/>
                <a:pathLst>
                  <a:path w="120" h="130">
                    <a:moveTo>
                      <a:pt x="1" y="105"/>
                    </a:moveTo>
                    <a:cubicBezTo>
                      <a:pt x="3" y="105"/>
                      <a:pt x="7" y="105"/>
                      <a:pt x="11" y="102"/>
                    </a:cubicBezTo>
                    <a:cubicBezTo>
                      <a:pt x="18" y="99"/>
                      <a:pt x="28" y="92"/>
                      <a:pt x="37" y="82"/>
                    </a:cubicBezTo>
                    <a:cubicBezTo>
                      <a:pt x="27" y="92"/>
                      <a:pt x="22" y="103"/>
                      <a:pt x="21" y="111"/>
                    </a:cubicBezTo>
                    <a:cubicBezTo>
                      <a:pt x="20" y="115"/>
                      <a:pt x="20" y="119"/>
                      <a:pt x="21" y="121"/>
                    </a:cubicBezTo>
                    <a:cubicBezTo>
                      <a:pt x="23" y="127"/>
                      <a:pt x="32" y="122"/>
                      <a:pt x="42" y="93"/>
                    </a:cubicBezTo>
                    <a:cubicBezTo>
                      <a:pt x="34" y="115"/>
                      <a:pt x="33" y="126"/>
                      <a:pt x="35" y="128"/>
                    </a:cubicBezTo>
                    <a:cubicBezTo>
                      <a:pt x="37" y="130"/>
                      <a:pt x="39" y="128"/>
                      <a:pt x="41" y="125"/>
                    </a:cubicBezTo>
                    <a:cubicBezTo>
                      <a:pt x="45" y="119"/>
                      <a:pt x="50" y="105"/>
                      <a:pt x="51" y="88"/>
                    </a:cubicBezTo>
                    <a:cubicBezTo>
                      <a:pt x="50" y="103"/>
                      <a:pt x="54" y="116"/>
                      <a:pt x="58" y="123"/>
                    </a:cubicBezTo>
                    <a:cubicBezTo>
                      <a:pt x="61" y="127"/>
                      <a:pt x="63" y="129"/>
                      <a:pt x="66" y="129"/>
                    </a:cubicBezTo>
                    <a:cubicBezTo>
                      <a:pt x="70" y="129"/>
                      <a:pt x="72" y="118"/>
                      <a:pt x="62" y="93"/>
                    </a:cubicBezTo>
                    <a:cubicBezTo>
                      <a:pt x="66" y="103"/>
                      <a:pt x="69" y="111"/>
                      <a:pt x="72" y="116"/>
                    </a:cubicBezTo>
                    <a:cubicBezTo>
                      <a:pt x="72" y="116"/>
                      <a:pt x="72" y="117"/>
                      <a:pt x="73" y="117"/>
                    </a:cubicBezTo>
                    <a:cubicBezTo>
                      <a:pt x="76" y="123"/>
                      <a:pt x="78" y="126"/>
                      <a:pt x="79" y="126"/>
                    </a:cubicBezTo>
                    <a:cubicBezTo>
                      <a:pt x="80" y="126"/>
                      <a:pt x="80" y="123"/>
                      <a:pt x="79" y="118"/>
                    </a:cubicBezTo>
                    <a:cubicBezTo>
                      <a:pt x="78" y="111"/>
                      <a:pt x="73" y="98"/>
                      <a:pt x="64" y="84"/>
                    </a:cubicBezTo>
                    <a:cubicBezTo>
                      <a:pt x="74" y="101"/>
                      <a:pt x="85" y="110"/>
                      <a:pt x="92" y="113"/>
                    </a:cubicBezTo>
                    <a:cubicBezTo>
                      <a:pt x="95" y="115"/>
                      <a:pt x="97" y="115"/>
                      <a:pt x="97" y="113"/>
                    </a:cubicBezTo>
                    <a:cubicBezTo>
                      <a:pt x="97" y="109"/>
                      <a:pt x="91" y="100"/>
                      <a:pt x="74" y="85"/>
                    </a:cubicBezTo>
                    <a:cubicBezTo>
                      <a:pt x="81" y="91"/>
                      <a:pt x="86" y="95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9" y="103"/>
                      <a:pt x="104" y="104"/>
                      <a:pt x="106" y="103"/>
                    </a:cubicBezTo>
                    <a:cubicBezTo>
                      <a:pt x="108" y="102"/>
                      <a:pt x="107" y="99"/>
                      <a:pt x="106" y="96"/>
                    </a:cubicBezTo>
                    <a:cubicBezTo>
                      <a:pt x="102" y="89"/>
                      <a:pt x="91" y="79"/>
                      <a:pt x="73" y="73"/>
                    </a:cubicBezTo>
                    <a:cubicBezTo>
                      <a:pt x="87" y="78"/>
                      <a:pt x="99" y="79"/>
                      <a:pt x="107" y="79"/>
                    </a:cubicBezTo>
                    <a:cubicBezTo>
                      <a:pt x="111" y="79"/>
                      <a:pt x="114" y="78"/>
                      <a:pt x="116" y="77"/>
                    </a:cubicBezTo>
                    <a:cubicBezTo>
                      <a:pt x="120" y="75"/>
                      <a:pt x="118" y="72"/>
                      <a:pt x="107" y="70"/>
                    </a:cubicBezTo>
                    <a:cubicBezTo>
                      <a:pt x="107" y="70"/>
                      <a:pt x="106" y="70"/>
                      <a:pt x="106" y="69"/>
                    </a:cubicBezTo>
                    <a:cubicBezTo>
                      <a:pt x="100" y="68"/>
                      <a:pt x="93" y="67"/>
                      <a:pt x="82" y="67"/>
                    </a:cubicBezTo>
                    <a:cubicBezTo>
                      <a:pt x="106" y="68"/>
                      <a:pt x="117" y="64"/>
                      <a:pt x="118" y="60"/>
                    </a:cubicBezTo>
                    <a:cubicBezTo>
                      <a:pt x="118" y="58"/>
                      <a:pt x="116" y="56"/>
                      <a:pt x="112" y="55"/>
                    </a:cubicBezTo>
                    <a:cubicBezTo>
                      <a:pt x="104" y="52"/>
                      <a:pt x="90" y="51"/>
                      <a:pt x="73" y="57"/>
                    </a:cubicBezTo>
                    <a:cubicBezTo>
                      <a:pt x="83" y="54"/>
                      <a:pt x="90" y="50"/>
                      <a:pt x="96" y="46"/>
                    </a:cubicBezTo>
                    <a:cubicBezTo>
                      <a:pt x="98" y="45"/>
                      <a:pt x="100" y="44"/>
                      <a:pt x="102" y="42"/>
                    </a:cubicBezTo>
                    <a:cubicBezTo>
                      <a:pt x="109" y="37"/>
                      <a:pt x="111" y="32"/>
                      <a:pt x="109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30"/>
                      <a:pt x="94" y="34"/>
                      <a:pt x="76" y="47"/>
                    </a:cubicBezTo>
                    <a:cubicBezTo>
                      <a:pt x="86" y="41"/>
                      <a:pt x="92" y="35"/>
                      <a:pt x="96" y="31"/>
                    </a:cubicBezTo>
                    <a:cubicBezTo>
                      <a:pt x="102" y="25"/>
                      <a:pt x="103" y="21"/>
                      <a:pt x="101" y="20"/>
                    </a:cubicBezTo>
                    <a:cubicBezTo>
                      <a:pt x="97" y="18"/>
                      <a:pt x="81" y="27"/>
                      <a:pt x="66" y="47"/>
                    </a:cubicBezTo>
                    <a:cubicBezTo>
                      <a:pt x="74" y="37"/>
                      <a:pt x="78" y="27"/>
                      <a:pt x="81" y="19"/>
                    </a:cubicBezTo>
                    <a:cubicBezTo>
                      <a:pt x="82" y="15"/>
                      <a:pt x="83" y="12"/>
                      <a:pt x="83" y="9"/>
                    </a:cubicBezTo>
                    <a:cubicBezTo>
                      <a:pt x="83" y="4"/>
                      <a:pt x="80" y="4"/>
                      <a:pt x="76" y="10"/>
                    </a:cubicBezTo>
                    <a:cubicBezTo>
                      <a:pt x="75" y="10"/>
                      <a:pt x="75" y="10"/>
                      <a:pt x="75" y="11"/>
                    </a:cubicBezTo>
                    <a:cubicBezTo>
                      <a:pt x="72" y="15"/>
                      <a:pt x="67" y="24"/>
                      <a:pt x="62" y="37"/>
                    </a:cubicBezTo>
                    <a:cubicBezTo>
                      <a:pt x="69" y="20"/>
                      <a:pt x="71" y="9"/>
                      <a:pt x="70" y="4"/>
                    </a:cubicBezTo>
                    <a:cubicBezTo>
                      <a:pt x="70" y="1"/>
                      <a:pt x="69" y="0"/>
                      <a:pt x="66" y="2"/>
                    </a:cubicBezTo>
                    <a:cubicBezTo>
                      <a:pt x="64" y="4"/>
                      <a:pt x="61" y="9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6" y="24"/>
                      <a:pt x="54" y="33"/>
                      <a:pt x="53" y="42"/>
                    </a:cubicBezTo>
                    <a:cubicBezTo>
                      <a:pt x="54" y="29"/>
                      <a:pt x="52" y="18"/>
                      <a:pt x="49" y="11"/>
                    </a:cubicBezTo>
                    <a:cubicBezTo>
                      <a:pt x="47" y="8"/>
                      <a:pt x="46" y="5"/>
                      <a:pt x="44" y="3"/>
                    </a:cubicBezTo>
                    <a:cubicBezTo>
                      <a:pt x="41" y="6"/>
                      <a:pt x="39" y="9"/>
                      <a:pt x="36" y="12"/>
                    </a:cubicBezTo>
                    <a:cubicBezTo>
                      <a:pt x="36" y="14"/>
                      <a:pt x="36" y="16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23"/>
                      <a:pt x="39" y="29"/>
                      <a:pt x="42" y="37"/>
                    </a:cubicBezTo>
                    <a:cubicBezTo>
                      <a:pt x="39" y="27"/>
                      <a:pt x="36" y="20"/>
                      <a:pt x="34" y="15"/>
                    </a:cubicBezTo>
                    <a:cubicBezTo>
                      <a:pt x="32" y="17"/>
                      <a:pt x="30" y="19"/>
                      <a:pt x="29" y="21"/>
                    </a:cubicBezTo>
                    <a:cubicBezTo>
                      <a:pt x="31" y="28"/>
                      <a:pt x="35" y="36"/>
                      <a:pt x="41" y="46"/>
                    </a:cubicBezTo>
                    <a:cubicBezTo>
                      <a:pt x="36" y="37"/>
                      <a:pt x="30" y="30"/>
                      <a:pt x="25" y="25"/>
                    </a:cubicBezTo>
                    <a:cubicBezTo>
                      <a:pt x="23" y="28"/>
                      <a:pt x="21" y="30"/>
                      <a:pt x="19" y="33"/>
                    </a:cubicBezTo>
                    <a:cubicBezTo>
                      <a:pt x="22" y="37"/>
                      <a:pt x="25" y="40"/>
                      <a:pt x="30" y="45"/>
                    </a:cubicBezTo>
                    <a:cubicBezTo>
                      <a:pt x="25" y="40"/>
                      <a:pt x="21" y="37"/>
                      <a:pt x="18" y="34"/>
                    </a:cubicBezTo>
                    <a:cubicBezTo>
                      <a:pt x="15" y="37"/>
                      <a:pt x="13" y="40"/>
                      <a:pt x="10" y="44"/>
                    </a:cubicBezTo>
                    <a:cubicBezTo>
                      <a:pt x="10" y="44"/>
                      <a:pt x="10" y="44"/>
                      <a:pt x="10" y="45"/>
                    </a:cubicBezTo>
                    <a:cubicBezTo>
                      <a:pt x="15" y="50"/>
                      <a:pt x="22" y="54"/>
                      <a:pt x="31" y="57"/>
                    </a:cubicBezTo>
                    <a:cubicBezTo>
                      <a:pt x="22" y="54"/>
                      <a:pt x="15" y="52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10" y="62"/>
                      <a:pt x="15" y="63"/>
                      <a:pt x="22" y="63"/>
                    </a:cubicBezTo>
                    <a:cubicBezTo>
                      <a:pt x="15" y="63"/>
                      <a:pt x="9" y="63"/>
                      <a:pt x="5" y="63"/>
                    </a:cubicBezTo>
                    <a:cubicBezTo>
                      <a:pt x="4" y="67"/>
                      <a:pt x="3" y="72"/>
                      <a:pt x="2" y="77"/>
                    </a:cubicBezTo>
                    <a:cubicBezTo>
                      <a:pt x="10" y="78"/>
                      <a:pt x="20" y="77"/>
                      <a:pt x="31" y="73"/>
                    </a:cubicBezTo>
                    <a:cubicBezTo>
                      <a:pt x="19" y="77"/>
                      <a:pt x="9" y="82"/>
                      <a:pt x="3" y="86"/>
                    </a:cubicBezTo>
                    <a:cubicBezTo>
                      <a:pt x="2" y="87"/>
                      <a:pt x="1" y="87"/>
                      <a:pt x="1" y="88"/>
                    </a:cubicBezTo>
                    <a:cubicBezTo>
                      <a:pt x="0" y="90"/>
                      <a:pt x="0" y="92"/>
                      <a:pt x="0" y="94"/>
                    </a:cubicBezTo>
                    <a:cubicBezTo>
                      <a:pt x="5" y="92"/>
                      <a:pt x="14" y="88"/>
                      <a:pt x="26" y="81"/>
                    </a:cubicBezTo>
                    <a:cubicBezTo>
                      <a:pt x="19" y="85"/>
                      <a:pt x="13" y="89"/>
                      <a:pt x="9" y="92"/>
                    </a:cubicBezTo>
                    <a:cubicBezTo>
                      <a:pt x="9" y="92"/>
                      <a:pt x="9" y="93"/>
                      <a:pt x="8" y="93"/>
                    </a:cubicBezTo>
                    <a:cubicBezTo>
                      <a:pt x="4" y="96"/>
                      <a:pt x="1" y="99"/>
                      <a:pt x="0" y="101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1" y="105"/>
                      <a:pt x="1" y="105"/>
                    </a:cubicBezTo>
                    <a:close/>
                  </a:path>
                </a:pathLst>
              </a:custGeom>
              <a:solidFill>
                <a:schemeClr val="accent4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Freeform 312"/>
            <p:cNvSpPr>
              <a:spLocks/>
            </p:cNvSpPr>
            <p:nvPr/>
          </p:nvSpPr>
          <p:spPr bwMode="auto">
            <a:xfrm rot="1639090">
              <a:off x="6977722" y="408666"/>
              <a:ext cx="200631" cy="17555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5" y="12"/>
                </a:cxn>
                <a:cxn ang="0">
                  <a:pos x="4" y="13"/>
                </a:cxn>
                <a:cxn ang="0">
                  <a:pos x="9" y="22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2" y="42"/>
                </a:cxn>
                <a:cxn ang="0">
                  <a:pos x="12" y="44"/>
                </a:cxn>
                <a:cxn ang="0">
                  <a:pos x="10" y="54"/>
                </a:cxn>
                <a:cxn ang="0">
                  <a:pos x="20" y="52"/>
                </a:cxn>
                <a:cxn ang="0">
                  <a:pos x="22" y="62"/>
                </a:cxn>
                <a:cxn ang="0">
                  <a:pos x="31" y="56"/>
                </a:cxn>
                <a:cxn ang="0">
                  <a:pos x="36" y="65"/>
                </a:cxn>
                <a:cxn ang="0">
                  <a:pos x="42" y="56"/>
                </a:cxn>
                <a:cxn ang="0">
                  <a:pos x="51" y="63"/>
                </a:cxn>
                <a:cxn ang="0">
                  <a:pos x="53" y="52"/>
                </a:cxn>
                <a:cxn ang="0">
                  <a:pos x="63" y="55"/>
                </a:cxn>
                <a:cxn ang="0">
                  <a:pos x="62" y="45"/>
                </a:cxn>
                <a:cxn ang="0">
                  <a:pos x="73" y="44"/>
                </a:cxn>
                <a:cxn ang="0">
                  <a:pos x="67" y="35"/>
                </a:cxn>
                <a:cxn ang="0">
                  <a:pos x="70" y="33"/>
                </a:cxn>
                <a:cxn ang="0">
                  <a:pos x="22" y="5"/>
                </a:cxn>
                <a:cxn ang="0">
                  <a:pos x="14" y="2"/>
                </a:cxn>
              </a:cxnLst>
              <a:rect l="0" t="0" r="r" b="b"/>
              <a:pathLst>
                <a:path w="74" h="65">
                  <a:moveTo>
                    <a:pt x="14" y="2"/>
                  </a:moveTo>
                  <a:cubicBezTo>
                    <a:pt x="12" y="3"/>
                    <a:pt x="16" y="10"/>
                    <a:pt x="15" y="12"/>
                  </a:cubicBezTo>
                  <a:cubicBezTo>
                    <a:pt x="13" y="14"/>
                    <a:pt x="5" y="11"/>
                    <a:pt x="4" y="13"/>
                  </a:cubicBezTo>
                  <a:cubicBezTo>
                    <a:pt x="3" y="15"/>
                    <a:pt x="10" y="20"/>
                    <a:pt x="9" y="22"/>
                  </a:cubicBezTo>
                  <a:cubicBezTo>
                    <a:pt x="9" y="24"/>
                    <a:pt x="0" y="25"/>
                    <a:pt x="0" y="27"/>
                  </a:cubicBezTo>
                  <a:cubicBezTo>
                    <a:pt x="0" y="29"/>
                    <a:pt x="8" y="31"/>
                    <a:pt x="8" y="33"/>
                  </a:cubicBezTo>
                  <a:cubicBezTo>
                    <a:pt x="9" y="36"/>
                    <a:pt x="1" y="40"/>
                    <a:pt x="2" y="42"/>
                  </a:cubicBezTo>
                  <a:cubicBezTo>
                    <a:pt x="2" y="44"/>
                    <a:pt x="11" y="42"/>
                    <a:pt x="12" y="44"/>
                  </a:cubicBezTo>
                  <a:cubicBezTo>
                    <a:pt x="13" y="46"/>
                    <a:pt x="8" y="53"/>
                    <a:pt x="10" y="54"/>
                  </a:cubicBezTo>
                  <a:cubicBezTo>
                    <a:pt x="11" y="56"/>
                    <a:pt x="18" y="51"/>
                    <a:pt x="20" y="52"/>
                  </a:cubicBezTo>
                  <a:cubicBezTo>
                    <a:pt x="22" y="53"/>
                    <a:pt x="20" y="62"/>
                    <a:pt x="22" y="62"/>
                  </a:cubicBezTo>
                  <a:cubicBezTo>
                    <a:pt x="24" y="63"/>
                    <a:pt x="28" y="56"/>
                    <a:pt x="31" y="56"/>
                  </a:cubicBezTo>
                  <a:cubicBezTo>
                    <a:pt x="33" y="57"/>
                    <a:pt x="34" y="65"/>
                    <a:pt x="36" y="65"/>
                  </a:cubicBezTo>
                  <a:cubicBezTo>
                    <a:pt x="38" y="65"/>
                    <a:pt x="40" y="57"/>
                    <a:pt x="42" y="56"/>
                  </a:cubicBezTo>
                  <a:cubicBezTo>
                    <a:pt x="44" y="56"/>
                    <a:pt x="49" y="63"/>
                    <a:pt x="51" y="63"/>
                  </a:cubicBezTo>
                  <a:cubicBezTo>
                    <a:pt x="53" y="62"/>
                    <a:pt x="51" y="53"/>
                    <a:pt x="53" y="52"/>
                  </a:cubicBezTo>
                  <a:cubicBezTo>
                    <a:pt x="55" y="51"/>
                    <a:pt x="62" y="57"/>
                    <a:pt x="63" y="55"/>
                  </a:cubicBezTo>
                  <a:cubicBezTo>
                    <a:pt x="65" y="54"/>
                    <a:pt x="61" y="47"/>
                    <a:pt x="62" y="45"/>
                  </a:cubicBezTo>
                  <a:cubicBezTo>
                    <a:pt x="63" y="43"/>
                    <a:pt x="72" y="46"/>
                    <a:pt x="73" y="44"/>
                  </a:cubicBezTo>
                  <a:cubicBezTo>
                    <a:pt x="74" y="42"/>
                    <a:pt x="67" y="37"/>
                    <a:pt x="67" y="35"/>
                  </a:cubicBezTo>
                  <a:cubicBezTo>
                    <a:pt x="68" y="34"/>
                    <a:pt x="69" y="34"/>
                    <a:pt x="70" y="33"/>
                  </a:cubicBezTo>
                  <a:cubicBezTo>
                    <a:pt x="52" y="22"/>
                    <a:pt x="36" y="12"/>
                    <a:pt x="22" y="5"/>
                  </a:cubicBezTo>
                  <a:cubicBezTo>
                    <a:pt x="20" y="4"/>
                    <a:pt x="15" y="0"/>
                    <a:pt x="14" y="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 rot="1639090">
              <a:off x="6330436" y="1811582"/>
              <a:ext cx="798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 rot="1639090">
              <a:off x="6337842" y="1830335"/>
              <a:ext cx="88916" cy="55858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0" y="3"/>
                </a:cxn>
                <a:cxn ang="0">
                  <a:pos x="11" y="9"/>
                </a:cxn>
                <a:cxn ang="0">
                  <a:pos x="5" y="0"/>
                </a:cxn>
                <a:cxn ang="0">
                  <a:pos x="0" y="9"/>
                </a:cxn>
                <a:cxn ang="0">
                  <a:pos x="6" y="13"/>
                </a:cxn>
                <a:cxn ang="0">
                  <a:pos x="29" y="21"/>
                </a:cxn>
                <a:cxn ang="0">
                  <a:pos x="32" y="11"/>
                </a:cxn>
                <a:cxn ang="0">
                  <a:pos x="22" y="14"/>
                </a:cxn>
              </a:cxnLst>
              <a:rect l="0" t="0" r="r" b="b"/>
              <a:pathLst>
                <a:path w="33" h="21">
                  <a:moveTo>
                    <a:pt x="22" y="14"/>
                  </a:moveTo>
                  <a:cubicBezTo>
                    <a:pt x="20" y="12"/>
                    <a:pt x="22" y="4"/>
                    <a:pt x="20" y="3"/>
                  </a:cubicBezTo>
                  <a:cubicBezTo>
                    <a:pt x="18" y="2"/>
                    <a:pt x="13" y="10"/>
                    <a:pt x="11" y="9"/>
                  </a:cubicBezTo>
                  <a:cubicBezTo>
                    <a:pt x="9" y="9"/>
                    <a:pt x="7" y="0"/>
                    <a:pt x="5" y="0"/>
                  </a:cubicBezTo>
                  <a:cubicBezTo>
                    <a:pt x="3" y="0"/>
                    <a:pt x="2" y="8"/>
                    <a:pt x="0" y="9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12" y="15"/>
                    <a:pt x="20" y="18"/>
                    <a:pt x="29" y="21"/>
                  </a:cubicBezTo>
                  <a:cubicBezTo>
                    <a:pt x="29" y="18"/>
                    <a:pt x="33" y="13"/>
                    <a:pt x="32" y="11"/>
                  </a:cubicBezTo>
                  <a:cubicBezTo>
                    <a:pt x="30" y="10"/>
                    <a:pt x="23" y="15"/>
                    <a:pt x="22" y="14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 rot="1639090">
              <a:off x="6861943" y="1270387"/>
              <a:ext cx="210890" cy="199490"/>
            </a:xfrm>
            <a:custGeom>
              <a:avLst/>
              <a:gdLst/>
              <a:ahLst/>
              <a:cxnLst>
                <a:cxn ang="0">
                  <a:pos x="54" y="61"/>
                </a:cxn>
                <a:cxn ang="0">
                  <a:pos x="64" y="64"/>
                </a:cxn>
                <a:cxn ang="0">
                  <a:pos x="63" y="53"/>
                </a:cxn>
                <a:cxn ang="0">
                  <a:pos x="73" y="53"/>
                </a:cxn>
                <a:cxn ang="0">
                  <a:pos x="68" y="43"/>
                </a:cxn>
                <a:cxn ang="0">
                  <a:pos x="78" y="38"/>
                </a:cxn>
                <a:cxn ang="0">
                  <a:pos x="69" y="32"/>
                </a:cxn>
                <a:cxn ang="0">
                  <a:pos x="76" y="24"/>
                </a:cxn>
                <a:cxn ang="0">
                  <a:pos x="66" y="21"/>
                </a:cxn>
                <a:cxn ang="0">
                  <a:pos x="68" y="11"/>
                </a:cxn>
                <a:cxn ang="0">
                  <a:pos x="58" y="13"/>
                </a:cxn>
                <a:cxn ang="0">
                  <a:pos x="56" y="3"/>
                </a:cxn>
                <a:cxn ang="0">
                  <a:pos x="47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7" y="3"/>
                </a:cxn>
                <a:cxn ang="0">
                  <a:pos x="24" y="13"/>
                </a:cxn>
                <a:cxn ang="0">
                  <a:pos x="14" y="10"/>
                </a:cxn>
                <a:cxn ang="0">
                  <a:pos x="16" y="20"/>
                </a:cxn>
                <a:cxn ang="0">
                  <a:pos x="5" y="21"/>
                </a:cxn>
                <a:cxn ang="0">
                  <a:pos x="10" y="31"/>
                </a:cxn>
                <a:cxn ang="0">
                  <a:pos x="1" y="35"/>
                </a:cxn>
                <a:cxn ang="0">
                  <a:pos x="9" y="42"/>
                </a:cxn>
                <a:cxn ang="0">
                  <a:pos x="3" y="50"/>
                </a:cxn>
                <a:cxn ang="0">
                  <a:pos x="13" y="52"/>
                </a:cxn>
                <a:cxn ang="0">
                  <a:pos x="10" y="63"/>
                </a:cxn>
                <a:cxn ang="0">
                  <a:pos x="21" y="60"/>
                </a:cxn>
                <a:cxn ang="0">
                  <a:pos x="23" y="71"/>
                </a:cxn>
                <a:cxn ang="0">
                  <a:pos x="31" y="65"/>
                </a:cxn>
                <a:cxn ang="0">
                  <a:pos x="37" y="73"/>
                </a:cxn>
                <a:cxn ang="0">
                  <a:pos x="43" y="65"/>
                </a:cxn>
                <a:cxn ang="0">
                  <a:pos x="51" y="71"/>
                </a:cxn>
                <a:cxn ang="0">
                  <a:pos x="54" y="61"/>
                </a:cxn>
              </a:cxnLst>
              <a:rect l="0" t="0" r="r" b="b"/>
              <a:pathLst>
                <a:path w="78" h="74">
                  <a:moveTo>
                    <a:pt x="54" y="61"/>
                  </a:moveTo>
                  <a:cubicBezTo>
                    <a:pt x="56" y="60"/>
                    <a:pt x="62" y="65"/>
                    <a:pt x="64" y="64"/>
                  </a:cubicBezTo>
                  <a:cubicBezTo>
                    <a:pt x="66" y="62"/>
                    <a:pt x="61" y="55"/>
                    <a:pt x="63" y="53"/>
                  </a:cubicBezTo>
                  <a:cubicBezTo>
                    <a:pt x="64" y="52"/>
                    <a:pt x="72" y="54"/>
                    <a:pt x="73" y="53"/>
                  </a:cubicBezTo>
                  <a:cubicBezTo>
                    <a:pt x="74" y="51"/>
                    <a:pt x="68" y="45"/>
                    <a:pt x="68" y="43"/>
                  </a:cubicBezTo>
                  <a:cubicBezTo>
                    <a:pt x="69" y="41"/>
                    <a:pt x="78" y="41"/>
                    <a:pt x="78" y="38"/>
                  </a:cubicBezTo>
                  <a:cubicBezTo>
                    <a:pt x="78" y="36"/>
                    <a:pt x="70" y="34"/>
                    <a:pt x="69" y="32"/>
                  </a:cubicBezTo>
                  <a:cubicBezTo>
                    <a:pt x="69" y="30"/>
                    <a:pt x="77" y="26"/>
                    <a:pt x="76" y="24"/>
                  </a:cubicBezTo>
                  <a:cubicBezTo>
                    <a:pt x="75" y="22"/>
                    <a:pt x="67" y="23"/>
                    <a:pt x="66" y="21"/>
                  </a:cubicBezTo>
                  <a:cubicBezTo>
                    <a:pt x="64" y="20"/>
                    <a:pt x="70" y="13"/>
                    <a:pt x="68" y="11"/>
                  </a:cubicBezTo>
                  <a:cubicBezTo>
                    <a:pt x="66" y="10"/>
                    <a:pt x="59" y="15"/>
                    <a:pt x="58" y="13"/>
                  </a:cubicBezTo>
                  <a:cubicBezTo>
                    <a:pt x="56" y="12"/>
                    <a:pt x="58" y="4"/>
                    <a:pt x="56" y="3"/>
                  </a:cubicBezTo>
                  <a:cubicBezTo>
                    <a:pt x="54" y="2"/>
                    <a:pt x="49" y="10"/>
                    <a:pt x="47" y="9"/>
                  </a:cubicBezTo>
                  <a:cubicBezTo>
                    <a:pt x="45" y="9"/>
                    <a:pt x="44" y="0"/>
                    <a:pt x="41" y="0"/>
                  </a:cubicBezTo>
                  <a:cubicBezTo>
                    <a:pt x="39" y="0"/>
                    <a:pt x="38" y="9"/>
                    <a:pt x="35" y="9"/>
                  </a:cubicBezTo>
                  <a:cubicBezTo>
                    <a:pt x="33" y="9"/>
                    <a:pt x="29" y="2"/>
                    <a:pt x="27" y="3"/>
                  </a:cubicBezTo>
                  <a:cubicBezTo>
                    <a:pt x="25" y="4"/>
                    <a:pt x="26" y="12"/>
                    <a:pt x="24" y="13"/>
                  </a:cubicBezTo>
                  <a:cubicBezTo>
                    <a:pt x="23" y="14"/>
                    <a:pt x="16" y="9"/>
                    <a:pt x="14" y="10"/>
                  </a:cubicBezTo>
                  <a:cubicBezTo>
                    <a:pt x="13" y="11"/>
                    <a:pt x="17" y="19"/>
                    <a:pt x="16" y="20"/>
                  </a:cubicBezTo>
                  <a:cubicBezTo>
                    <a:pt x="14" y="22"/>
                    <a:pt x="6" y="19"/>
                    <a:pt x="5" y="21"/>
                  </a:cubicBezTo>
                  <a:cubicBezTo>
                    <a:pt x="4" y="23"/>
                    <a:pt x="11" y="28"/>
                    <a:pt x="10" y="31"/>
                  </a:cubicBezTo>
                  <a:cubicBezTo>
                    <a:pt x="9" y="33"/>
                    <a:pt x="1" y="33"/>
                    <a:pt x="1" y="35"/>
                  </a:cubicBezTo>
                  <a:cubicBezTo>
                    <a:pt x="0" y="37"/>
                    <a:pt x="9" y="40"/>
                    <a:pt x="9" y="42"/>
                  </a:cubicBezTo>
                  <a:cubicBezTo>
                    <a:pt x="9" y="44"/>
                    <a:pt x="2" y="48"/>
                    <a:pt x="3" y="50"/>
                  </a:cubicBezTo>
                  <a:cubicBezTo>
                    <a:pt x="3" y="52"/>
                    <a:pt x="12" y="50"/>
                    <a:pt x="13" y="52"/>
                  </a:cubicBezTo>
                  <a:cubicBezTo>
                    <a:pt x="14" y="54"/>
                    <a:pt x="9" y="61"/>
                    <a:pt x="10" y="63"/>
                  </a:cubicBezTo>
                  <a:cubicBezTo>
                    <a:pt x="12" y="64"/>
                    <a:pt x="19" y="59"/>
                    <a:pt x="21" y="60"/>
                  </a:cubicBezTo>
                  <a:cubicBezTo>
                    <a:pt x="23" y="62"/>
                    <a:pt x="21" y="70"/>
                    <a:pt x="23" y="71"/>
                  </a:cubicBezTo>
                  <a:cubicBezTo>
                    <a:pt x="25" y="72"/>
                    <a:pt x="29" y="64"/>
                    <a:pt x="31" y="65"/>
                  </a:cubicBezTo>
                  <a:cubicBezTo>
                    <a:pt x="34" y="65"/>
                    <a:pt x="35" y="73"/>
                    <a:pt x="37" y="73"/>
                  </a:cubicBezTo>
                  <a:cubicBezTo>
                    <a:pt x="39" y="74"/>
                    <a:pt x="41" y="65"/>
                    <a:pt x="43" y="65"/>
                  </a:cubicBezTo>
                  <a:cubicBezTo>
                    <a:pt x="45" y="64"/>
                    <a:pt x="49" y="72"/>
                    <a:pt x="51" y="71"/>
                  </a:cubicBezTo>
                  <a:cubicBezTo>
                    <a:pt x="54" y="70"/>
                    <a:pt x="52" y="62"/>
                    <a:pt x="54" y="61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 rot="1639090">
              <a:off x="7199681" y="1808101"/>
              <a:ext cx="72956" cy="197210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16" y="0"/>
                </a:cxn>
                <a:cxn ang="0">
                  <a:pos x="11" y="9"/>
                </a:cxn>
                <a:cxn ang="0">
                  <a:pos x="0" y="3"/>
                </a:cxn>
                <a:cxn ang="0">
                  <a:pos x="2" y="67"/>
                </a:cxn>
                <a:cxn ang="0">
                  <a:pos x="12" y="73"/>
                </a:cxn>
                <a:cxn ang="0">
                  <a:pos x="27" y="5"/>
                </a:cxn>
                <a:cxn ang="0">
                  <a:pos x="22" y="9"/>
                </a:cxn>
              </a:cxnLst>
              <a:rect l="0" t="0" r="r" b="b"/>
              <a:pathLst>
                <a:path w="27" h="73">
                  <a:moveTo>
                    <a:pt x="22" y="9"/>
                  </a:moveTo>
                  <a:cubicBezTo>
                    <a:pt x="20" y="8"/>
                    <a:pt x="19" y="0"/>
                    <a:pt x="16" y="0"/>
                  </a:cubicBezTo>
                  <a:cubicBezTo>
                    <a:pt x="14" y="0"/>
                    <a:pt x="13" y="8"/>
                    <a:pt x="11" y="9"/>
                  </a:cubicBezTo>
                  <a:cubicBezTo>
                    <a:pt x="8" y="9"/>
                    <a:pt x="1" y="0"/>
                    <a:pt x="0" y="3"/>
                  </a:cubicBezTo>
                  <a:cubicBezTo>
                    <a:pt x="0" y="22"/>
                    <a:pt x="2" y="67"/>
                    <a:pt x="2" y="67"/>
                  </a:cubicBezTo>
                  <a:cubicBezTo>
                    <a:pt x="2" y="67"/>
                    <a:pt x="10" y="73"/>
                    <a:pt x="12" y="73"/>
                  </a:cubicBezTo>
                  <a:cubicBezTo>
                    <a:pt x="14" y="73"/>
                    <a:pt x="27" y="32"/>
                    <a:pt x="27" y="5"/>
                  </a:cubicBezTo>
                  <a:cubicBezTo>
                    <a:pt x="25" y="7"/>
                    <a:pt x="23" y="9"/>
                    <a:pt x="22" y="9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8" name="Group 293"/>
            <p:cNvGrpSpPr/>
            <p:nvPr/>
          </p:nvGrpSpPr>
          <p:grpSpPr>
            <a:xfrm rot="1639090">
              <a:off x="7152696" y="1818418"/>
              <a:ext cx="208610" cy="108295"/>
              <a:chOff x="4556125" y="3348038"/>
              <a:chExt cx="290513" cy="150813"/>
            </a:xfrm>
          </p:grpSpPr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4748213" y="3348038"/>
                <a:ext cx="98425" cy="150813"/>
              </a:xfrm>
              <a:custGeom>
                <a:avLst/>
                <a:gdLst/>
                <a:ahLst/>
                <a:cxnLst>
                  <a:cxn ang="0">
                    <a:pos x="26" y="35"/>
                  </a:cxn>
                  <a:cxn ang="0">
                    <a:pos x="18" y="29"/>
                  </a:cxn>
                  <a:cxn ang="0">
                    <a:pos x="24" y="21"/>
                  </a:cxn>
                  <a:cxn ang="0">
                    <a:pos x="14" y="18"/>
                  </a:cxn>
                  <a:cxn ang="0">
                    <a:pos x="16" y="8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17" y="40"/>
                  </a:cxn>
                  <a:cxn ang="0">
                    <a:pos x="26" y="35"/>
                  </a:cxn>
                </a:cxnLst>
                <a:rect l="0" t="0" r="r" b="b"/>
                <a:pathLst>
                  <a:path w="26" h="40">
                    <a:moveTo>
                      <a:pt x="26" y="35"/>
                    </a:moveTo>
                    <a:cubicBezTo>
                      <a:pt x="26" y="33"/>
                      <a:pt x="18" y="31"/>
                      <a:pt x="18" y="29"/>
                    </a:cubicBezTo>
                    <a:cubicBezTo>
                      <a:pt x="18" y="27"/>
                      <a:pt x="25" y="23"/>
                      <a:pt x="24" y="21"/>
                    </a:cubicBezTo>
                    <a:cubicBezTo>
                      <a:pt x="24" y="19"/>
                      <a:pt x="15" y="20"/>
                      <a:pt x="14" y="18"/>
                    </a:cubicBezTo>
                    <a:cubicBezTo>
                      <a:pt x="13" y="17"/>
                      <a:pt x="18" y="10"/>
                      <a:pt x="16" y="8"/>
                    </a:cubicBezTo>
                    <a:cubicBezTo>
                      <a:pt x="15" y="7"/>
                      <a:pt x="8" y="12"/>
                      <a:pt x="6" y="10"/>
                    </a:cubicBezTo>
                    <a:cubicBezTo>
                      <a:pt x="4" y="9"/>
                      <a:pt x="6" y="1"/>
                      <a:pt x="4" y="0"/>
                    </a:cubicBezTo>
                    <a:cubicBezTo>
                      <a:pt x="3" y="0"/>
                      <a:pt x="2" y="1"/>
                      <a:pt x="0" y="3"/>
                    </a:cubicBezTo>
                    <a:cubicBezTo>
                      <a:pt x="5" y="15"/>
                      <a:pt x="11" y="28"/>
                      <a:pt x="17" y="40"/>
                    </a:cubicBezTo>
                    <a:cubicBezTo>
                      <a:pt x="19" y="38"/>
                      <a:pt x="26" y="37"/>
                      <a:pt x="26" y="3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4556125" y="3371850"/>
                <a:ext cx="76200" cy="112713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5" y="11"/>
                  </a:cxn>
                  <a:cxn ang="0">
                    <a:pos x="5" y="12"/>
                  </a:cxn>
                  <a:cxn ang="0">
                    <a:pos x="10" y="21"/>
                  </a:cxn>
                  <a:cxn ang="0">
                    <a:pos x="0" y="26"/>
                  </a:cxn>
                  <a:cxn ang="0">
                    <a:pos x="6" y="30"/>
                  </a:cxn>
                  <a:cxn ang="0">
                    <a:pos x="20" y="3"/>
                  </a:cxn>
                  <a:cxn ang="0">
                    <a:pos x="14" y="1"/>
                  </a:cxn>
                </a:cxnLst>
                <a:rect l="0" t="0" r="r" b="b"/>
                <a:pathLst>
                  <a:path w="20" h="30">
                    <a:moveTo>
                      <a:pt x="14" y="1"/>
                    </a:moveTo>
                    <a:cubicBezTo>
                      <a:pt x="12" y="2"/>
                      <a:pt x="16" y="10"/>
                      <a:pt x="15" y="11"/>
                    </a:cubicBezTo>
                    <a:cubicBezTo>
                      <a:pt x="14" y="13"/>
                      <a:pt x="6" y="10"/>
                      <a:pt x="5" y="12"/>
                    </a:cubicBezTo>
                    <a:cubicBezTo>
                      <a:pt x="3" y="14"/>
                      <a:pt x="10" y="19"/>
                      <a:pt x="10" y="21"/>
                    </a:cubicBezTo>
                    <a:cubicBezTo>
                      <a:pt x="9" y="24"/>
                      <a:pt x="0" y="24"/>
                      <a:pt x="0" y="26"/>
                    </a:cubicBezTo>
                    <a:cubicBezTo>
                      <a:pt x="0" y="28"/>
                      <a:pt x="3" y="29"/>
                      <a:pt x="6" y="30"/>
                    </a:cubicBezTo>
                    <a:cubicBezTo>
                      <a:pt x="11" y="22"/>
                      <a:pt x="16" y="12"/>
                      <a:pt x="20" y="3"/>
                    </a:cubicBezTo>
                    <a:cubicBezTo>
                      <a:pt x="18" y="2"/>
                      <a:pt x="15" y="0"/>
                      <a:pt x="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Group 290"/>
            <p:cNvGrpSpPr/>
            <p:nvPr/>
          </p:nvGrpSpPr>
          <p:grpSpPr>
            <a:xfrm rot="1639090">
              <a:off x="6570562" y="1812529"/>
              <a:ext cx="343123" cy="265608"/>
              <a:chOff x="3871913" y="3657600"/>
              <a:chExt cx="477837" cy="369888"/>
            </a:xfrm>
          </p:grpSpPr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3932238" y="3986213"/>
                <a:ext cx="112713" cy="4127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9" y="7"/>
                  </a:cxn>
                  <a:cxn ang="0">
                    <a:pos x="0" y="11"/>
                  </a:cxn>
                  <a:cxn ang="0">
                    <a:pos x="19" y="8"/>
                  </a:cxn>
                  <a:cxn ang="0">
                    <a:pos x="30" y="0"/>
                  </a:cxn>
                  <a:cxn ang="0">
                    <a:pos x="27" y="1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1" y="3"/>
                      <a:pt x="15" y="5"/>
                      <a:pt x="9" y="7"/>
                    </a:cubicBezTo>
                    <a:cubicBezTo>
                      <a:pt x="6" y="9"/>
                      <a:pt x="3" y="10"/>
                      <a:pt x="0" y="11"/>
                    </a:cubicBezTo>
                    <a:cubicBezTo>
                      <a:pt x="6" y="10"/>
                      <a:pt x="12" y="9"/>
                      <a:pt x="19" y="8"/>
                    </a:cubicBezTo>
                    <a:cubicBezTo>
                      <a:pt x="23" y="5"/>
                      <a:pt x="27" y="2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8" name="Freeform 19"/>
              <p:cNvSpPr>
                <a:spLocks/>
              </p:cNvSpPr>
              <p:nvPr/>
            </p:nvSpPr>
            <p:spPr bwMode="auto">
              <a:xfrm>
                <a:off x="4243388" y="3876675"/>
                <a:ext cx="15875" cy="63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3871913" y="386873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4187825" y="3714750"/>
                <a:ext cx="150813" cy="173038"/>
              </a:xfrm>
              <a:custGeom>
                <a:avLst/>
                <a:gdLst/>
                <a:ahLst/>
                <a:cxnLst>
                  <a:cxn ang="0">
                    <a:pos x="9" y="40"/>
                  </a:cxn>
                  <a:cxn ang="0">
                    <a:pos x="36" y="3"/>
                  </a:cxn>
                  <a:cxn ang="0">
                    <a:pos x="4" y="33"/>
                  </a:cxn>
                  <a:cxn ang="0">
                    <a:pos x="0" y="46"/>
                  </a:cxn>
                  <a:cxn ang="0">
                    <a:pos x="9" y="40"/>
                  </a:cxn>
                </a:cxnLst>
                <a:rect l="0" t="0" r="r" b="b"/>
                <a:pathLst>
                  <a:path w="40" h="46">
                    <a:moveTo>
                      <a:pt x="9" y="40"/>
                    </a:moveTo>
                    <a:cubicBezTo>
                      <a:pt x="20" y="26"/>
                      <a:pt x="40" y="6"/>
                      <a:pt x="36" y="3"/>
                    </a:cubicBezTo>
                    <a:cubicBezTo>
                      <a:pt x="32" y="0"/>
                      <a:pt x="17" y="20"/>
                      <a:pt x="4" y="33"/>
                    </a:cubicBezTo>
                    <a:cubicBezTo>
                      <a:pt x="2" y="38"/>
                      <a:pt x="0" y="42"/>
                      <a:pt x="0" y="46"/>
                    </a:cubicBezTo>
                    <a:cubicBezTo>
                      <a:pt x="2" y="44"/>
                      <a:pt x="5" y="43"/>
                      <a:pt x="9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4033838" y="3665538"/>
                <a:ext cx="85725" cy="206375"/>
              </a:xfrm>
              <a:custGeom>
                <a:avLst/>
                <a:gdLst/>
                <a:ahLst/>
                <a:cxnLst>
                  <a:cxn ang="0">
                    <a:pos x="19" y="50"/>
                  </a:cxn>
                  <a:cxn ang="0">
                    <a:pos x="22" y="53"/>
                  </a:cxn>
                  <a:cxn ang="0">
                    <a:pos x="23" y="55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18" y="48"/>
                  </a:cxn>
                  <a:cxn ang="0">
                    <a:pos x="19" y="50"/>
                  </a:cxn>
                </a:cxnLst>
                <a:rect l="0" t="0" r="r" b="b"/>
                <a:pathLst>
                  <a:path w="23" h="55">
                    <a:moveTo>
                      <a:pt x="19" y="50"/>
                    </a:moveTo>
                    <a:cubicBezTo>
                      <a:pt x="20" y="51"/>
                      <a:pt x="21" y="52"/>
                      <a:pt x="22" y="53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9"/>
                      <a:pt x="19" y="49"/>
                      <a:pt x="19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4078288" y="3981450"/>
                <a:ext cx="26988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"/>
                  </a:cxn>
                  <a:cxn ang="0">
                    <a:pos x="7" y="0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4" y="3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5" y="1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3" name="Freeform 382"/>
              <p:cNvSpPr>
                <a:spLocks/>
              </p:cNvSpPr>
              <p:nvPr/>
            </p:nvSpPr>
            <p:spPr bwMode="auto">
              <a:xfrm>
                <a:off x="4183063" y="3687763"/>
                <a:ext cx="76200" cy="1285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0" y="0"/>
                  </a:cxn>
                  <a:cxn ang="0">
                    <a:pos x="0" y="34"/>
                  </a:cxn>
                </a:cxnLst>
                <a:rect l="0" t="0" r="r" b="b"/>
                <a:pathLst>
                  <a:path w="20" h="34">
                    <a:moveTo>
                      <a:pt x="0" y="34"/>
                    </a:moveTo>
                    <a:cubicBezTo>
                      <a:pt x="7" y="20"/>
                      <a:pt x="15" y="2"/>
                      <a:pt x="20" y="0"/>
                    </a:cubicBezTo>
                    <a:cubicBezTo>
                      <a:pt x="15" y="2"/>
                      <a:pt x="7" y="20"/>
                      <a:pt x="0" y="3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4" name="Freeform 383"/>
              <p:cNvSpPr>
                <a:spLocks/>
              </p:cNvSpPr>
              <p:nvPr/>
            </p:nvSpPr>
            <p:spPr bwMode="auto">
              <a:xfrm>
                <a:off x="3987800" y="3725863"/>
                <a:ext cx="87313" cy="131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0" y="0"/>
                  </a:cxn>
                </a:cxnLst>
                <a:rect l="0" t="0" r="r" b="b"/>
                <a:pathLst>
                  <a:path w="23" h="35">
                    <a:moveTo>
                      <a:pt x="0" y="0"/>
                    </a:moveTo>
                    <a:cubicBezTo>
                      <a:pt x="3" y="7"/>
                      <a:pt x="15" y="23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23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4176713" y="3816350"/>
                <a:ext cx="6350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3984625" y="3695700"/>
                <a:ext cx="134938" cy="192088"/>
              </a:xfrm>
              <a:custGeom>
                <a:avLst/>
                <a:gdLst/>
                <a:ahLst/>
                <a:cxnLst>
                  <a:cxn ang="0">
                    <a:pos x="35" y="51"/>
                  </a:cxn>
                  <a:cxn ang="0">
                    <a:pos x="36" y="47"/>
                  </a:cxn>
                  <a:cxn ang="0">
                    <a:pos x="35" y="45"/>
                  </a:cxn>
                  <a:cxn ang="0">
                    <a:pos x="32" y="42"/>
                  </a:cxn>
                  <a:cxn ang="0">
                    <a:pos x="31" y="40"/>
                  </a:cxn>
                  <a:cxn ang="0">
                    <a:pos x="30" y="39"/>
                  </a:cxn>
                  <a:cxn ang="0">
                    <a:pos x="1" y="3"/>
                  </a:cxn>
                  <a:cxn ang="0">
                    <a:pos x="1" y="8"/>
                  </a:cxn>
                  <a:cxn ang="0">
                    <a:pos x="24" y="43"/>
                  </a:cxn>
                  <a:cxn ang="0">
                    <a:pos x="35" y="51"/>
                  </a:cxn>
                </a:cxnLst>
                <a:rect l="0" t="0" r="r" b="b"/>
                <a:pathLst>
                  <a:path w="36" h="51">
                    <a:moveTo>
                      <a:pt x="35" y="51"/>
                    </a:moveTo>
                    <a:cubicBezTo>
                      <a:pt x="36" y="50"/>
                      <a:pt x="36" y="48"/>
                      <a:pt x="36" y="47"/>
                    </a:cubicBezTo>
                    <a:cubicBezTo>
                      <a:pt x="36" y="46"/>
                      <a:pt x="35" y="46"/>
                      <a:pt x="35" y="45"/>
                    </a:cubicBezTo>
                    <a:cubicBezTo>
                      <a:pt x="34" y="44"/>
                      <a:pt x="33" y="43"/>
                      <a:pt x="32" y="42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19" y="24"/>
                      <a:pt x="5" y="0"/>
                      <a:pt x="1" y="3"/>
                    </a:cubicBezTo>
                    <a:cubicBezTo>
                      <a:pt x="0" y="4"/>
                      <a:pt x="0" y="5"/>
                      <a:pt x="1" y="8"/>
                    </a:cubicBezTo>
                    <a:cubicBezTo>
                      <a:pt x="4" y="15"/>
                      <a:pt x="16" y="31"/>
                      <a:pt x="24" y="43"/>
                    </a:cubicBezTo>
                    <a:cubicBezTo>
                      <a:pt x="29" y="47"/>
                      <a:pt x="33" y="50"/>
                      <a:pt x="35" y="5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7" name="Freeform 386"/>
              <p:cNvSpPr>
                <a:spLocks/>
              </p:cNvSpPr>
              <p:nvPr/>
            </p:nvSpPr>
            <p:spPr bwMode="auto">
              <a:xfrm>
                <a:off x="3871913" y="3921125"/>
                <a:ext cx="217488" cy="492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18" y="4"/>
                  </a:cxn>
                  <a:cxn ang="0">
                    <a:pos x="15" y="4"/>
                  </a:cxn>
                  <a:cxn ang="0">
                    <a:pos x="11" y="5"/>
                  </a:cxn>
                  <a:cxn ang="0">
                    <a:pos x="0" y="10"/>
                  </a:cxn>
                  <a:cxn ang="0">
                    <a:pos x="3" y="12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3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35" y="3"/>
                      <a:pt x="26" y="3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4" y="6"/>
                      <a:pt x="0" y="8"/>
                      <a:pt x="0" y="10"/>
                    </a:cubicBezTo>
                    <a:cubicBezTo>
                      <a:pt x="0" y="11"/>
                      <a:pt x="1" y="11"/>
                      <a:pt x="3" y="12"/>
                    </a:cubicBezTo>
                    <a:cubicBezTo>
                      <a:pt x="10" y="13"/>
                      <a:pt x="29" y="10"/>
                      <a:pt x="44" y="9"/>
                    </a:cubicBezTo>
                    <a:cubicBezTo>
                      <a:pt x="50" y="7"/>
                      <a:pt x="55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8" name="Freeform 387"/>
              <p:cNvSpPr>
                <a:spLocks/>
              </p:cNvSpPr>
              <p:nvPr/>
            </p:nvSpPr>
            <p:spPr bwMode="auto">
              <a:xfrm>
                <a:off x="4171950" y="3684588"/>
                <a:ext cx="106363" cy="20637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55"/>
                  </a:cxn>
                  <a:cxn ang="0">
                    <a:pos x="4" y="54"/>
                  </a:cxn>
                  <a:cxn ang="0">
                    <a:pos x="8" y="41"/>
                  </a:cxn>
                  <a:cxn ang="0">
                    <a:pos x="24" y="1"/>
                  </a:cxn>
                  <a:cxn ang="0">
                    <a:pos x="23" y="1"/>
                  </a:cxn>
                  <a:cxn ang="0">
                    <a:pos x="3" y="35"/>
                  </a:cxn>
                  <a:cxn ang="0">
                    <a:pos x="1" y="38"/>
                  </a:cxn>
                  <a:cxn ang="0">
                    <a:pos x="0" y="45"/>
                  </a:cxn>
                </a:cxnLst>
                <a:rect l="0" t="0" r="r" b="b"/>
                <a:pathLst>
                  <a:path w="28" h="55">
                    <a:moveTo>
                      <a:pt x="0" y="45"/>
                    </a:moveTo>
                    <a:cubicBezTo>
                      <a:pt x="0" y="49"/>
                      <a:pt x="0" y="53"/>
                      <a:pt x="0" y="55"/>
                    </a:cubicBezTo>
                    <a:cubicBezTo>
                      <a:pt x="1" y="55"/>
                      <a:pt x="2" y="54"/>
                      <a:pt x="4" y="54"/>
                    </a:cubicBezTo>
                    <a:cubicBezTo>
                      <a:pt x="4" y="50"/>
                      <a:pt x="6" y="46"/>
                      <a:pt x="8" y="41"/>
                    </a:cubicBezTo>
                    <a:cubicBezTo>
                      <a:pt x="16" y="25"/>
                      <a:pt x="28" y="3"/>
                      <a:pt x="24" y="1"/>
                    </a:cubicBezTo>
                    <a:cubicBezTo>
                      <a:pt x="24" y="0"/>
                      <a:pt x="23" y="0"/>
                      <a:pt x="23" y="1"/>
                    </a:cubicBezTo>
                    <a:cubicBezTo>
                      <a:pt x="18" y="3"/>
                      <a:pt x="10" y="21"/>
                      <a:pt x="3" y="35"/>
                    </a:cubicBezTo>
                    <a:cubicBezTo>
                      <a:pt x="2" y="36"/>
                      <a:pt x="2" y="37"/>
                      <a:pt x="1" y="38"/>
                    </a:cubicBezTo>
                    <a:cubicBezTo>
                      <a:pt x="1" y="41"/>
                      <a:pt x="1" y="43"/>
                      <a:pt x="0" y="4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4100513" y="3978275"/>
                <a:ext cx="15875" cy="1111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1" y="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3932238" y="3762375"/>
                <a:ext cx="123825" cy="1143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0" y="0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cubicBezTo>
                      <a:pt x="3" y="6"/>
                      <a:pt x="21" y="2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21" y="20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4243388" y="3883025"/>
                <a:ext cx="793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3878263" y="3929063"/>
                <a:ext cx="211138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0"/>
                      <a:pt x="47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4149725" y="3819525"/>
                <a:ext cx="1588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4033838" y="3986213"/>
                <a:ext cx="11113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3932238" y="4011613"/>
                <a:ext cx="33338" cy="1587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3932238" y="3751263"/>
                <a:ext cx="3175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4149725" y="3660775"/>
                <a:ext cx="49213" cy="158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12" y="1"/>
                  </a:cxn>
                </a:cxnLst>
                <a:rect l="0" t="0" r="r" b="b"/>
                <a:pathLst>
                  <a:path w="13" h="42">
                    <a:moveTo>
                      <a:pt x="12" y="1"/>
                    </a:moveTo>
                    <a:cubicBezTo>
                      <a:pt x="12" y="1"/>
                      <a:pt x="13" y="1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4" y="24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4116388" y="3978275"/>
                <a:ext cx="158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9" name="Freeform 398"/>
              <p:cNvSpPr>
                <a:spLocks/>
              </p:cNvSpPr>
              <p:nvPr/>
            </p:nvSpPr>
            <p:spPr bwMode="auto">
              <a:xfrm>
                <a:off x="3878263" y="3929063"/>
                <a:ext cx="215900" cy="98425"/>
              </a:xfrm>
              <a:custGeom>
                <a:avLst/>
                <a:gdLst/>
                <a:ahLst/>
                <a:cxnLst>
                  <a:cxn ang="0">
                    <a:pos x="41" y="16"/>
                  </a:cxn>
                  <a:cxn ang="0">
                    <a:pos x="44" y="15"/>
                  </a:cxn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14" y="26"/>
                  </a:cxn>
                  <a:cxn ang="0">
                    <a:pos x="23" y="22"/>
                  </a:cxn>
                  <a:cxn ang="0">
                    <a:pos x="41" y="16"/>
                  </a:cxn>
                </a:cxnLst>
                <a:rect l="0" t="0" r="r" b="b"/>
                <a:pathLst>
                  <a:path w="57" h="26">
                    <a:moveTo>
                      <a:pt x="41" y="16"/>
                    </a:moveTo>
                    <a:cubicBezTo>
                      <a:pt x="42" y="15"/>
                      <a:pt x="43" y="15"/>
                      <a:pt x="44" y="15"/>
                    </a:cubicBezTo>
                    <a:cubicBezTo>
                      <a:pt x="51" y="9"/>
                      <a:pt x="57" y="5"/>
                      <a:pt x="57" y="2"/>
                    </a:cubicBezTo>
                    <a:cubicBezTo>
                      <a:pt x="57" y="1"/>
                      <a:pt x="56" y="1"/>
                      <a:pt x="56" y="0"/>
                    </a:cubicBezTo>
                    <a:cubicBezTo>
                      <a:pt x="47" y="8"/>
                      <a:pt x="0" y="20"/>
                      <a:pt x="2" y="26"/>
                    </a:cubicBezTo>
                    <a:cubicBezTo>
                      <a:pt x="6" y="26"/>
                      <a:pt x="10" y="26"/>
                      <a:pt x="14" y="26"/>
                    </a:cubicBezTo>
                    <a:cubicBezTo>
                      <a:pt x="17" y="25"/>
                      <a:pt x="20" y="24"/>
                      <a:pt x="23" y="22"/>
                    </a:cubicBezTo>
                    <a:cubicBezTo>
                      <a:pt x="29" y="20"/>
                      <a:pt x="35" y="18"/>
                      <a:pt x="41" y="1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3932238" y="3744913"/>
                <a:ext cx="184150" cy="153988"/>
              </a:xfrm>
              <a:custGeom>
                <a:avLst/>
                <a:gdLst/>
                <a:ahLst/>
                <a:cxnLst>
                  <a:cxn ang="0">
                    <a:pos x="48" y="40"/>
                  </a:cxn>
                  <a:cxn ang="0">
                    <a:pos x="49" y="38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33" y="35"/>
                  </a:cxn>
                  <a:cxn ang="0">
                    <a:pos x="48" y="40"/>
                  </a:cxn>
                </a:cxnLst>
                <a:rect l="0" t="0" r="r" b="b"/>
                <a:pathLst>
                  <a:path w="49" h="41">
                    <a:moveTo>
                      <a:pt x="48" y="40"/>
                    </a:moveTo>
                    <a:cubicBezTo>
                      <a:pt x="49" y="39"/>
                      <a:pt x="49" y="39"/>
                      <a:pt x="49" y="38"/>
                    </a:cubicBezTo>
                    <a:cubicBezTo>
                      <a:pt x="47" y="37"/>
                      <a:pt x="43" y="3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4" y="19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11"/>
                      <a:pt x="21" y="25"/>
                      <a:pt x="33" y="35"/>
                    </a:cubicBezTo>
                    <a:cubicBezTo>
                      <a:pt x="40" y="39"/>
                      <a:pt x="46" y="41"/>
                      <a:pt x="48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4149725" y="3660775"/>
                <a:ext cx="57150" cy="230188"/>
              </a:xfrm>
              <a:custGeom>
                <a:avLst/>
                <a:gdLst/>
                <a:ahLst/>
                <a:cxnLst>
                  <a:cxn ang="0">
                    <a:pos x="4" y="61"/>
                  </a:cxn>
                  <a:cxn ang="0">
                    <a:pos x="6" y="61"/>
                  </a:cxn>
                  <a:cxn ang="0">
                    <a:pos x="6" y="51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4" y="61"/>
                  </a:cxn>
                </a:cxnLst>
                <a:rect l="0" t="0" r="r" b="b"/>
                <a:pathLst>
                  <a:path w="15" h="61">
                    <a:moveTo>
                      <a:pt x="4" y="61"/>
                    </a:moveTo>
                    <a:cubicBezTo>
                      <a:pt x="5" y="61"/>
                      <a:pt x="5" y="61"/>
                      <a:pt x="6" y="61"/>
                    </a:cubicBezTo>
                    <a:cubicBezTo>
                      <a:pt x="6" y="59"/>
                      <a:pt x="6" y="55"/>
                      <a:pt x="6" y="51"/>
                    </a:cubicBezTo>
                    <a:cubicBezTo>
                      <a:pt x="7" y="49"/>
                      <a:pt x="7" y="47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9"/>
                      <a:pt x="15" y="8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52"/>
                      <a:pt x="2" y="60"/>
                      <a:pt x="4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4195763" y="3883025"/>
                <a:ext cx="55563" cy="539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14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0" y="13"/>
                  </a:cxn>
                </a:cxnLst>
                <a:rect l="0" t="0" r="r" b="b"/>
                <a:pathLst>
                  <a:path w="15" h="14">
                    <a:moveTo>
                      <a:pt x="0" y="13"/>
                    </a:moveTo>
                    <a:cubicBezTo>
                      <a:pt x="0" y="13"/>
                      <a:pt x="1" y="14"/>
                      <a:pt x="1" y="14"/>
                    </a:cubicBezTo>
                    <a:cubicBezTo>
                      <a:pt x="7" y="9"/>
                      <a:pt x="11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6" y="6"/>
                      <a:pt x="0" y="11"/>
                      <a:pt x="0" y="1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4116388" y="3978275"/>
                <a:ext cx="793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3886200" y="3657600"/>
                <a:ext cx="463550" cy="358775"/>
              </a:xfrm>
              <a:custGeom>
                <a:avLst/>
                <a:gdLst/>
                <a:ahLst/>
                <a:cxnLst>
                  <a:cxn ang="0">
                    <a:pos x="80" y="61"/>
                  </a:cxn>
                  <a:cxn ang="0">
                    <a:pos x="76" y="62"/>
                  </a:cxn>
                  <a:cxn ang="0">
                    <a:pos x="74" y="62"/>
                  </a:cxn>
                  <a:cxn ang="0">
                    <a:pos x="70" y="44"/>
                  </a:cxn>
                  <a:cxn ang="0">
                    <a:pos x="70" y="44"/>
                  </a:cxn>
                  <a:cxn ang="0">
                    <a:pos x="63" y="1"/>
                  </a:cxn>
                  <a:cxn ang="0">
                    <a:pos x="62" y="44"/>
                  </a:cxn>
                  <a:cxn ang="0">
                    <a:pos x="62" y="57"/>
                  </a:cxn>
                  <a:cxn ang="0">
                    <a:pos x="61" y="61"/>
                  </a:cxn>
                  <a:cxn ang="0">
                    <a:pos x="60" y="63"/>
                  </a:cxn>
                  <a:cxn ang="0">
                    <a:pos x="45" y="58"/>
                  </a:cxn>
                  <a:cxn ang="0">
                    <a:pos x="45" y="58"/>
                  </a:cxn>
                  <a:cxn ang="0">
                    <a:pos x="2" y="42"/>
                  </a:cxn>
                  <a:cxn ang="0">
                    <a:pos x="40" y="64"/>
                  </a:cxn>
                  <a:cxn ang="0">
                    <a:pos x="51" y="70"/>
                  </a:cxn>
                  <a:cxn ang="0">
                    <a:pos x="54" y="72"/>
                  </a:cxn>
                  <a:cxn ang="0">
                    <a:pos x="54" y="72"/>
                  </a:cxn>
                  <a:cxn ang="0">
                    <a:pos x="55" y="74"/>
                  </a:cxn>
                  <a:cxn ang="0">
                    <a:pos x="42" y="87"/>
                  </a:cxn>
                  <a:cxn ang="0">
                    <a:pos x="42" y="87"/>
                  </a:cxn>
                  <a:cxn ang="0">
                    <a:pos x="31" y="95"/>
                  </a:cxn>
                  <a:cxn ang="0">
                    <a:pos x="33" y="95"/>
                  </a:cxn>
                  <a:cxn ang="0">
                    <a:pos x="51" y="90"/>
                  </a:cxn>
                  <a:cxn ang="0">
                    <a:pos x="58" y="86"/>
                  </a:cxn>
                  <a:cxn ang="0">
                    <a:pos x="61" y="85"/>
                  </a:cxn>
                  <a:cxn ang="0">
                    <a:pos x="61" y="85"/>
                  </a:cxn>
                  <a:cxn ang="0">
                    <a:pos x="63" y="85"/>
                  </a:cxn>
                  <a:cxn ang="0">
                    <a:pos x="63" y="86"/>
                  </a:cxn>
                  <a:cxn ang="0">
                    <a:pos x="83" y="74"/>
                  </a:cxn>
                  <a:cxn ang="0">
                    <a:pos x="82" y="73"/>
                  </a:cxn>
                  <a:cxn ang="0">
                    <a:pos x="95" y="60"/>
                  </a:cxn>
                  <a:cxn ang="0">
                    <a:pos x="95" y="60"/>
                  </a:cxn>
                  <a:cxn ang="0">
                    <a:pos x="99" y="58"/>
                  </a:cxn>
                  <a:cxn ang="0">
                    <a:pos x="110" y="45"/>
                  </a:cxn>
                  <a:cxn ang="0">
                    <a:pos x="123" y="33"/>
                  </a:cxn>
                  <a:cxn ang="0">
                    <a:pos x="89" y="55"/>
                  </a:cxn>
                  <a:cxn ang="0">
                    <a:pos x="80" y="61"/>
                  </a:cxn>
                </a:cxnLst>
                <a:rect l="0" t="0" r="r" b="b"/>
                <a:pathLst>
                  <a:path w="123" h="95">
                    <a:moveTo>
                      <a:pt x="80" y="61"/>
                    </a:moveTo>
                    <a:cubicBezTo>
                      <a:pt x="78" y="61"/>
                      <a:pt x="77" y="62"/>
                      <a:pt x="76" y="62"/>
                    </a:cubicBezTo>
                    <a:cubicBezTo>
                      <a:pt x="75" y="62"/>
                      <a:pt x="75" y="62"/>
                      <a:pt x="74" y="62"/>
                    </a:cubicBezTo>
                    <a:cubicBezTo>
                      <a:pt x="72" y="61"/>
                      <a:pt x="71" y="5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8" y="26"/>
                      <a:pt x="68" y="0"/>
                      <a:pt x="63" y="1"/>
                    </a:cubicBezTo>
                    <a:cubicBezTo>
                      <a:pt x="58" y="1"/>
                      <a:pt x="61" y="26"/>
                      <a:pt x="62" y="44"/>
                    </a:cubicBezTo>
                    <a:cubicBezTo>
                      <a:pt x="62" y="49"/>
                      <a:pt x="62" y="53"/>
                      <a:pt x="62" y="57"/>
                    </a:cubicBezTo>
                    <a:cubicBezTo>
                      <a:pt x="62" y="58"/>
                      <a:pt x="62" y="60"/>
                      <a:pt x="61" y="61"/>
                    </a:cubicBezTo>
                    <a:cubicBezTo>
                      <a:pt x="61" y="62"/>
                      <a:pt x="61" y="62"/>
                      <a:pt x="60" y="63"/>
                    </a:cubicBezTo>
                    <a:cubicBezTo>
                      <a:pt x="58" y="64"/>
                      <a:pt x="52" y="62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29" y="51"/>
                      <a:pt x="4" y="37"/>
                      <a:pt x="2" y="42"/>
                    </a:cubicBezTo>
                    <a:cubicBezTo>
                      <a:pt x="0" y="47"/>
                      <a:pt x="24" y="56"/>
                      <a:pt x="40" y="64"/>
                    </a:cubicBezTo>
                    <a:cubicBezTo>
                      <a:pt x="44" y="66"/>
                      <a:pt x="48" y="68"/>
                      <a:pt x="51" y="70"/>
                    </a:cubicBezTo>
                    <a:cubicBezTo>
                      <a:pt x="52" y="71"/>
                      <a:pt x="53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5" y="73"/>
                      <a:pt x="55" y="74"/>
                    </a:cubicBezTo>
                    <a:cubicBezTo>
                      <a:pt x="55" y="77"/>
                      <a:pt x="49" y="81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39" y="89"/>
                      <a:pt x="35" y="92"/>
                      <a:pt x="31" y="95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40" y="93"/>
                      <a:pt x="46" y="92"/>
                      <a:pt x="51" y="90"/>
                    </a:cubicBezTo>
                    <a:cubicBezTo>
                      <a:pt x="54" y="89"/>
                      <a:pt x="56" y="87"/>
                      <a:pt x="58" y="86"/>
                    </a:cubicBezTo>
                    <a:cubicBezTo>
                      <a:pt x="59" y="86"/>
                      <a:pt x="60" y="85"/>
                      <a:pt x="6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2" y="85"/>
                      <a:pt x="63" y="85"/>
                      <a:pt x="63" y="85"/>
                    </a:cubicBezTo>
                    <a:cubicBezTo>
                      <a:pt x="63" y="85"/>
                      <a:pt x="63" y="86"/>
                      <a:pt x="63" y="86"/>
                    </a:cubicBezTo>
                    <a:cubicBezTo>
                      <a:pt x="72" y="82"/>
                      <a:pt x="78" y="78"/>
                      <a:pt x="83" y="74"/>
                    </a:cubicBezTo>
                    <a:cubicBezTo>
                      <a:pt x="83" y="74"/>
                      <a:pt x="82" y="73"/>
                      <a:pt x="82" y="73"/>
                    </a:cubicBezTo>
                    <a:cubicBezTo>
                      <a:pt x="82" y="71"/>
                      <a:pt x="88" y="66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6" y="59"/>
                      <a:pt x="97" y="59"/>
                      <a:pt x="99" y="58"/>
                    </a:cubicBezTo>
                    <a:cubicBezTo>
                      <a:pt x="102" y="53"/>
                      <a:pt x="106" y="49"/>
                      <a:pt x="110" y="45"/>
                    </a:cubicBezTo>
                    <a:cubicBezTo>
                      <a:pt x="113" y="42"/>
                      <a:pt x="118" y="38"/>
                      <a:pt x="123" y="33"/>
                    </a:cubicBezTo>
                    <a:cubicBezTo>
                      <a:pt x="114" y="37"/>
                      <a:pt x="100" y="48"/>
                      <a:pt x="89" y="55"/>
                    </a:cubicBezTo>
                    <a:cubicBezTo>
                      <a:pt x="85" y="58"/>
                      <a:pt x="82" y="59"/>
                      <a:pt x="80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" name="Group 289"/>
            <p:cNvGrpSpPr/>
            <p:nvPr/>
          </p:nvGrpSpPr>
          <p:grpSpPr>
            <a:xfrm rot="1639090">
              <a:off x="7207991" y="711628"/>
              <a:ext cx="129953" cy="86636"/>
              <a:chOff x="3916363" y="1970088"/>
              <a:chExt cx="180975" cy="120650"/>
            </a:xfrm>
          </p:grpSpPr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5" name="Freeform 374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6" name="Freeform 375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" name="Group 288"/>
            <p:cNvGrpSpPr/>
            <p:nvPr/>
          </p:nvGrpSpPr>
          <p:grpSpPr>
            <a:xfrm rot="1639090">
              <a:off x="6580582" y="684579"/>
              <a:ext cx="524374" cy="395561"/>
              <a:chOff x="3190875" y="2187575"/>
              <a:chExt cx="730250" cy="550863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9" name="Freeform 134"/>
              <p:cNvSpPr>
                <a:spLocks/>
              </p:cNvSpPr>
              <p:nvPr/>
            </p:nvSpPr>
            <p:spPr bwMode="auto">
              <a:xfrm>
                <a:off x="3521075" y="2343150"/>
                <a:ext cx="52388" cy="44450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4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0" name="Freeform 135"/>
              <p:cNvSpPr>
                <a:spLocks/>
              </p:cNvSpPr>
              <p:nvPr/>
            </p:nvSpPr>
            <p:spPr bwMode="auto">
              <a:xfrm>
                <a:off x="3413125" y="2327275"/>
                <a:ext cx="142875" cy="79375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6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5" y="0"/>
                      <a:pt x="2" y="2"/>
                      <a:pt x="0" y="4"/>
                    </a:cubicBezTo>
                    <a:cubicBezTo>
                      <a:pt x="9" y="6"/>
                      <a:pt x="25" y="16"/>
                      <a:pt x="38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1" name="Freeform 136"/>
              <p:cNvSpPr>
                <a:spLocks/>
              </p:cNvSpPr>
              <p:nvPr/>
            </p:nvSpPr>
            <p:spPr bwMode="auto">
              <a:xfrm>
                <a:off x="3556000" y="2535238"/>
                <a:ext cx="11113" cy="63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2" name="Freeform 137"/>
              <p:cNvSpPr>
                <a:spLocks/>
              </p:cNvSpPr>
              <p:nvPr/>
            </p:nvSpPr>
            <p:spPr bwMode="auto">
              <a:xfrm>
                <a:off x="3416300" y="2516188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3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3" name="Freeform 138"/>
              <p:cNvSpPr>
                <a:spLocks/>
              </p:cNvSpPr>
              <p:nvPr/>
            </p:nvSpPr>
            <p:spPr bwMode="auto">
              <a:xfrm>
                <a:off x="3578225" y="2338388"/>
                <a:ext cx="19050" cy="34925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4" name="Freeform 139"/>
              <p:cNvSpPr>
                <a:spLocks/>
              </p:cNvSpPr>
              <p:nvPr/>
            </p:nvSpPr>
            <p:spPr bwMode="auto">
              <a:xfrm>
                <a:off x="3190875" y="2365375"/>
                <a:ext cx="346075" cy="200025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20" y="44"/>
                  </a:cxn>
                  <a:cxn ang="0">
                    <a:pos x="41" y="49"/>
                  </a:cxn>
                  <a:cxn ang="0">
                    <a:pos x="50" y="46"/>
                  </a:cxn>
                  <a:cxn ang="0">
                    <a:pos x="53" y="48"/>
                  </a:cxn>
                  <a:cxn ang="0">
                    <a:pos x="91" y="32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2"/>
                  </a:cxn>
                  <a:cxn ang="0">
                    <a:pos x="33" y="33"/>
                  </a:cxn>
                  <a:cxn ang="0">
                    <a:pos x="2" y="26"/>
                  </a:cxn>
                  <a:cxn ang="0">
                    <a:pos x="37" y="31"/>
                  </a:cxn>
                  <a:cxn ang="0">
                    <a:pos x="68" y="25"/>
                  </a:cxn>
                  <a:cxn ang="0">
                    <a:pos x="82" y="23"/>
                  </a:cxn>
                  <a:cxn ang="0">
                    <a:pos x="48" y="14"/>
                  </a:cxn>
                  <a:cxn ang="0">
                    <a:pos x="92" y="17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1" y="5"/>
                  </a:cxn>
                  <a:cxn ang="0">
                    <a:pos x="32" y="7"/>
                  </a:cxn>
                  <a:cxn ang="0">
                    <a:pos x="16" y="16"/>
                  </a:cxn>
                  <a:cxn ang="0">
                    <a:pos x="4" y="23"/>
                  </a:cxn>
                  <a:cxn ang="0">
                    <a:pos x="0" y="24"/>
                  </a:cxn>
                  <a:cxn ang="0">
                    <a:pos x="3" y="31"/>
                  </a:cxn>
                  <a:cxn ang="0">
                    <a:pos x="8" y="33"/>
                  </a:cxn>
                </a:cxnLst>
                <a:rect l="0" t="0" r="r" b="b"/>
                <a:pathLst>
                  <a:path w="92" h="53">
                    <a:moveTo>
                      <a:pt x="8" y="33"/>
                    </a:moveTo>
                    <a:cubicBezTo>
                      <a:pt x="14" y="34"/>
                      <a:pt x="18" y="42"/>
                      <a:pt x="20" y="44"/>
                    </a:cubicBezTo>
                    <a:cubicBezTo>
                      <a:pt x="27" y="53"/>
                      <a:pt x="41" y="49"/>
                      <a:pt x="41" y="49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1" y="47"/>
                      <a:pt x="53" y="48"/>
                    </a:cubicBezTo>
                    <a:cubicBezTo>
                      <a:pt x="58" y="44"/>
                      <a:pt x="77" y="38"/>
                      <a:pt x="91" y="32"/>
                    </a:cubicBezTo>
                    <a:cubicBezTo>
                      <a:pt x="73" y="34"/>
                      <a:pt x="48" y="37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2" y="33"/>
                      <a:pt x="36" y="34"/>
                      <a:pt x="33" y="33"/>
                    </a:cubicBezTo>
                    <a:cubicBezTo>
                      <a:pt x="25" y="31"/>
                      <a:pt x="2" y="26"/>
                      <a:pt x="2" y="26"/>
                    </a:cubicBezTo>
                    <a:cubicBezTo>
                      <a:pt x="2" y="26"/>
                      <a:pt x="34" y="32"/>
                      <a:pt x="37" y="31"/>
                    </a:cubicBezTo>
                    <a:cubicBezTo>
                      <a:pt x="41" y="31"/>
                      <a:pt x="65" y="25"/>
                      <a:pt x="68" y="25"/>
                    </a:cubicBezTo>
                    <a:cubicBezTo>
                      <a:pt x="70" y="25"/>
                      <a:pt x="76" y="24"/>
                      <a:pt x="82" y="23"/>
                    </a:cubicBezTo>
                    <a:cubicBezTo>
                      <a:pt x="66" y="20"/>
                      <a:pt x="48" y="18"/>
                      <a:pt x="48" y="14"/>
                    </a:cubicBezTo>
                    <a:cubicBezTo>
                      <a:pt x="49" y="9"/>
                      <a:pt x="74" y="14"/>
                      <a:pt x="92" y="17"/>
                    </a:cubicBezTo>
                    <a:cubicBezTo>
                      <a:pt x="80" y="11"/>
                      <a:pt x="64" y="5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4"/>
                      <a:pt x="57" y="4"/>
                      <a:pt x="51" y="5"/>
                    </a:cubicBezTo>
                    <a:cubicBezTo>
                      <a:pt x="44" y="6"/>
                      <a:pt x="38" y="5"/>
                      <a:pt x="32" y="7"/>
                    </a:cubicBezTo>
                    <a:cubicBezTo>
                      <a:pt x="26" y="8"/>
                      <a:pt x="21" y="15"/>
                      <a:pt x="16" y="16"/>
                    </a:cubicBezTo>
                    <a:cubicBezTo>
                      <a:pt x="11" y="17"/>
                      <a:pt x="10" y="22"/>
                      <a:pt x="4" y="23"/>
                    </a:cubicBezTo>
                    <a:cubicBezTo>
                      <a:pt x="3" y="24"/>
                      <a:pt x="2" y="24"/>
                      <a:pt x="0" y="24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5" y="32"/>
                      <a:pt x="6" y="32"/>
                      <a:pt x="8" y="3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5" name="Freeform 140"/>
              <p:cNvSpPr>
                <a:spLocks/>
              </p:cNvSpPr>
              <p:nvPr/>
            </p:nvSpPr>
            <p:spPr bwMode="auto">
              <a:xfrm>
                <a:off x="3435350" y="2466975"/>
                <a:ext cx="142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6" name="Freeform 141"/>
              <p:cNvSpPr>
                <a:spLocks/>
              </p:cNvSpPr>
              <p:nvPr/>
            </p:nvSpPr>
            <p:spPr bwMode="auto">
              <a:xfrm>
                <a:off x="3460750" y="2455863"/>
                <a:ext cx="71438" cy="79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6" y="2"/>
                      <a:pt x="13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9" y="1"/>
                      <a:pt x="4" y="2"/>
                      <a:pt x="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7" name="Freeform 142"/>
              <p:cNvSpPr>
                <a:spLocks/>
              </p:cNvSpPr>
              <p:nvPr/>
            </p:nvSpPr>
            <p:spPr bwMode="auto">
              <a:xfrm>
                <a:off x="3197225" y="2451100"/>
                <a:ext cx="317500" cy="42863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7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6" y="2"/>
                  </a:cxn>
                  <a:cxn ang="0">
                    <a:pos x="35" y="8"/>
                  </a:cxn>
                  <a:cxn ang="0">
                    <a:pos x="0" y="3"/>
                  </a:cxn>
                  <a:cxn ang="0">
                    <a:pos x="31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7" y="4"/>
                    </a:cubicBezTo>
                    <a:cubicBezTo>
                      <a:pt x="68" y="4"/>
                      <a:pt x="69" y="3"/>
                      <a:pt x="70" y="3"/>
                    </a:cubicBezTo>
                    <a:cubicBezTo>
                      <a:pt x="74" y="3"/>
                      <a:pt x="79" y="2"/>
                      <a:pt x="84" y="1"/>
                    </a:cubicBezTo>
                    <a:cubicBezTo>
                      <a:pt x="83" y="0"/>
                      <a:pt x="82" y="0"/>
                      <a:pt x="80" y="0"/>
                    </a:cubicBezTo>
                    <a:cubicBezTo>
                      <a:pt x="74" y="1"/>
                      <a:pt x="68" y="2"/>
                      <a:pt x="66" y="2"/>
                    </a:cubicBezTo>
                    <a:cubicBezTo>
                      <a:pt x="63" y="2"/>
                      <a:pt x="39" y="8"/>
                      <a:pt x="35" y="8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3" y="8"/>
                      <a:pt x="31" y="10"/>
                    </a:cubicBezTo>
                    <a:cubicBezTo>
                      <a:pt x="34" y="11"/>
                      <a:pt x="40" y="10"/>
                      <a:pt x="46" y="9"/>
                    </a:cubicBezTo>
                    <a:cubicBezTo>
                      <a:pt x="47" y="6"/>
                      <a:pt x="54" y="5"/>
                      <a:pt x="63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3709988" y="2470150"/>
                <a:ext cx="206375" cy="60325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54" y="11"/>
                  </a:cxn>
                  <a:cxn ang="0">
                    <a:pos x="12" y="0"/>
                  </a:cxn>
                  <a:cxn ang="0">
                    <a:pos x="0" y="2"/>
                  </a:cxn>
                  <a:cxn ang="0">
                    <a:pos x="11" y="8"/>
                  </a:cxn>
                </a:cxnLst>
                <a:rect l="0" t="0" r="r" b="b"/>
                <a:pathLst>
                  <a:path w="55" h="16">
                    <a:moveTo>
                      <a:pt x="11" y="8"/>
                    </a:moveTo>
                    <a:cubicBezTo>
                      <a:pt x="29" y="11"/>
                      <a:pt x="53" y="16"/>
                      <a:pt x="54" y="11"/>
                    </a:cubicBezTo>
                    <a:cubicBezTo>
                      <a:pt x="55" y="6"/>
                      <a:pt x="30" y="4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ubicBezTo>
                      <a:pt x="3" y="4"/>
                      <a:pt x="7" y="6"/>
                      <a:pt x="11" y="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3449638" y="2511425"/>
                <a:ext cx="150813" cy="1746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4" y="43"/>
                  </a:cxn>
                  <a:cxn ang="0">
                    <a:pos x="36" y="12"/>
                  </a:cxn>
                  <a:cxn ang="0">
                    <a:pos x="40" y="0"/>
                  </a:cxn>
                  <a:cxn ang="0">
                    <a:pos x="31" y="6"/>
                  </a:cxn>
                </a:cxnLst>
                <a:rect l="0" t="0" r="r" b="b"/>
                <a:pathLst>
                  <a:path w="40" h="46">
                    <a:moveTo>
                      <a:pt x="31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3" y="26"/>
                      <a:pt x="36" y="12"/>
                    </a:cubicBezTo>
                    <a:cubicBezTo>
                      <a:pt x="38" y="8"/>
                      <a:pt x="40" y="3"/>
                      <a:pt x="40" y="0"/>
                    </a:cubicBezTo>
                    <a:cubicBezTo>
                      <a:pt x="38" y="1"/>
                      <a:pt x="35" y="3"/>
                      <a:pt x="31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3668713" y="2527300"/>
                <a:ext cx="85725" cy="2063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8" y="53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23" h="55">
                    <a:moveTo>
                      <a:pt x="0" y="13"/>
                    </a:moveTo>
                    <a:cubicBezTo>
                      <a:pt x="6" y="30"/>
                      <a:pt x="13" y="55"/>
                      <a:pt x="18" y="53"/>
                    </a:cubicBezTo>
                    <a:cubicBezTo>
                      <a:pt x="23" y="51"/>
                      <a:pt x="12" y="25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3683000" y="2241550"/>
                <a:ext cx="153988" cy="173038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6"/>
                  </a:cxn>
                  <a:cxn ang="0">
                    <a:pos x="9" y="41"/>
                  </a:cxn>
                </a:cxnLst>
                <a:rect l="0" t="0" r="r" b="b"/>
                <a:pathLst>
                  <a:path w="41" h="46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6"/>
                    </a:cubicBezTo>
                    <a:cubicBezTo>
                      <a:pt x="3" y="45"/>
                      <a:pt x="6" y="43"/>
                      <a:pt x="9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3370263" y="2398713"/>
                <a:ext cx="207963" cy="60325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0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</a:cxnLst>
                <a:rect l="0" t="0" r="r" b="b"/>
                <a:pathLst>
                  <a:path w="55" h="16">
                    <a:moveTo>
                      <a:pt x="43" y="16"/>
                    </a:moveTo>
                    <a:cubicBezTo>
                      <a:pt x="47" y="15"/>
                      <a:pt x="51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0" y="5"/>
                    </a:cubicBez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4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3532188" y="21955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4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6" y="25"/>
                      <a:pt x="9" y="0"/>
                      <a:pt x="4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3525838" y="2689225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3487738" y="2259013"/>
                <a:ext cx="7938" cy="1587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3735388" y="2228850"/>
                <a:ext cx="7938" cy="127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3484563" y="2247900"/>
                <a:ext cx="1588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3751263" y="2428875"/>
                <a:ext cx="153988" cy="11113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1" y="1"/>
                  </a:cxn>
                </a:cxnLst>
                <a:rect l="0" t="0" r="r" b="b"/>
                <a:pathLst>
                  <a:path w="41" h="3">
                    <a:moveTo>
                      <a:pt x="41" y="1"/>
                    </a:moveTo>
                    <a:cubicBezTo>
                      <a:pt x="34" y="0"/>
                      <a:pt x="15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2"/>
                      <a:pt x="34" y="0"/>
                      <a:pt x="4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3717925" y="2255838"/>
                <a:ext cx="6350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3675063" y="2271713"/>
                <a:ext cx="42863" cy="8572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7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7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3506788" y="22891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3367088" y="2451100"/>
                <a:ext cx="211138" cy="3810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</a:cxnLst>
                <a:rect l="0" t="0" r="r" b="b"/>
                <a:pathLst>
                  <a:path w="56" h="10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2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ubicBezTo>
                      <a:pt x="24" y="3"/>
                      <a:pt x="23" y="4"/>
                      <a:pt x="22" y="4"/>
                    </a:cubicBezTo>
                    <a:cubicBezTo>
                      <a:pt x="21" y="4"/>
                      <a:pt x="19" y="4"/>
                      <a:pt x="18" y="4"/>
                    </a:cubicBezTo>
                    <a:cubicBezTo>
                      <a:pt x="9" y="5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3532188" y="2330450"/>
                <a:ext cx="41275" cy="57150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11" y="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8" y="10"/>
                      <a:pt x="4" y="5"/>
                      <a:pt x="0" y="0"/>
                    </a:cubicBezTo>
                    <a:cubicBezTo>
                      <a:pt x="2" y="2"/>
                      <a:pt x="3" y="3"/>
                      <a:pt x="4" y="5"/>
                    </a:cubicBezTo>
                    <a:cubicBezTo>
                      <a:pt x="6" y="8"/>
                      <a:pt x="9" y="12"/>
                      <a:pt x="11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3586163" y="2511425"/>
                <a:ext cx="14288" cy="492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12"/>
                  </a:cxn>
                  <a:cxn ang="0">
                    <a:pos x="0" y="13"/>
                  </a:cxn>
                  <a:cxn ang="0">
                    <a:pos x="4" y="0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2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3668713" y="2214563"/>
                <a:ext cx="107950" cy="206375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3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5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4"/>
                      <a:pt x="3" y="54"/>
                      <a:pt x="4" y="53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3" y="0"/>
                      <a:pt x="22" y="1"/>
                      <a:pt x="20" y="4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7" y="8"/>
                      <a:pt x="16" y="10"/>
                      <a:pt x="15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2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3514725" y="2508250"/>
                <a:ext cx="104775" cy="20796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3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3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1" y="29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3698875" y="2428875"/>
                <a:ext cx="222250" cy="49213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13"/>
                  </a:cxn>
                  <a:cxn ang="0">
                    <a:pos x="15" y="11"/>
                  </a:cxn>
                  <a:cxn ang="0">
                    <a:pos x="58" y="3"/>
                  </a:cxn>
                  <a:cxn ang="0">
                    <a:pos x="55" y="1"/>
                  </a:cxn>
                  <a:cxn ang="0">
                    <a:pos x="14" y="3"/>
                  </a:cxn>
                  <a:cxn ang="0">
                    <a:pos x="0" y="11"/>
                  </a:cxn>
                </a:cxnLst>
                <a:rect l="0" t="0" r="r" b="b"/>
                <a:pathLst>
                  <a:path w="59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6" y="12"/>
                      <a:pt x="10" y="12"/>
                      <a:pt x="15" y="11"/>
                    </a:cubicBezTo>
                    <a:cubicBezTo>
                      <a:pt x="33" y="9"/>
                      <a:pt x="59" y="8"/>
                      <a:pt x="58" y="3"/>
                    </a:cubicBezTo>
                    <a:cubicBezTo>
                      <a:pt x="58" y="2"/>
                      <a:pt x="57" y="2"/>
                      <a:pt x="55" y="1"/>
                    </a:cubicBezTo>
                    <a:cubicBezTo>
                      <a:pt x="48" y="0"/>
                      <a:pt x="29" y="2"/>
                      <a:pt x="14" y="3"/>
                    </a:cubicBezTo>
                    <a:cubicBezTo>
                      <a:pt x="8" y="6"/>
                      <a:pt x="2" y="8"/>
                      <a:pt x="0" y="1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3479800" y="2233613"/>
                <a:ext cx="139700" cy="180975"/>
              </a:xfrm>
              <a:custGeom>
                <a:avLst/>
                <a:gdLst/>
                <a:ahLst/>
                <a:cxnLst>
                  <a:cxn ang="0">
                    <a:pos x="25" y="41"/>
                  </a:cxn>
                  <a:cxn ang="0">
                    <a:pos x="36" y="48"/>
                  </a:cxn>
                  <a:cxn ang="0">
                    <a:pos x="37" y="44"/>
                  </a:cxn>
                  <a:cxn ang="0">
                    <a:pos x="31" y="37"/>
                  </a:cxn>
                  <a:cxn ang="0">
                    <a:pos x="26" y="30"/>
                  </a:cxn>
                  <a:cxn ang="0">
                    <a:pos x="5" y="1"/>
                  </a:cxn>
                  <a:cxn ang="0">
                    <a:pos x="1" y="1"/>
                  </a:cxn>
                  <a:cxn ang="0">
                    <a:pos x="1" y="4"/>
                  </a:cxn>
                  <a:cxn ang="0">
                    <a:pos x="1" y="5"/>
                  </a:cxn>
                  <a:cxn ang="0">
                    <a:pos x="2" y="7"/>
                  </a:cxn>
                  <a:cxn ang="0">
                    <a:pos x="4" y="11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4" y="26"/>
                  </a:cxn>
                  <a:cxn ang="0">
                    <a:pos x="25" y="41"/>
                  </a:cxn>
                </a:cxnLst>
                <a:rect l="0" t="0" r="r" b="b"/>
                <a:pathLst>
                  <a:path w="37" h="48">
                    <a:moveTo>
                      <a:pt x="25" y="41"/>
                    </a:moveTo>
                    <a:cubicBezTo>
                      <a:pt x="29" y="45"/>
                      <a:pt x="33" y="48"/>
                      <a:pt x="36" y="48"/>
                    </a:cubicBezTo>
                    <a:cubicBezTo>
                      <a:pt x="36" y="47"/>
                      <a:pt x="37" y="46"/>
                      <a:pt x="37" y="44"/>
                    </a:cubicBezTo>
                    <a:cubicBezTo>
                      <a:pt x="35" y="42"/>
                      <a:pt x="33" y="40"/>
                      <a:pt x="31" y="37"/>
                    </a:cubicBezTo>
                    <a:cubicBezTo>
                      <a:pt x="29" y="35"/>
                      <a:pt x="28" y="32"/>
                      <a:pt x="26" y="30"/>
                    </a:cubicBezTo>
                    <a:cubicBezTo>
                      <a:pt x="18" y="19"/>
                      <a:pt x="10" y="5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6" y="14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10" y="21"/>
                      <a:pt x="12" y="23"/>
                      <a:pt x="14" y="26"/>
                    </a:cubicBezTo>
                    <a:cubicBezTo>
                      <a:pt x="18" y="31"/>
                      <a:pt x="22" y="36"/>
                      <a:pt x="25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3367088" y="2451100"/>
                <a:ext cx="222250" cy="5397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</a:cxnLst>
                <a:rect l="0" t="0" r="r" b="b"/>
                <a:pathLst>
                  <a:path w="59" h="14">
                    <a:moveTo>
                      <a:pt x="59" y="2"/>
                    </a:move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3668713" y="2511425"/>
                <a:ext cx="150813" cy="1857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32" y="47"/>
                  </a:cxn>
                  <a:cxn ang="0">
                    <a:pos x="35" y="48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40" h="49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15" y="24"/>
                      <a:pt x="26" y="43"/>
                      <a:pt x="32" y="47"/>
                    </a:cubicBezTo>
                    <a:cubicBezTo>
                      <a:pt x="33" y="48"/>
                      <a:pt x="35" y="49"/>
                      <a:pt x="35" y="48"/>
                    </a:cubicBezTo>
                    <a:cubicBezTo>
                      <a:pt x="40" y="45"/>
                      <a:pt x="22" y="23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3649663" y="2195513"/>
                <a:ext cx="41275" cy="1428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8"/>
                  </a:cxn>
                  <a:cxn ang="0">
                    <a:pos x="11" y="0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7" y="1"/>
                      <a:pt x="3" y="22"/>
                      <a:pt x="0" y="38"/>
                    </a:cubicBezTo>
                    <a:cubicBezTo>
                      <a:pt x="3" y="22"/>
                      <a:pt x="7" y="1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3646488" y="2338388"/>
                <a:ext cx="317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3540125" y="2395538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3386138" y="2459038"/>
                <a:ext cx="203200" cy="904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39" y="7"/>
                  </a:cxn>
                  <a:cxn ang="0">
                    <a:pos x="1" y="23"/>
                  </a:cxn>
                  <a:cxn ang="0">
                    <a:pos x="0" y="24"/>
                  </a:cxn>
                  <a:cxn ang="0">
                    <a:pos x="54" y="0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6" y="5"/>
                      <a:pt x="39" y="7"/>
                    </a:cubicBezTo>
                    <a:cubicBezTo>
                      <a:pt x="25" y="13"/>
                      <a:pt x="6" y="19"/>
                      <a:pt x="1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7" y="17"/>
                      <a:pt x="46" y="7"/>
                      <a:pt x="5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3578225" y="2508250"/>
                <a:ext cx="44450" cy="2190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8"/>
                  </a:cxn>
                  <a:cxn ang="0">
                    <a:pos x="10" y="0"/>
                  </a:cxn>
                </a:cxnLst>
                <a:rect l="0" t="0" r="r" b="b"/>
                <a:pathLst>
                  <a:path w="12" h="5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2"/>
                      <a:pt x="3" y="58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3646488" y="2192338"/>
                <a:ext cx="63500" cy="228600"/>
              </a:xfrm>
              <a:custGeom>
                <a:avLst/>
                <a:gdLst/>
                <a:ahLst/>
                <a:cxnLst>
                  <a:cxn ang="0">
                    <a:pos x="5" y="61"/>
                  </a:cxn>
                  <a:cxn ang="0">
                    <a:pos x="7" y="61"/>
                  </a:cxn>
                  <a:cxn ang="0">
                    <a:pos x="8" y="44"/>
                  </a:cxn>
                  <a:cxn ang="0">
                    <a:pos x="8" y="44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" y="39"/>
                  </a:cxn>
                  <a:cxn ang="0">
                    <a:pos x="0" y="43"/>
                  </a:cxn>
                  <a:cxn ang="0">
                    <a:pos x="5" y="61"/>
                  </a:cxn>
                </a:cxnLst>
                <a:rect l="0" t="0" r="r" b="b"/>
                <a:pathLst>
                  <a:path w="17" h="61">
                    <a:moveTo>
                      <a:pt x="5" y="61"/>
                    </a:moveTo>
                    <a:cubicBezTo>
                      <a:pt x="5" y="61"/>
                      <a:pt x="6" y="61"/>
                      <a:pt x="7" y="61"/>
                    </a:cubicBezTo>
                    <a:cubicBezTo>
                      <a:pt x="6" y="58"/>
                      <a:pt x="7" y="51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26"/>
                      <a:pt x="17" y="1"/>
                      <a:pt x="13" y="1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8" y="2"/>
                      <a:pt x="4" y="23"/>
                      <a:pt x="1" y="39"/>
                    </a:cubicBezTo>
                    <a:cubicBezTo>
                      <a:pt x="1" y="41"/>
                      <a:pt x="1" y="42"/>
                      <a:pt x="0" y="43"/>
                    </a:cubicBezTo>
                    <a:cubicBezTo>
                      <a:pt x="1" y="52"/>
                      <a:pt x="2" y="59"/>
                      <a:pt x="5" y="6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3578225" y="25082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8"/>
                    </a:cubicBezTo>
                    <a:cubicBezTo>
                      <a:pt x="3" y="59"/>
                      <a:pt x="3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10" y="56"/>
                      <a:pt x="13" y="34"/>
                      <a:pt x="16" y="18"/>
                    </a:cubicBezTo>
                    <a:cubicBezTo>
                      <a:pt x="15" y="9"/>
                      <a:pt x="14" y="1"/>
                      <a:pt x="12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3424238" y="2274888"/>
                <a:ext cx="192088" cy="153988"/>
              </a:xfrm>
              <a:custGeom>
                <a:avLst/>
                <a:gdLst/>
                <a:ahLst/>
                <a:cxnLst>
                  <a:cxn ang="0">
                    <a:pos x="35" y="35"/>
                  </a:cxn>
                  <a:cxn ang="0">
                    <a:pos x="50" y="39"/>
                  </a:cxn>
                  <a:cxn ang="0">
                    <a:pos x="51" y="37"/>
                  </a:cxn>
                  <a:cxn ang="0">
                    <a:pos x="40" y="30"/>
                  </a:cxn>
                  <a:cxn ang="0">
                    <a:pos x="40" y="30"/>
                  </a:cxn>
                  <a:cxn ang="0">
                    <a:pos x="26" y="18"/>
                  </a:cxn>
                  <a:cxn ang="0">
                    <a:pos x="2" y="3"/>
                  </a:cxn>
                  <a:cxn ang="0">
                    <a:pos x="10" y="14"/>
                  </a:cxn>
                  <a:cxn ang="0">
                    <a:pos x="31" y="32"/>
                  </a:cxn>
                  <a:cxn ang="0">
                    <a:pos x="35" y="35"/>
                  </a:cxn>
                </a:cxnLst>
                <a:rect l="0" t="0" r="r" b="b"/>
                <a:pathLst>
                  <a:path w="51" h="41">
                    <a:moveTo>
                      <a:pt x="35" y="35"/>
                    </a:moveTo>
                    <a:cubicBezTo>
                      <a:pt x="42" y="39"/>
                      <a:pt x="48" y="41"/>
                      <a:pt x="50" y="39"/>
                    </a:cubicBezTo>
                    <a:cubicBezTo>
                      <a:pt x="50" y="39"/>
                      <a:pt x="51" y="38"/>
                      <a:pt x="51" y="37"/>
                    </a:cubicBezTo>
                    <a:cubicBezTo>
                      <a:pt x="48" y="37"/>
                      <a:pt x="44" y="34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5" y="26"/>
                      <a:pt x="30" y="22"/>
                      <a:pt x="26" y="18"/>
                    </a:cubicBezTo>
                    <a:cubicBezTo>
                      <a:pt x="15" y="8"/>
                      <a:pt x="5" y="0"/>
                      <a:pt x="2" y="3"/>
                    </a:cubicBezTo>
                    <a:cubicBezTo>
                      <a:pt x="0" y="5"/>
                      <a:pt x="4" y="9"/>
                      <a:pt x="10" y="14"/>
                    </a:cubicBezTo>
                    <a:cubicBezTo>
                      <a:pt x="16" y="20"/>
                      <a:pt x="24" y="26"/>
                      <a:pt x="31" y="32"/>
                    </a:cubicBezTo>
                    <a:cubicBezTo>
                      <a:pt x="32" y="33"/>
                      <a:pt x="33" y="34"/>
                      <a:pt x="35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3382963" y="2459038"/>
                <a:ext cx="209550" cy="106363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56" y="2"/>
                  </a:cxn>
                  <a:cxn ang="0">
                    <a:pos x="55" y="0"/>
                  </a:cxn>
                  <a:cxn ang="0">
                    <a:pos x="1" y="2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43" y="15"/>
                  </a:cxn>
                </a:cxnLst>
                <a:rect l="0" t="0" r="r" b="b"/>
                <a:pathLst>
                  <a:path w="56" h="28">
                    <a:moveTo>
                      <a:pt x="43" y="15"/>
                    </a:moveTo>
                    <a:cubicBezTo>
                      <a:pt x="50" y="9"/>
                      <a:pt x="56" y="4"/>
                      <a:pt x="56" y="2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47" y="7"/>
                      <a:pt x="8" y="17"/>
                      <a:pt x="1" y="24"/>
                    </a:cubicBezTo>
                    <a:cubicBezTo>
                      <a:pt x="1" y="25"/>
                      <a:pt x="0" y="26"/>
                      <a:pt x="1" y="26"/>
                    </a:cubicBezTo>
                    <a:cubicBezTo>
                      <a:pt x="1" y="28"/>
                      <a:pt x="4" y="28"/>
                      <a:pt x="9" y="27"/>
                    </a:cubicBezTo>
                    <a:cubicBezTo>
                      <a:pt x="17" y="24"/>
                      <a:pt x="31" y="19"/>
                      <a:pt x="43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3694113" y="2354263"/>
                <a:ext cx="214313" cy="11588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3" y="28"/>
                      <a:pt x="9" y="2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5" y="22"/>
                      <a:pt x="0" y="26"/>
                      <a:pt x="0" y="2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3671888" y="2500313"/>
                <a:ext cx="195263" cy="14763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46" y="38"/>
                  </a:cxn>
                  <a:cxn ang="0">
                    <a:pos x="49" y="38"/>
                  </a:cxn>
                  <a:cxn ang="0">
                    <a:pos x="16" y="5"/>
                  </a:cxn>
                  <a:cxn ang="0">
                    <a:pos x="1" y="1"/>
                  </a:cxn>
                </a:cxnLst>
                <a:rect l="0" t="0" r="r" b="b"/>
                <a:pathLst>
                  <a:path w="52" h="39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23" y="21"/>
                      <a:pt x="40" y="37"/>
                      <a:pt x="46" y="38"/>
                    </a:cubicBezTo>
                    <a:cubicBezTo>
                      <a:pt x="47" y="39"/>
                      <a:pt x="48" y="39"/>
                      <a:pt x="49" y="38"/>
                    </a:cubicBezTo>
                    <a:cubicBezTo>
                      <a:pt x="52" y="34"/>
                      <a:pt x="30" y="17"/>
                      <a:pt x="16" y="5"/>
                    </a:cubicBezTo>
                    <a:cubicBezTo>
                      <a:pt x="8" y="2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3389313" y="2187575"/>
                <a:ext cx="512763" cy="550863"/>
              </a:xfrm>
              <a:custGeom>
                <a:avLst/>
                <a:gdLst/>
                <a:ahLst/>
                <a:cxnLst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7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7" y="92"/>
                  </a:cxn>
                  <a:cxn ang="0">
                    <a:pos x="56" y="86"/>
                  </a:cxn>
                  <a:cxn ang="0">
                    <a:pos x="56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73" y="146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8"/>
                  </a:cxn>
                  <a:cxn ang="0">
                    <a:pos x="134" y="105"/>
                  </a:cxn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0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61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</a:cxnLst>
                <a:rect l="0" t="0" r="r" b="b"/>
                <a:pathLst>
                  <a:path w="136" h="146">
                    <a:moveTo>
                      <a:pt x="39" y="64"/>
                    </a:move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0" y="94"/>
                      <a:pt x="25" y="98"/>
                    </a:cubicBezTo>
                    <a:cubicBezTo>
                      <a:pt x="15" y="105"/>
                      <a:pt x="5" y="112"/>
                      <a:pt x="7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51" y="89"/>
                      <a:pt x="54" y="87"/>
                      <a:pt x="56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5" y="94"/>
                      <a:pt x="66" y="103"/>
                    </a:cubicBezTo>
                    <a:cubicBezTo>
                      <a:pt x="68" y="121"/>
                      <a:pt x="68" y="146"/>
                      <a:pt x="73" y="146"/>
                    </a:cubicBezTo>
                    <a:cubicBezTo>
                      <a:pt x="78" y="146"/>
                      <a:pt x="75" y="121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3" y="85"/>
                      <a:pt x="91" y="88"/>
                    </a:cubicBezTo>
                    <a:cubicBezTo>
                      <a:pt x="107" y="96"/>
                      <a:pt x="132" y="110"/>
                      <a:pt x="134" y="105"/>
                    </a:cubicBezTo>
                    <a:cubicBezTo>
                      <a:pt x="136" y="100"/>
                      <a:pt x="112" y="91"/>
                      <a:pt x="96" y="83"/>
                    </a:cubicBez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6" y="66"/>
                      <a:pt x="94" y="60"/>
                    </a:cubicBezTo>
                    <a:cubicBezTo>
                      <a:pt x="108" y="49"/>
                      <a:pt x="130" y="36"/>
                      <a:pt x="127" y="32"/>
                    </a:cubicBezTo>
                    <a:cubicBezTo>
                      <a:pt x="124" y="27"/>
                      <a:pt x="103" y="45"/>
                      <a:pt x="87" y="55"/>
                    </a:cubicBezTo>
                    <a:cubicBezTo>
                      <a:pt x="84" y="57"/>
                      <a:pt x="81" y="59"/>
                      <a:pt x="78" y="60"/>
                    </a:cubicBezTo>
                    <a:cubicBezTo>
                      <a:pt x="77" y="61"/>
                      <a:pt x="76" y="61"/>
                      <a:pt x="75" y="62"/>
                    </a:cubicBezTo>
                    <a:cubicBezTo>
                      <a:pt x="74" y="62"/>
                      <a:pt x="73" y="62"/>
                      <a:pt x="73" y="62"/>
                    </a:cubicBezTo>
                    <a:cubicBezTo>
                      <a:pt x="70" y="60"/>
                      <a:pt x="69" y="53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26"/>
                      <a:pt x="66" y="0"/>
                      <a:pt x="61" y="1"/>
                    </a:cubicBezTo>
                    <a:cubicBezTo>
                      <a:pt x="56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0" y="59"/>
                      <a:pt x="60" y="60"/>
                    </a:cubicBezTo>
                    <a:cubicBezTo>
                      <a:pt x="60" y="61"/>
                      <a:pt x="59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1" y="53"/>
                      <a:pt x="15" y="43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1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81"/>
            <p:cNvGrpSpPr/>
            <p:nvPr/>
          </p:nvGrpSpPr>
          <p:grpSpPr>
            <a:xfrm rot="1639090">
              <a:off x="7439061" y="1694089"/>
              <a:ext cx="288406" cy="246228"/>
              <a:chOff x="6294438" y="1638300"/>
              <a:chExt cx="401638" cy="342900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3" name="Freeform 283"/>
            <p:cNvSpPr>
              <a:spLocks/>
            </p:cNvSpPr>
            <p:nvPr/>
          </p:nvSpPr>
          <p:spPr bwMode="auto">
            <a:xfrm rot="1639090">
              <a:off x="7420358" y="865033"/>
              <a:ext cx="181252" cy="490176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24" name="Freeform 284"/>
            <p:cNvSpPr>
              <a:spLocks/>
            </p:cNvSpPr>
            <p:nvPr/>
          </p:nvSpPr>
          <p:spPr bwMode="auto">
            <a:xfrm rot="1639090">
              <a:off x="7642024" y="962290"/>
              <a:ext cx="173272" cy="493596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724"/>
          <p:cNvGrpSpPr/>
          <p:nvPr/>
        </p:nvGrpSpPr>
        <p:grpSpPr>
          <a:xfrm>
            <a:off x="2225640" y="5000575"/>
            <a:ext cx="920557" cy="906472"/>
            <a:chOff x="1669229" y="5000575"/>
            <a:chExt cx="690418" cy="906472"/>
          </a:xfrm>
        </p:grpSpPr>
        <p:sp>
          <p:nvSpPr>
            <p:cNvPr id="1299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00" name="Freeform 1299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4516355">
              <a:off x="1940620" y="5277944"/>
              <a:ext cx="225204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39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0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6" name="Group 281"/>
            <p:cNvGrpSpPr/>
            <p:nvPr/>
          </p:nvGrpSpPr>
          <p:grpSpPr>
            <a:xfrm rot="4516355">
              <a:off x="1913510" y="5522862"/>
              <a:ext cx="110206" cy="94089"/>
              <a:chOff x="6294438" y="1638300"/>
              <a:chExt cx="401638" cy="342900"/>
            </a:xfrm>
          </p:grpSpPr>
          <p:sp>
            <p:nvSpPr>
              <p:cNvPr id="13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13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14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Group 1725"/>
          <p:cNvGrpSpPr/>
          <p:nvPr/>
        </p:nvGrpSpPr>
        <p:grpSpPr>
          <a:xfrm>
            <a:off x="1650881" y="6052714"/>
            <a:ext cx="931161" cy="531091"/>
            <a:chOff x="1238130" y="6052653"/>
            <a:chExt cx="698371" cy="531091"/>
          </a:xfrm>
        </p:grpSpPr>
        <p:sp>
          <p:nvSpPr>
            <p:cNvPr id="101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8" name="Group 296"/>
            <p:cNvGrpSpPr/>
            <p:nvPr/>
          </p:nvGrpSpPr>
          <p:grpSpPr>
            <a:xfrm rot="2467258">
              <a:off x="1498277" y="6174330"/>
              <a:ext cx="173234" cy="175911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11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12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0" name="Group 289"/>
            <p:cNvGrpSpPr/>
            <p:nvPr/>
          </p:nvGrpSpPr>
          <p:grpSpPr>
            <a:xfrm rot="2467258">
              <a:off x="1574579" y="6074179"/>
              <a:ext cx="38200" cy="25465"/>
              <a:chOff x="3916363" y="1970088"/>
              <a:chExt cx="180975" cy="120650"/>
            </a:xfrm>
          </p:grpSpPr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Group 281"/>
            <p:cNvGrpSpPr/>
            <p:nvPr/>
          </p:nvGrpSpPr>
          <p:grpSpPr>
            <a:xfrm rot="2467258">
              <a:off x="1565350" y="6375704"/>
              <a:ext cx="84774" cy="72376"/>
              <a:chOff x="6294438" y="1638300"/>
              <a:chExt cx="401638" cy="342900"/>
            </a:xfrm>
          </p:grpSpPr>
          <p:sp>
            <p:nvSpPr>
              <p:cNvPr id="103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3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39" name="Group 1726"/>
          <p:cNvGrpSpPr/>
          <p:nvPr/>
        </p:nvGrpSpPr>
        <p:grpSpPr>
          <a:xfrm>
            <a:off x="687240" y="6131085"/>
            <a:ext cx="566496" cy="557829"/>
            <a:chOff x="515430" y="6131024"/>
            <a:chExt cx="424872" cy="557829"/>
          </a:xfrm>
        </p:grpSpPr>
        <p:sp>
          <p:nvSpPr>
            <p:cNvPr id="612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14" name="Freeform 613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1" name="Group 296"/>
            <p:cNvGrpSpPr/>
            <p:nvPr/>
          </p:nvGrpSpPr>
          <p:grpSpPr>
            <a:xfrm rot="3025731">
              <a:off x="664323" y="6295190"/>
              <a:ext cx="138587" cy="140729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7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8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73" name="Group 281"/>
            <p:cNvGrpSpPr/>
            <p:nvPr/>
          </p:nvGrpSpPr>
          <p:grpSpPr>
            <a:xfrm rot="3025731">
              <a:off x="698382" y="6457669"/>
              <a:ext cx="67819" cy="57901"/>
              <a:chOff x="6294438" y="1638300"/>
              <a:chExt cx="401638" cy="342900"/>
            </a:xfrm>
          </p:grpSpPr>
          <p:sp>
            <p:nvSpPr>
              <p:cNvPr id="89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4" name="Group 1578"/>
          <p:cNvGrpSpPr/>
          <p:nvPr/>
        </p:nvGrpSpPr>
        <p:grpSpPr>
          <a:xfrm>
            <a:off x="1966941" y="3681289"/>
            <a:ext cx="744071" cy="424872"/>
            <a:chOff x="1475175" y="3681289"/>
            <a:chExt cx="558053" cy="424872"/>
          </a:xfrm>
        </p:grpSpPr>
        <p:sp>
          <p:nvSpPr>
            <p:cNvPr id="1584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85" name="Freeform 1584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  <a:alpha val="6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5" name="Group 296"/>
            <p:cNvGrpSpPr/>
            <p:nvPr/>
          </p:nvGrpSpPr>
          <p:grpSpPr>
            <a:xfrm rot="1778703">
              <a:off x="1674422" y="3779824"/>
              <a:ext cx="138587" cy="140729"/>
              <a:chOff x="5902325" y="2266950"/>
              <a:chExt cx="820738" cy="833438"/>
            </a:xfrm>
            <a:noFill/>
          </p:grpSpPr>
          <p:sp>
            <p:nvSpPr>
              <p:cNvPr id="168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68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598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99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7" name="Group 1727"/>
          <p:cNvGrpSpPr>
            <a:grpSpLocks noChangeAspect="1"/>
          </p:cNvGrpSpPr>
          <p:nvPr/>
        </p:nvGrpSpPr>
        <p:grpSpPr>
          <a:xfrm>
            <a:off x="426720" y="5029200"/>
            <a:ext cx="1389888" cy="795528"/>
            <a:chOff x="1238130" y="6052653"/>
            <a:chExt cx="698371" cy="531091"/>
          </a:xfrm>
        </p:grpSpPr>
        <p:sp>
          <p:nvSpPr>
            <p:cNvPr id="172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0" name="Freeform 172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8" name="Group 296"/>
            <p:cNvGrpSpPr/>
            <p:nvPr/>
          </p:nvGrpSpPr>
          <p:grpSpPr>
            <a:xfrm rot="2467258">
              <a:off x="1498291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74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74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4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5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6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7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8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9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0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1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2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3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4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5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6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7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8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9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0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1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2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3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4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5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6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7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8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8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740" name="Freeform 1739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1" name="Freeform 1740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2" name="Freeform 1741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3" name="Freeform 1742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8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36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7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8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9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34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5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445348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087D9D-A012-495F-82E4-9DD888802A8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8299458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621551" y="6015958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2" name="Group 296"/>
            <p:cNvGrpSpPr/>
            <p:nvPr/>
          </p:nvGrpSpPr>
          <p:grpSpPr>
            <a:xfrm rot="2467258">
              <a:off x="1498294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4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73024" y="6162262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3" name="Group 296"/>
            <p:cNvGrpSpPr/>
            <p:nvPr/>
          </p:nvGrpSpPr>
          <p:grpSpPr>
            <a:xfrm rot="3025731">
              <a:off x="664340" y="6295202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4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6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9" name="Group 296"/>
            <p:cNvGrpSpPr/>
            <p:nvPr/>
          </p:nvGrpSpPr>
          <p:grpSpPr>
            <a:xfrm rot="2467258">
              <a:off x="1498295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0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1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5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6461" y="1600261"/>
            <a:ext cx="9388475" cy="1362075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80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51203" y="3059120"/>
            <a:ext cx="7433732" cy="19700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8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BA711D-649C-4A98-8597-45AEEEE200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884451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760133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010400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491B14-5A07-42B3-B3CB-F1872332A4E9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182553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432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0104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0104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E3BAE-D288-4C70-B0CD-843B2818704B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240956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/>
          <p:nvPr/>
        </p:nvGrpSpPr>
        <p:grpSpPr>
          <a:xfrm>
            <a:off x="1621551" y="6015958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9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59"/>
          <p:cNvGrpSpPr/>
          <p:nvPr/>
        </p:nvGrpSpPr>
        <p:grpSpPr>
          <a:xfrm>
            <a:off x="573024" y="6162262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0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6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74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6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7B20B-A486-4FEE-92F0-D721184FE688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564550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621551" y="6015958"/>
            <a:ext cx="931161" cy="531091"/>
            <a:chOff x="1238130" y="6052653"/>
            <a:chExt cx="698371" cy="531091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3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7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2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6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573024" y="6162262"/>
            <a:ext cx="566496" cy="557829"/>
            <a:chOff x="515430" y="6131024"/>
            <a:chExt cx="424872" cy="557829"/>
          </a:xfrm>
        </p:grpSpPr>
        <p:sp>
          <p:nvSpPr>
            <p:cNvPr id="59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1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6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5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7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4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6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0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2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0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1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CDD348-6DF3-4AE4-AB99-EEA50C11378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4050596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5624" y="1843088"/>
            <a:ext cx="5181600" cy="41148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843088"/>
            <a:ext cx="4011084" cy="1828800"/>
          </a:xfrm>
        </p:spPr>
        <p:txBody>
          <a:bodyPr/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D3E02B-8340-4E47-BAB7-90DABC86EA43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857296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3" cy="1162050"/>
          </a:xfr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5624" y="1843093"/>
            <a:ext cx="5486400" cy="4194175"/>
          </a:xfrm>
          <a:prstGeom prst="ellipse">
            <a:avLst/>
          </a:prstGeom>
          <a:solidFill>
            <a:schemeClr val="bg1">
              <a:alpha val="5000"/>
            </a:schemeClr>
          </a:solidFill>
          <a:ln w="50800">
            <a:gradFill>
              <a:gsLst>
                <a:gs pos="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800000" scaled="0"/>
            </a:gradFill>
          </a:ln>
          <a:effectLst/>
          <a:scene3d>
            <a:camera prst="orthographicFront"/>
            <a:lightRig rig="threePt" dir="t"/>
          </a:scene3d>
          <a:sp3d contourW="12700" prstMaterial="powder">
            <a:bevelT w="152400" h="50800" prst="softRound"/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rmAutofit/>
          </a:bodyPr>
          <a:lstStyle>
            <a:lvl1pPr marL="0" indent="0" algn="ctr" defTabSz="914400" rtl="0" eaLnBrk="1" latinLnBrk="0" hangingPunct="1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843087"/>
            <a:ext cx="4011083" cy="18288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508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500"/>
              </a:spcBef>
              <a:buSzPct val="80000"/>
              <a:buFont typeface="Wingdings" pitchFamily="2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99D6C-F0ED-4775-9041-10837FAC533D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687043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/>
          <p:cNvSpPr/>
          <p:nvPr/>
        </p:nvSpPr>
        <p:spPr bwMode="auto">
          <a:xfrm>
            <a:off x="0" y="0"/>
            <a:ext cx="12192000" cy="2185988"/>
          </a:xfrm>
          <a:custGeom>
            <a:avLst/>
            <a:gdLst/>
            <a:ahLst/>
            <a:cxnLst/>
            <a:rect l="0" t="0" r="r" b="b"/>
            <a:pathLst>
              <a:path w="5760" h="1377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3A34C8-038E-2045-AF43-DF7DBB8E0E9E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5940951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2ED0DD-C62C-4792-98DF-5E48D23C5674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548383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rot="5400000" flipH="1">
            <a:off x="1434242" y="-1311988"/>
            <a:ext cx="2444681" cy="518160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157"/>
          <p:cNvGrpSpPr/>
          <p:nvPr/>
        </p:nvGrpSpPr>
        <p:grpSpPr>
          <a:xfrm rot="893329">
            <a:off x="561386" y="279624"/>
            <a:ext cx="1979673" cy="1691685"/>
            <a:chOff x="429768" y="5047488"/>
            <a:chExt cx="1484755" cy="1691685"/>
          </a:xfrm>
        </p:grpSpPr>
        <p:grpSp>
          <p:nvGrpSpPr>
            <p:cNvPr id="10" name="Group 9"/>
            <p:cNvGrpSpPr/>
            <p:nvPr/>
          </p:nvGrpSpPr>
          <p:grpSpPr>
            <a:xfrm>
              <a:off x="1216152" y="6035040"/>
              <a:ext cx="698371" cy="531091"/>
              <a:chOff x="1238130" y="6052653"/>
              <a:chExt cx="698371" cy="531091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6"/>
              <p:cNvGrpSpPr/>
              <p:nvPr/>
            </p:nvGrpSpPr>
            <p:grpSpPr>
              <a:xfrm rot="2467258">
                <a:off x="1498298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26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4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30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5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0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4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0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1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2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3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8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15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6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4" name="Group 60"/>
            <p:cNvGrpSpPr/>
            <p:nvPr/>
          </p:nvGrpSpPr>
          <p:grpSpPr>
            <a:xfrm>
              <a:off x="429768" y="6181344"/>
              <a:ext cx="424872" cy="557829"/>
              <a:chOff x="515430" y="6131024"/>
              <a:chExt cx="424872" cy="557829"/>
            </a:xfrm>
          </p:grpSpPr>
          <p:sp>
            <p:nvSpPr>
              <p:cNvPr id="62" name="AutoShape 3"/>
              <p:cNvSpPr>
                <a:spLocks noChangeAspect="1" noChangeArrowheads="1" noTextEdit="1"/>
              </p:cNvSpPr>
              <p:nvPr/>
            </p:nvSpPr>
            <p:spPr bwMode="auto">
              <a:xfrm rot="3025731">
                <a:off x="455334" y="6203378"/>
                <a:ext cx="552736" cy="4085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>
                <a:spLocks noEditPoints="1"/>
              </p:cNvSpPr>
              <p:nvPr/>
            </p:nvSpPr>
            <p:spPr bwMode="auto">
              <a:xfrm rot="3025731">
                <a:off x="448951" y="6197503"/>
                <a:ext cx="557829" cy="424872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Group 296"/>
              <p:cNvGrpSpPr/>
              <p:nvPr/>
            </p:nvGrpSpPr>
            <p:grpSpPr>
              <a:xfrm rot="3025731">
                <a:off x="664340" y="6295206"/>
                <a:ext cx="138589" cy="140726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72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3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6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76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7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8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9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0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1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2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7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2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3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4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5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6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7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8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9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0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1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2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3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4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5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6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27" name="Group 281"/>
              <p:cNvGrpSpPr/>
              <p:nvPr/>
            </p:nvGrpSpPr>
            <p:grpSpPr>
              <a:xfrm rot="3025731">
                <a:off x="698372" y="6457657"/>
                <a:ext cx="67818" cy="57901"/>
                <a:chOff x="6294438" y="1638300"/>
                <a:chExt cx="401638" cy="342900"/>
              </a:xfrm>
            </p:grpSpPr>
            <p:sp>
              <p:nvSpPr>
                <p:cNvPr id="6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6" name="Freeform 283"/>
              <p:cNvSpPr>
                <a:spLocks/>
              </p:cNvSpPr>
              <p:nvPr/>
            </p:nvSpPr>
            <p:spPr bwMode="auto">
              <a:xfrm rot="3025731">
                <a:off x="760608" y="6269384"/>
                <a:ext cx="42621" cy="115265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4"/>
              <p:cNvSpPr>
                <a:spLocks/>
              </p:cNvSpPr>
              <p:nvPr/>
            </p:nvSpPr>
            <p:spPr bwMode="auto">
              <a:xfrm rot="3025731">
                <a:off x="799490" y="6310478"/>
                <a:ext cx="40745" cy="116069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8" name="Group 106"/>
            <p:cNvGrpSpPr>
              <a:grpSpLocks noChangeAspect="1"/>
            </p:cNvGrpSpPr>
            <p:nvPr/>
          </p:nvGrpSpPr>
          <p:grpSpPr>
            <a:xfrm rot="21069806">
              <a:off x="484632" y="5047488"/>
              <a:ext cx="1042416" cy="795528"/>
              <a:chOff x="1238130" y="6052653"/>
              <a:chExt cx="698371" cy="531091"/>
            </a:xfrm>
          </p:grpSpPr>
          <p:sp>
            <p:nvSpPr>
              <p:cNvPr id="108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9" name="Freeform 108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5">
                  <a:alpha val="4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9" name="Group 296"/>
              <p:cNvGrpSpPr/>
              <p:nvPr/>
            </p:nvGrpSpPr>
            <p:grpSpPr>
              <a:xfrm rot="2467258">
                <a:off x="1498299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123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4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30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127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8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9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0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1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2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3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4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5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6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7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8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9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0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1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2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3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4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5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6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7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8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9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0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1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2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3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4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5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6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7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1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119" name="Freeform 118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Freeform 119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Freeform 120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2" name="Freeform 121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32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15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13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5600" y="533461"/>
            <a:ext cx="2336800" cy="55038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6533" y="1843093"/>
            <a:ext cx="8212667" cy="41941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ECB7FD-4CAF-4F51-9ED0-20D63D4C95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233" name="Group 245"/>
          <p:cNvGrpSpPr/>
          <p:nvPr/>
        </p:nvGrpSpPr>
        <p:grpSpPr>
          <a:xfrm rot="618885">
            <a:off x="11301665" y="6093223"/>
            <a:ext cx="744071" cy="424872"/>
            <a:chOff x="1475175" y="3681289"/>
            <a:chExt cx="558053" cy="424872"/>
          </a:xfrm>
        </p:grpSpPr>
        <p:sp>
          <p:nvSpPr>
            <p:cNvPr id="247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48" name="Freeform 247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34" name="Group 296"/>
            <p:cNvGrpSpPr/>
            <p:nvPr/>
          </p:nvGrpSpPr>
          <p:grpSpPr>
            <a:xfrm rot="1778703">
              <a:off x="1674442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25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3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5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250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51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3256089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79"/>
          <p:cNvGrpSpPr/>
          <p:nvPr/>
        </p:nvGrpSpPr>
        <p:grpSpPr>
          <a:xfrm>
            <a:off x="1061765" y="4190223"/>
            <a:ext cx="1115659" cy="637309"/>
            <a:chOff x="796323" y="4190170"/>
            <a:chExt cx="836744" cy="637309"/>
          </a:xfrm>
        </p:grpSpPr>
        <p:sp>
          <p:nvSpPr>
            <p:cNvPr id="1439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40" name="Freeform 1439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3" y="4350690"/>
              <a:ext cx="207881" cy="211093"/>
              <a:chOff x="5902325" y="2266950"/>
              <a:chExt cx="820738" cy="833438"/>
            </a:xfrm>
            <a:noFill/>
          </p:grpSpPr>
          <p:sp>
            <p:nvSpPr>
              <p:cNvPr id="153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4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7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53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54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1781" name="Rectangle 178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780" name="Picture 1779" descr="vines15.png"/>
          <p:cNvPicPr>
            <a:picLocks noChangeAspect="1"/>
          </p:cNvPicPr>
          <p:nvPr/>
        </p:nvPicPr>
        <p:blipFill>
          <a:blip r:embed="rId2" cstate="print"/>
          <a:srcRect l="27271" t="11030" r="13284" b="37244"/>
          <a:stretch>
            <a:fillRect/>
          </a:stretch>
        </p:blipFill>
        <p:spPr>
          <a:xfrm>
            <a:off x="0" y="1143007"/>
            <a:ext cx="10532400" cy="56526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6400" y="381000"/>
            <a:ext cx="6908800" cy="2362200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620000" y="3733800"/>
            <a:ext cx="4165600" cy="16002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1000"/>
              </a:spcBef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20000" y="5486453"/>
            <a:ext cx="4165600" cy="365125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200" kern="1200" spc="100" baseline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</a:lstStyle>
          <a:p>
            <a:endParaRPr lang="en-US">
              <a:solidFill>
                <a:prstClr val="white">
                  <a:lumMod val="75000"/>
                  <a:lumOff val="25000"/>
                </a:prstClr>
              </a:solidFill>
              <a:effectLst>
                <a:innerShdw blurRad="38100">
                  <a:prstClr val="black"/>
                </a:inn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68800" y="6528787"/>
            <a:ext cx="386080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C2095B-19D3-47D3-B8A5-9E06F5CDD67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10" name="Group 1581"/>
          <p:cNvGrpSpPr/>
          <p:nvPr/>
        </p:nvGrpSpPr>
        <p:grpSpPr>
          <a:xfrm>
            <a:off x="8335858" y="408719"/>
            <a:ext cx="3320849" cy="2266611"/>
            <a:chOff x="6251867" y="408666"/>
            <a:chExt cx="2490637" cy="2266611"/>
          </a:xfrm>
        </p:grpSpPr>
        <p:sp>
          <p:nvSpPr>
            <p:cNvPr id="295" name="AutoShape 3"/>
            <p:cNvSpPr>
              <a:spLocks noChangeAspect="1" noChangeArrowheads="1" noTextEdit="1"/>
            </p:cNvSpPr>
            <p:nvPr/>
          </p:nvSpPr>
          <p:spPr bwMode="auto">
            <a:xfrm rot="1639090">
              <a:off x="6273861" y="640642"/>
              <a:ext cx="2350566" cy="1737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 rot="1639090">
              <a:off x="6251867" y="621277"/>
              <a:ext cx="2372225" cy="180681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  <a:alpha val="5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 rot="1639090">
              <a:off x="6605738" y="418485"/>
              <a:ext cx="680547" cy="927914"/>
            </a:xfrm>
            <a:custGeom>
              <a:avLst/>
              <a:gdLst/>
              <a:ahLst/>
              <a:cxnLst>
                <a:cxn ang="0">
                  <a:pos x="220" y="342"/>
                </a:cxn>
                <a:cxn ang="0">
                  <a:pos x="206" y="323"/>
                </a:cxn>
                <a:cxn ang="0">
                  <a:pos x="182" y="307"/>
                </a:cxn>
                <a:cxn ang="0">
                  <a:pos x="172" y="268"/>
                </a:cxn>
                <a:cxn ang="0">
                  <a:pos x="221" y="182"/>
                </a:cxn>
                <a:cxn ang="0">
                  <a:pos x="223" y="137"/>
                </a:cxn>
                <a:cxn ang="0">
                  <a:pos x="169" y="122"/>
                </a:cxn>
                <a:cxn ang="0">
                  <a:pos x="48" y="124"/>
                </a:cxn>
                <a:cxn ang="0">
                  <a:pos x="5" y="37"/>
                </a:cxn>
                <a:cxn ang="0">
                  <a:pos x="29" y="5"/>
                </a:cxn>
                <a:cxn ang="0">
                  <a:pos x="59" y="6"/>
                </a:cxn>
                <a:cxn ang="0">
                  <a:pos x="79" y="22"/>
                </a:cxn>
                <a:cxn ang="0">
                  <a:pos x="58" y="11"/>
                </a:cxn>
                <a:cxn ang="0">
                  <a:pos x="15" y="39"/>
                </a:cxn>
                <a:cxn ang="0">
                  <a:pos x="51" y="113"/>
                </a:cxn>
                <a:cxn ang="0">
                  <a:pos x="169" y="109"/>
                </a:cxn>
                <a:cxn ang="0">
                  <a:pos x="232" y="127"/>
                </a:cxn>
                <a:cxn ang="0">
                  <a:pos x="232" y="188"/>
                </a:cxn>
                <a:cxn ang="0">
                  <a:pos x="181" y="271"/>
                </a:cxn>
                <a:cxn ang="0">
                  <a:pos x="209" y="320"/>
                </a:cxn>
                <a:cxn ang="0">
                  <a:pos x="220" y="342"/>
                </a:cxn>
              </a:cxnLst>
              <a:rect l="0" t="0" r="r" b="b"/>
              <a:pathLst>
                <a:path w="252" h="343">
                  <a:moveTo>
                    <a:pt x="220" y="342"/>
                  </a:moveTo>
                  <a:cubicBezTo>
                    <a:pt x="218" y="343"/>
                    <a:pt x="217" y="334"/>
                    <a:pt x="206" y="323"/>
                  </a:cubicBezTo>
                  <a:cubicBezTo>
                    <a:pt x="200" y="318"/>
                    <a:pt x="192" y="314"/>
                    <a:pt x="182" y="307"/>
                  </a:cubicBezTo>
                  <a:cubicBezTo>
                    <a:pt x="172" y="299"/>
                    <a:pt x="168" y="283"/>
                    <a:pt x="172" y="268"/>
                  </a:cubicBezTo>
                  <a:cubicBezTo>
                    <a:pt x="179" y="239"/>
                    <a:pt x="203" y="213"/>
                    <a:pt x="221" y="182"/>
                  </a:cubicBezTo>
                  <a:cubicBezTo>
                    <a:pt x="230" y="167"/>
                    <a:pt x="236" y="148"/>
                    <a:pt x="223" y="137"/>
                  </a:cubicBezTo>
                  <a:cubicBezTo>
                    <a:pt x="210" y="124"/>
                    <a:pt x="190" y="121"/>
                    <a:pt x="169" y="122"/>
                  </a:cubicBezTo>
                  <a:cubicBezTo>
                    <a:pt x="128" y="124"/>
                    <a:pt x="87" y="136"/>
                    <a:pt x="48" y="124"/>
                  </a:cubicBezTo>
                  <a:cubicBezTo>
                    <a:pt x="5" y="111"/>
                    <a:pt x="0" y="64"/>
                    <a:pt x="5" y="37"/>
                  </a:cubicBezTo>
                  <a:cubicBezTo>
                    <a:pt x="9" y="23"/>
                    <a:pt x="18" y="10"/>
                    <a:pt x="29" y="5"/>
                  </a:cubicBezTo>
                  <a:cubicBezTo>
                    <a:pt x="41" y="0"/>
                    <a:pt x="52" y="3"/>
                    <a:pt x="59" y="6"/>
                  </a:cubicBezTo>
                  <a:cubicBezTo>
                    <a:pt x="74" y="14"/>
                    <a:pt x="79" y="22"/>
                    <a:pt x="79" y="22"/>
                  </a:cubicBezTo>
                  <a:cubicBezTo>
                    <a:pt x="78" y="23"/>
                    <a:pt x="72" y="17"/>
                    <a:pt x="58" y="11"/>
                  </a:cubicBezTo>
                  <a:cubicBezTo>
                    <a:pt x="44" y="4"/>
                    <a:pt x="18" y="11"/>
                    <a:pt x="15" y="39"/>
                  </a:cubicBezTo>
                  <a:cubicBezTo>
                    <a:pt x="10" y="63"/>
                    <a:pt x="17" y="103"/>
                    <a:pt x="51" y="113"/>
                  </a:cubicBezTo>
                  <a:cubicBezTo>
                    <a:pt x="85" y="123"/>
                    <a:pt x="126" y="112"/>
                    <a:pt x="169" y="109"/>
                  </a:cubicBezTo>
                  <a:cubicBezTo>
                    <a:pt x="190" y="107"/>
                    <a:pt x="216" y="111"/>
                    <a:pt x="232" y="127"/>
                  </a:cubicBezTo>
                  <a:cubicBezTo>
                    <a:pt x="252" y="146"/>
                    <a:pt x="241" y="174"/>
                    <a:pt x="232" y="188"/>
                  </a:cubicBezTo>
                  <a:cubicBezTo>
                    <a:pt x="212" y="221"/>
                    <a:pt x="188" y="245"/>
                    <a:pt x="181" y="271"/>
                  </a:cubicBezTo>
                  <a:cubicBezTo>
                    <a:pt x="171" y="299"/>
                    <a:pt x="199" y="308"/>
                    <a:pt x="209" y="320"/>
                  </a:cubicBezTo>
                  <a:cubicBezTo>
                    <a:pt x="220" y="332"/>
                    <a:pt x="220" y="343"/>
                    <a:pt x="220" y="3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 rot="1639090">
              <a:off x="6877476" y="1182164"/>
              <a:ext cx="353383" cy="941594"/>
            </a:xfrm>
            <a:custGeom>
              <a:avLst/>
              <a:gdLst/>
              <a:ahLst/>
              <a:cxnLst>
                <a:cxn ang="0">
                  <a:pos x="131" y="14"/>
                </a:cxn>
                <a:cxn ang="0">
                  <a:pos x="116" y="8"/>
                </a:cxn>
                <a:cxn ang="0">
                  <a:pos x="80" y="29"/>
                </a:cxn>
                <a:cxn ang="0">
                  <a:pos x="62" y="51"/>
                </a:cxn>
                <a:cxn ang="0">
                  <a:pos x="86" y="70"/>
                </a:cxn>
                <a:cxn ang="0">
                  <a:pos x="100" y="155"/>
                </a:cxn>
                <a:cxn ang="0">
                  <a:pos x="66" y="235"/>
                </a:cxn>
                <a:cxn ang="0">
                  <a:pos x="24" y="286"/>
                </a:cxn>
                <a:cxn ang="0">
                  <a:pos x="14" y="346"/>
                </a:cxn>
                <a:cxn ang="0">
                  <a:pos x="16" y="283"/>
                </a:cxn>
                <a:cxn ang="0">
                  <a:pos x="57" y="226"/>
                </a:cxn>
                <a:cxn ang="0">
                  <a:pos x="87" y="153"/>
                </a:cxn>
                <a:cxn ang="0">
                  <a:pos x="77" y="79"/>
                </a:cxn>
                <a:cxn ang="0">
                  <a:pos x="62" y="68"/>
                </a:cxn>
                <a:cxn ang="0">
                  <a:pos x="52" y="49"/>
                </a:cxn>
                <a:cxn ang="0">
                  <a:pos x="74" y="22"/>
                </a:cxn>
                <a:cxn ang="0">
                  <a:pos x="117" y="3"/>
                </a:cxn>
                <a:cxn ang="0">
                  <a:pos x="131" y="14"/>
                </a:cxn>
              </a:cxnLst>
              <a:rect l="0" t="0" r="r" b="b"/>
              <a:pathLst>
                <a:path w="131" h="348">
                  <a:moveTo>
                    <a:pt x="131" y="14"/>
                  </a:moveTo>
                  <a:cubicBezTo>
                    <a:pt x="131" y="15"/>
                    <a:pt x="126" y="10"/>
                    <a:pt x="116" y="8"/>
                  </a:cubicBezTo>
                  <a:cubicBezTo>
                    <a:pt x="107" y="7"/>
                    <a:pt x="93" y="15"/>
                    <a:pt x="80" y="29"/>
                  </a:cubicBezTo>
                  <a:cubicBezTo>
                    <a:pt x="74" y="35"/>
                    <a:pt x="65" y="44"/>
                    <a:pt x="62" y="51"/>
                  </a:cubicBezTo>
                  <a:cubicBezTo>
                    <a:pt x="59" y="55"/>
                    <a:pt x="75" y="61"/>
                    <a:pt x="86" y="70"/>
                  </a:cubicBezTo>
                  <a:cubicBezTo>
                    <a:pt x="109" y="92"/>
                    <a:pt x="104" y="126"/>
                    <a:pt x="100" y="155"/>
                  </a:cubicBezTo>
                  <a:cubicBezTo>
                    <a:pt x="94" y="185"/>
                    <a:pt x="85" y="214"/>
                    <a:pt x="66" y="235"/>
                  </a:cubicBezTo>
                  <a:cubicBezTo>
                    <a:pt x="46" y="253"/>
                    <a:pt x="32" y="269"/>
                    <a:pt x="24" y="286"/>
                  </a:cubicBezTo>
                  <a:cubicBezTo>
                    <a:pt x="8" y="321"/>
                    <a:pt x="16" y="346"/>
                    <a:pt x="14" y="346"/>
                  </a:cubicBezTo>
                  <a:cubicBezTo>
                    <a:pt x="13" y="348"/>
                    <a:pt x="0" y="322"/>
                    <a:pt x="16" y="283"/>
                  </a:cubicBezTo>
                  <a:cubicBezTo>
                    <a:pt x="22" y="264"/>
                    <a:pt x="39" y="243"/>
                    <a:pt x="57" y="226"/>
                  </a:cubicBezTo>
                  <a:cubicBezTo>
                    <a:pt x="73" y="208"/>
                    <a:pt x="82" y="181"/>
                    <a:pt x="87" y="153"/>
                  </a:cubicBezTo>
                  <a:cubicBezTo>
                    <a:pt x="91" y="125"/>
                    <a:pt x="95" y="94"/>
                    <a:pt x="77" y="79"/>
                  </a:cubicBezTo>
                  <a:cubicBezTo>
                    <a:pt x="74" y="75"/>
                    <a:pt x="68" y="72"/>
                    <a:pt x="62" y="68"/>
                  </a:cubicBezTo>
                  <a:cubicBezTo>
                    <a:pt x="59" y="66"/>
                    <a:pt x="48" y="59"/>
                    <a:pt x="52" y="49"/>
                  </a:cubicBezTo>
                  <a:cubicBezTo>
                    <a:pt x="58" y="35"/>
                    <a:pt x="66" y="29"/>
                    <a:pt x="74" y="22"/>
                  </a:cubicBezTo>
                  <a:cubicBezTo>
                    <a:pt x="88" y="9"/>
                    <a:pt x="105" y="0"/>
                    <a:pt x="117" y="3"/>
                  </a:cubicBezTo>
                  <a:cubicBezTo>
                    <a:pt x="129" y="8"/>
                    <a:pt x="131" y="14"/>
                    <a:pt x="131" y="14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 rot="1639090">
              <a:off x="7357210" y="1492246"/>
              <a:ext cx="921075" cy="579092"/>
            </a:xfrm>
            <a:custGeom>
              <a:avLst/>
              <a:gdLst/>
              <a:ahLst/>
              <a:cxnLst>
                <a:cxn ang="0">
                  <a:pos x="339" y="1"/>
                </a:cxn>
                <a:cxn ang="0">
                  <a:pos x="307" y="61"/>
                </a:cxn>
                <a:cxn ang="0">
                  <a:pos x="266" y="124"/>
                </a:cxn>
                <a:cxn ang="0">
                  <a:pos x="221" y="134"/>
                </a:cxn>
                <a:cxn ang="0">
                  <a:pos x="187" y="150"/>
                </a:cxn>
                <a:cxn ang="0">
                  <a:pos x="167" y="188"/>
                </a:cxn>
                <a:cxn ang="0">
                  <a:pos x="152" y="210"/>
                </a:cxn>
                <a:cxn ang="0">
                  <a:pos x="128" y="213"/>
                </a:cxn>
                <a:cxn ang="0">
                  <a:pos x="58" y="191"/>
                </a:cxn>
                <a:cxn ang="0">
                  <a:pos x="13" y="198"/>
                </a:cxn>
                <a:cxn ang="0">
                  <a:pos x="2" y="212"/>
                </a:cxn>
                <a:cxn ang="0">
                  <a:pos x="10" y="194"/>
                </a:cxn>
                <a:cxn ang="0">
                  <a:pos x="59" y="182"/>
                </a:cxn>
                <a:cxn ang="0">
                  <a:pos x="129" y="201"/>
                </a:cxn>
                <a:cxn ang="0">
                  <a:pos x="154" y="186"/>
                </a:cxn>
                <a:cxn ang="0">
                  <a:pos x="177" y="142"/>
                </a:cxn>
                <a:cxn ang="0">
                  <a:pos x="196" y="124"/>
                </a:cxn>
                <a:cxn ang="0">
                  <a:pos x="222" y="121"/>
                </a:cxn>
                <a:cxn ang="0">
                  <a:pos x="258" y="115"/>
                </a:cxn>
                <a:cxn ang="0">
                  <a:pos x="300" y="56"/>
                </a:cxn>
                <a:cxn ang="0">
                  <a:pos x="339" y="1"/>
                </a:cxn>
              </a:cxnLst>
              <a:rect l="0" t="0" r="r" b="b"/>
              <a:pathLst>
                <a:path w="341" h="214">
                  <a:moveTo>
                    <a:pt x="339" y="1"/>
                  </a:moveTo>
                  <a:cubicBezTo>
                    <a:pt x="341" y="2"/>
                    <a:pt x="329" y="25"/>
                    <a:pt x="307" y="61"/>
                  </a:cubicBezTo>
                  <a:cubicBezTo>
                    <a:pt x="295" y="79"/>
                    <a:pt x="287" y="100"/>
                    <a:pt x="266" y="124"/>
                  </a:cubicBezTo>
                  <a:cubicBezTo>
                    <a:pt x="255" y="136"/>
                    <a:pt x="234" y="136"/>
                    <a:pt x="221" y="134"/>
                  </a:cubicBezTo>
                  <a:cubicBezTo>
                    <a:pt x="205" y="131"/>
                    <a:pt x="196" y="137"/>
                    <a:pt x="187" y="150"/>
                  </a:cubicBezTo>
                  <a:cubicBezTo>
                    <a:pt x="180" y="162"/>
                    <a:pt x="170" y="178"/>
                    <a:pt x="167" y="188"/>
                  </a:cubicBezTo>
                  <a:cubicBezTo>
                    <a:pt x="167" y="195"/>
                    <a:pt x="160" y="208"/>
                    <a:pt x="152" y="210"/>
                  </a:cubicBezTo>
                  <a:cubicBezTo>
                    <a:pt x="144" y="214"/>
                    <a:pt x="135" y="214"/>
                    <a:pt x="128" y="213"/>
                  </a:cubicBezTo>
                  <a:cubicBezTo>
                    <a:pt x="98" y="207"/>
                    <a:pt x="79" y="189"/>
                    <a:pt x="58" y="191"/>
                  </a:cubicBezTo>
                  <a:cubicBezTo>
                    <a:pt x="38" y="189"/>
                    <a:pt x="21" y="191"/>
                    <a:pt x="13" y="198"/>
                  </a:cubicBezTo>
                  <a:cubicBezTo>
                    <a:pt x="4" y="205"/>
                    <a:pt x="4" y="212"/>
                    <a:pt x="2" y="212"/>
                  </a:cubicBezTo>
                  <a:cubicBezTo>
                    <a:pt x="2" y="212"/>
                    <a:pt x="0" y="204"/>
                    <a:pt x="10" y="194"/>
                  </a:cubicBezTo>
                  <a:cubicBezTo>
                    <a:pt x="19" y="185"/>
                    <a:pt x="38" y="181"/>
                    <a:pt x="59" y="182"/>
                  </a:cubicBezTo>
                  <a:cubicBezTo>
                    <a:pt x="82" y="179"/>
                    <a:pt x="105" y="197"/>
                    <a:pt x="129" y="201"/>
                  </a:cubicBezTo>
                  <a:cubicBezTo>
                    <a:pt x="142" y="202"/>
                    <a:pt x="154" y="200"/>
                    <a:pt x="154" y="186"/>
                  </a:cubicBezTo>
                  <a:cubicBezTo>
                    <a:pt x="160" y="168"/>
                    <a:pt x="167" y="157"/>
                    <a:pt x="177" y="142"/>
                  </a:cubicBezTo>
                  <a:cubicBezTo>
                    <a:pt x="182" y="135"/>
                    <a:pt x="187" y="129"/>
                    <a:pt x="196" y="124"/>
                  </a:cubicBezTo>
                  <a:cubicBezTo>
                    <a:pt x="205" y="119"/>
                    <a:pt x="215" y="120"/>
                    <a:pt x="222" y="121"/>
                  </a:cubicBezTo>
                  <a:cubicBezTo>
                    <a:pt x="237" y="123"/>
                    <a:pt x="250" y="124"/>
                    <a:pt x="258" y="115"/>
                  </a:cubicBezTo>
                  <a:cubicBezTo>
                    <a:pt x="275" y="97"/>
                    <a:pt x="287" y="72"/>
                    <a:pt x="300" y="56"/>
                  </a:cubicBezTo>
                  <a:cubicBezTo>
                    <a:pt x="323" y="21"/>
                    <a:pt x="338" y="0"/>
                    <a:pt x="339" y="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 rot="1639090">
              <a:off x="6315535" y="1422489"/>
              <a:ext cx="459398" cy="516395"/>
            </a:xfrm>
            <a:custGeom>
              <a:avLst/>
              <a:gdLst/>
              <a:ahLst/>
              <a:cxnLst>
                <a:cxn ang="0">
                  <a:pos x="167" y="163"/>
                </a:cxn>
                <a:cxn ang="0">
                  <a:pos x="154" y="171"/>
                </a:cxn>
                <a:cxn ang="0">
                  <a:pos x="114" y="190"/>
                </a:cxn>
                <a:cxn ang="0">
                  <a:pos x="95" y="163"/>
                </a:cxn>
                <a:cxn ang="0">
                  <a:pos x="106" y="129"/>
                </a:cxn>
                <a:cxn ang="0">
                  <a:pos x="145" y="65"/>
                </a:cxn>
                <a:cxn ang="0">
                  <a:pos x="115" y="15"/>
                </a:cxn>
                <a:cxn ang="0">
                  <a:pos x="56" y="20"/>
                </a:cxn>
                <a:cxn ang="0">
                  <a:pos x="0" y="35"/>
                </a:cxn>
                <a:cxn ang="0">
                  <a:pos x="53" y="11"/>
                </a:cxn>
                <a:cxn ang="0">
                  <a:pos x="118" y="3"/>
                </a:cxn>
                <a:cxn ang="0">
                  <a:pos x="158" y="69"/>
                </a:cxn>
                <a:cxn ang="0">
                  <a:pos x="116" y="135"/>
                </a:cxn>
                <a:cxn ang="0">
                  <a:pos x="105" y="163"/>
                </a:cxn>
                <a:cxn ang="0">
                  <a:pos x="114" y="180"/>
                </a:cxn>
                <a:cxn ang="0">
                  <a:pos x="167" y="163"/>
                </a:cxn>
              </a:cxnLst>
              <a:rect l="0" t="0" r="r" b="b"/>
              <a:pathLst>
                <a:path w="170" h="191">
                  <a:moveTo>
                    <a:pt x="167" y="163"/>
                  </a:moveTo>
                  <a:cubicBezTo>
                    <a:pt x="167" y="164"/>
                    <a:pt x="162" y="166"/>
                    <a:pt x="154" y="171"/>
                  </a:cubicBezTo>
                  <a:cubicBezTo>
                    <a:pt x="145" y="176"/>
                    <a:pt x="135" y="187"/>
                    <a:pt x="114" y="190"/>
                  </a:cubicBezTo>
                  <a:cubicBezTo>
                    <a:pt x="99" y="191"/>
                    <a:pt x="93" y="173"/>
                    <a:pt x="95" y="163"/>
                  </a:cubicBezTo>
                  <a:cubicBezTo>
                    <a:pt x="95" y="151"/>
                    <a:pt x="100" y="140"/>
                    <a:pt x="106" y="129"/>
                  </a:cubicBezTo>
                  <a:cubicBezTo>
                    <a:pt x="118" y="108"/>
                    <a:pt x="137" y="88"/>
                    <a:pt x="145" y="65"/>
                  </a:cubicBezTo>
                  <a:cubicBezTo>
                    <a:pt x="154" y="41"/>
                    <a:pt x="137" y="17"/>
                    <a:pt x="115" y="15"/>
                  </a:cubicBezTo>
                  <a:cubicBezTo>
                    <a:pt x="94" y="11"/>
                    <a:pt x="73" y="16"/>
                    <a:pt x="56" y="20"/>
                  </a:cubicBezTo>
                  <a:cubicBezTo>
                    <a:pt x="22" y="29"/>
                    <a:pt x="1" y="37"/>
                    <a:pt x="0" y="35"/>
                  </a:cubicBezTo>
                  <a:cubicBezTo>
                    <a:pt x="0" y="34"/>
                    <a:pt x="19" y="23"/>
                    <a:pt x="53" y="11"/>
                  </a:cubicBezTo>
                  <a:cubicBezTo>
                    <a:pt x="71" y="6"/>
                    <a:pt x="92" y="0"/>
                    <a:pt x="118" y="3"/>
                  </a:cubicBezTo>
                  <a:cubicBezTo>
                    <a:pt x="145" y="4"/>
                    <a:pt x="170" y="39"/>
                    <a:pt x="158" y="69"/>
                  </a:cubicBezTo>
                  <a:cubicBezTo>
                    <a:pt x="148" y="97"/>
                    <a:pt x="128" y="116"/>
                    <a:pt x="116" y="135"/>
                  </a:cubicBezTo>
                  <a:cubicBezTo>
                    <a:pt x="111" y="145"/>
                    <a:pt x="106" y="155"/>
                    <a:pt x="105" y="163"/>
                  </a:cubicBezTo>
                  <a:cubicBezTo>
                    <a:pt x="105" y="174"/>
                    <a:pt x="107" y="181"/>
                    <a:pt x="114" y="180"/>
                  </a:cubicBezTo>
                  <a:cubicBezTo>
                    <a:pt x="144" y="174"/>
                    <a:pt x="166" y="158"/>
                    <a:pt x="167" y="163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 rot="1639090">
              <a:off x="7583789" y="1145542"/>
              <a:ext cx="989472" cy="963253"/>
            </a:xfrm>
            <a:custGeom>
              <a:avLst/>
              <a:gdLst/>
              <a:ahLst/>
              <a:cxnLst>
                <a:cxn ang="0">
                  <a:pos x="2" y="356"/>
                </a:cxn>
                <a:cxn ang="0">
                  <a:pos x="6" y="330"/>
                </a:cxn>
                <a:cxn ang="0">
                  <a:pos x="49" y="273"/>
                </a:cxn>
                <a:cxn ang="0">
                  <a:pos x="48" y="230"/>
                </a:cxn>
                <a:cxn ang="0">
                  <a:pos x="37" y="173"/>
                </a:cxn>
                <a:cxn ang="0">
                  <a:pos x="55" y="144"/>
                </a:cxn>
                <a:cxn ang="0">
                  <a:pos x="89" y="131"/>
                </a:cxn>
                <a:cxn ang="0">
                  <a:pos x="154" y="146"/>
                </a:cxn>
                <a:cxn ang="0">
                  <a:pos x="195" y="124"/>
                </a:cxn>
                <a:cxn ang="0">
                  <a:pos x="196" y="60"/>
                </a:cxn>
                <a:cxn ang="0">
                  <a:pos x="283" y="6"/>
                </a:cxn>
                <a:cxn ang="0">
                  <a:pos x="363" y="58"/>
                </a:cxn>
                <a:cxn ang="0">
                  <a:pos x="282" y="15"/>
                </a:cxn>
                <a:cxn ang="0">
                  <a:pos x="208" y="63"/>
                </a:cxn>
                <a:cxn ang="0">
                  <a:pos x="208" y="124"/>
                </a:cxn>
                <a:cxn ang="0">
                  <a:pos x="189" y="157"/>
                </a:cxn>
                <a:cxn ang="0">
                  <a:pos x="152" y="160"/>
                </a:cxn>
                <a:cxn ang="0">
                  <a:pos x="88" y="144"/>
                </a:cxn>
                <a:cxn ang="0">
                  <a:pos x="49" y="175"/>
                </a:cxn>
                <a:cxn ang="0">
                  <a:pos x="56" y="279"/>
                </a:cxn>
                <a:cxn ang="0">
                  <a:pos x="2" y="356"/>
                </a:cxn>
              </a:cxnLst>
              <a:rect l="0" t="0" r="r" b="b"/>
              <a:pathLst>
                <a:path w="366" h="356">
                  <a:moveTo>
                    <a:pt x="2" y="356"/>
                  </a:moveTo>
                  <a:cubicBezTo>
                    <a:pt x="1" y="356"/>
                    <a:pt x="0" y="346"/>
                    <a:pt x="6" y="330"/>
                  </a:cubicBezTo>
                  <a:cubicBezTo>
                    <a:pt x="12" y="314"/>
                    <a:pt x="29" y="294"/>
                    <a:pt x="49" y="273"/>
                  </a:cubicBezTo>
                  <a:cubicBezTo>
                    <a:pt x="58" y="263"/>
                    <a:pt x="52" y="247"/>
                    <a:pt x="48" y="230"/>
                  </a:cubicBezTo>
                  <a:cubicBezTo>
                    <a:pt x="45" y="214"/>
                    <a:pt x="33" y="196"/>
                    <a:pt x="37" y="173"/>
                  </a:cubicBezTo>
                  <a:cubicBezTo>
                    <a:pt x="40" y="161"/>
                    <a:pt x="47" y="151"/>
                    <a:pt x="55" y="144"/>
                  </a:cubicBezTo>
                  <a:cubicBezTo>
                    <a:pt x="63" y="136"/>
                    <a:pt x="76" y="130"/>
                    <a:pt x="89" y="131"/>
                  </a:cubicBezTo>
                  <a:cubicBezTo>
                    <a:pt x="113" y="134"/>
                    <a:pt x="131" y="146"/>
                    <a:pt x="154" y="146"/>
                  </a:cubicBezTo>
                  <a:cubicBezTo>
                    <a:pt x="177" y="150"/>
                    <a:pt x="197" y="146"/>
                    <a:pt x="195" y="124"/>
                  </a:cubicBezTo>
                  <a:cubicBezTo>
                    <a:pt x="195" y="104"/>
                    <a:pt x="190" y="81"/>
                    <a:pt x="196" y="60"/>
                  </a:cubicBezTo>
                  <a:cubicBezTo>
                    <a:pt x="206" y="15"/>
                    <a:pt x="254" y="0"/>
                    <a:pt x="283" y="6"/>
                  </a:cubicBezTo>
                  <a:cubicBezTo>
                    <a:pt x="348" y="14"/>
                    <a:pt x="366" y="60"/>
                    <a:pt x="363" y="58"/>
                  </a:cubicBezTo>
                  <a:cubicBezTo>
                    <a:pt x="362" y="61"/>
                    <a:pt x="343" y="20"/>
                    <a:pt x="282" y="15"/>
                  </a:cubicBezTo>
                  <a:cubicBezTo>
                    <a:pt x="254" y="11"/>
                    <a:pt x="216" y="26"/>
                    <a:pt x="208" y="63"/>
                  </a:cubicBezTo>
                  <a:cubicBezTo>
                    <a:pt x="203" y="82"/>
                    <a:pt x="207" y="101"/>
                    <a:pt x="208" y="124"/>
                  </a:cubicBezTo>
                  <a:cubicBezTo>
                    <a:pt x="209" y="135"/>
                    <a:pt x="203" y="152"/>
                    <a:pt x="189" y="157"/>
                  </a:cubicBezTo>
                  <a:cubicBezTo>
                    <a:pt x="176" y="162"/>
                    <a:pt x="164" y="160"/>
                    <a:pt x="152" y="160"/>
                  </a:cubicBezTo>
                  <a:cubicBezTo>
                    <a:pt x="128" y="159"/>
                    <a:pt x="106" y="146"/>
                    <a:pt x="88" y="144"/>
                  </a:cubicBezTo>
                  <a:cubicBezTo>
                    <a:pt x="70" y="142"/>
                    <a:pt x="54" y="160"/>
                    <a:pt x="49" y="175"/>
                  </a:cubicBezTo>
                  <a:cubicBezTo>
                    <a:pt x="45" y="209"/>
                    <a:pt x="78" y="246"/>
                    <a:pt x="56" y="279"/>
                  </a:cubicBezTo>
                  <a:cubicBezTo>
                    <a:pt x="9" y="319"/>
                    <a:pt x="2" y="356"/>
                    <a:pt x="2" y="35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6"/>
            <p:cNvGrpSpPr/>
            <p:nvPr/>
          </p:nvGrpSpPr>
          <p:grpSpPr>
            <a:xfrm rot="1639090">
              <a:off x="8097455" y="1179954"/>
              <a:ext cx="200631" cy="243948"/>
              <a:chOff x="6786563" y="609600"/>
              <a:chExt cx="279400" cy="339725"/>
            </a:xfrm>
            <a:solidFill>
              <a:schemeClr val="accent1">
                <a:alpha val="20000"/>
              </a:schemeClr>
            </a:solidFill>
          </p:grpSpPr>
          <p:sp>
            <p:nvSpPr>
              <p:cNvPr id="579" name="Freeform 33"/>
              <p:cNvSpPr>
                <a:spLocks/>
              </p:cNvSpPr>
              <p:nvPr/>
            </p:nvSpPr>
            <p:spPr bwMode="auto">
              <a:xfrm>
                <a:off x="6813550" y="628650"/>
                <a:ext cx="252413" cy="320675"/>
              </a:xfrm>
              <a:custGeom>
                <a:avLst/>
                <a:gdLst/>
                <a:ahLst/>
                <a:cxnLst>
                  <a:cxn ang="0">
                    <a:pos x="7" y="40"/>
                  </a:cxn>
                  <a:cxn ang="0">
                    <a:pos x="14" y="43"/>
                  </a:cxn>
                  <a:cxn ang="0">
                    <a:pos x="24" y="59"/>
                  </a:cxn>
                  <a:cxn ang="0">
                    <a:pos x="38" y="69"/>
                  </a:cxn>
                  <a:cxn ang="0">
                    <a:pos x="51" y="77"/>
                  </a:cxn>
                  <a:cxn ang="0">
                    <a:pos x="55" y="85"/>
                  </a:cxn>
                  <a:cxn ang="0">
                    <a:pos x="57" y="70"/>
                  </a:cxn>
                  <a:cxn ang="0">
                    <a:pos x="62" y="53"/>
                  </a:cxn>
                  <a:cxn ang="0">
                    <a:pos x="58" y="33"/>
                  </a:cxn>
                  <a:cxn ang="0">
                    <a:pos x="51" y="26"/>
                  </a:cxn>
                  <a:cxn ang="0">
                    <a:pos x="51" y="1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7" y="4"/>
                  </a:cxn>
                  <a:cxn ang="0">
                    <a:pos x="48" y="18"/>
                  </a:cxn>
                  <a:cxn ang="0">
                    <a:pos x="30" y="9"/>
                  </a:cxn>
                  <a:cxn ang="0">
                    <a:pos x="25" y="12"/>
                  </a:cxn>
                  <a:cxn ang="0">
                    <a:pos x="34" y="28"/>
                  </a:cxn>
                  <a:cxn ang="0">
                    <a:pos x="46" y="47"/>
                  </a:cxn>
                  <a:cxn ang="0">
                    <a:pos x="54" y="77"/>
                  </a:cxn>
                  <a:cxn ang="0">
                    <a:pos x="43" y="44"/>
                  </a:cxn>
                  <a:cxn ang="0">
                    <a:pos x="34" y="31"/>
                  </a:cxn>
                  <a:cxn ang="0">
                    <a:pos x="34" y="31"/>
                  </a:cxn>
                  <a:cxn ang="0">
                    <a:pos x="19" y="16"/>
                  </a:cxn>
                  <a:cxn ang="0">
                    <a:pos x="13" y="20"/>
                  </a:cxn>
                  <a:cxn ang="0">
                    <a:pos x="16" y="40"/>
                  </a:cxn>
                  <a:cxn ang="0">
                    <a:pos x="7" y="24"/>
                  </a:cxn>
                  <a:cxn ang="0">
                    <a:pos x="0" y="29"/>
                  </a:cxn>
                  <a:cxn ang="0">
                    <a:pos x="0" y="40"/>
                  </a:cxn>
                  <a:cxn ang="0">
                    <a:pos x="7" y="40"/>
                  </a:cxn>
                </a:cxnLst>
                <a:rect l="0" t="0" r="r" b="b"/>
                <a:pathLst>
                  <a:path w="67" h="85">
                    <a:moveTo>
                      <a:pt x="7" y="40"/>
                    </a:moveTo>
                    <a:cubicBezTo>
                      <a:pt x="10" y="37"/>
                      <a:pt x="10" y="38"/>
                      <a:pt x="14" y="43"/>
                    </a:cubicBezTo>
                    <a:cubicBezTo>
                      <a:pt x="17" y="49"/>
                      <a:pt x="20" y="54"/>
                      <a:pt x="24" y="59"/>
                    </a:cubicBezTo>
                    <a:cubicBezTo>
                      <a:pt x="28" y="64"/>
                      <a:pt x="35" y="65"/>
                      <a:pt x="38" y="69"/>
                    </a:cubicBezTo>
                    <a:cubicBezTo>
                      <a:pt x="41" y="74"/>
                      <a:pt x="47" y="72"/>
                      <a:pt x="51" y="77"/>
                    </a:cubicBezTo>
                    <a:cubicBezTo>
                      <a:pt x="55" y="82"/>
                      <a:pt x="55" y="85"/>
                      <a:pt x="55" y="85"/>
                    </a:cubicBezTo>
                    <a:cubicBezTo>
                      <a:pt x="55" y="85"/>
                      <a:pt x="59" y="77"/>
                      <a:pt x="57" y="70"/>
                    </a:cubicBezTo>
                    <a:cubicBezTo>
                      <a:pt x="56" y="63"/>
                      <a:pt x="61" y="56"/>
                      <a:pt x="62" y="53"/>
                    </a:cubicBezTo>
                    <a:cubicBezTo>
                      <a:pt x="67" y="43"/>
                      <a:pt x="58" y="33"/>
                      <a:pt x="58" y="33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4" y="19"/>
                      <a:pt x="51" y="12"/>
                    </a:cubicBezTo>
                    <a:cubicBezTo>
                      <a:pt x="50" y="7"/>
                      <a:pt x="46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39" y="3"/>
                      <a:pt x="37" y="4"/>
                    </a:cubicBezTo>
                    <a:cubicBezTo>
                      <a:pt x="44" y="11"/>
                      <a:pt x="50" y="16"/>
                      <a:pt x="48" y="18"/>
                    </a:cubicBezTo>
                    <a:cubicBezTo>
                      <a:pt x="46" y="21"/>
                      <a:pt x="39" y="16"/>
                      <a:pt x="30" y="9"/>
                    </a:cubicBezTo>
                    <a:cubicBezTo>
                      <a:pt x="29" y="10"/>
                      <a:pt x="27" y="11"/>
                      <a:pt x="25" y="12"/>
                    </a:cubicBezTo>
                    <a:cubicBezTo>
                      <a:pt x="29" y="18"/>
                      <a:pt x="33" y="24"/>
                      <a:pt x="34" y="28"/>
                    </a:cubicBezTo>
                    <a:cubicBezTo>
                      <a:pt x="39" y="34"/>
                      <a:pt x="45" y="42"/>
                      <a:pt x="46" y="47"/>
                    </a:cubicBezTo>
                    <a:cubicBezTo>
                      <a:pt x="48" y="55"/>
                      <a:pt x="54" y="77"/>
                      <a:pt x="54" y="77"/>
                    </a:cubicBezTo>
                    <a:cubicBezTo>
                      <a:pt x="54" y="77"/>
                      <a:pt x="45" y="47"/>
                      <a:pt x="43" y="44"/>
                    </a:cubicBezTo>
                    <a:cubicBezTo>
                      <a:pt x="43" y="42"/>
                      <a:pt x="38" y="37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1" y="33"/>
                      <a:pt x="25" y="26"/>
                      <a:pt x="19" y="16"/>
                    </a:cubicBezTo>
                    <a:cubicBezTo>
                      <a:pt x="17" y="18"/>
                      <a:pt x="15" y="19"/>
                      <a:pt x="13" y="20"/>
                    </a:cubicBezTo>
                    <a:cubicBezTo>
                      <a:pt x="17" y="30"/>
                      <a:pt x="19" y="39"/>
                      <a:pt x="16" y="40"/>
                    </a:cubicBezTo>
                    <a:cubicBezTo>
                      <a:pt x="14" y="41"/>
                      <a:pt x="10" y="34"/>
                      <a:pt x="7" y="24"/>
                    </a:cubicBezTo>
                    <a:cubicBezTo>
                      <a:pt x="5" y="26"/>
                      <a:pt x="2" y="27"/>
                      <a:pt x="0" y="29"/>
                    </a:cubicBezTo>
                    <a:cubicBezTo>
                      <a:pt x="0" y="33"/>
                      <a:pt x="0" y="37"/>
                      <a:pt x="0" y="40"/>
                    </a:cubicBezTo>
                    <a:cubicBezTo>
                      <a:pt x="2" y="41"/>
                      <a:pt x="5" y="41"/>
                      <a:pt x="7" y="4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0" name="Freeform 34"/>
              <p:cNvSpPr>
                <a:spLocks/>
              </p:cNvSpPr>
              <p:nvPr/>
            </p:nvSpPr>
            <p:spPr bwMode="auto">
              <a:xfrm>
                <a:off x="6786563" y="757238"/>
                <a:ext cx="4763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1" name="Freeform 35"/>
              <p:cNvSpPr>
                <a:spLocks/>
              </p:cNvSpPr>
              <p:nvPr/>
            </p:nvSpPr>
            <p:spPr bwMode="auto">
              <a:xfrm>
                <a:off x="6942138" y="735013"/>
                <a:ext cx="74613" cy="18415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16"/>
                  </a:cxn>
                  <a:cxn ang="0">
                    <a:pos x="20" y="49"/>
                  </a:cxn>
                  <a:cxn ang="0">
                    <a:pos x="12" y="19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0" h="49">
                    <a:moveTo>
                      <a:pt x="0" y="3"/>
                    </a:moveTo>
                    <a:cubicBezTo>
                      <a:pt x="4" y="9"/>
                      <a:pt x="9" y="14"/>
                      <a:pt x="9" y="16"/>
                    </a:cubicBezTo>
                    <a:cubicBezTo>
                      <a:pt x="11" y="19"/>
                      <a:pt x="20" y="49"/>
                      <a:pt x="20" y="49"/>
                    </a:cubicBezTo>
                    <a:cubicBezTo>
                      <a:pt x="20" y="49"/>
                      <a:pt x="14" y="27"/>
                      <a:pt x="12" y="19"/>
                    </a:cubicBezTo>
                    <a:cubicBezTo>
                      <a:pt x="11" y="14"/>
                      <a:pt x="5" y="6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2" name="Freeform 36"/>
              <p:cNvSpPr>
                <a:spLocks/>
              </p:cNvSpPr>
              <p:nvPr/>
            </p:nvSpPr>
            <p:spPr bwMode="auto">
              <a:xfrm>
                <a:off x="6840538" y="704850"/>
                <a:ext cx="44450" cy="79375"/>
              </a:xfrm>
              <a:custGeom>
                <a:avLst/>
                <a:gdLst/>
                <a:ahLst/>
                <a:cxnLst>
                  <a:cxn ang="0">
                    <a:pos x="9" y="2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9" y="20"/>
                  </a:cxn>
                </a:cxnLst>
                <a:rect l="0" t="0" r="r" b="b"/>
                <a:pathLst>
                  <a:path w="12" h="21">
                    <a:moveTo>
                      <a:pt x="9" y="20"/>
                    </a:moveTo>
                    <a:cubicBezTo>
                      <a:pt x="12" y="19"/>
                      <a:pt x="10" y="10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3" y="14"/>
                      <a:pt x="7" y="21"/>
                      <a:pt x="9" y="2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3" name="Freeform 37"/>
              <p:cNvSpPr>
                <a:spLocks/>
              </p:cNvSpPr>
              <p:nvPr/>
            </p:nvSpPr>
            <p:spPr bwMode="auto">
              <a:xfrm>
                <a:off x="6884988" y="674688"/>
                <a:ext cx="57150" cy="79375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15" y="19"/>
                  </a:cxn>
                  <a:cxn ang="0">
                    <a:pos x="15" y="16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5" y="19"/>
                  </a:cxn>
                </a:cxnLst>
                <a:rect l="0" t="0" r="r" b="b"/>
                <a:pathLst>
                  <a:path w="15" h="21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5" y="16"/>
                    </a:cubicBezTo>
                    <a:cubicBezTo>
                      <a:pt x="14" y="12"/>
                      <a:pt x="10" y="6"/>
                      <a:pt x="6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6" y="14"/>
                      <a:pt x="12" y="21"/>
                      <a:pt x="15" y="1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4" name="Freeform 38"/>
              <p:cNvSpPr>
                <a:spLocks/>
              </p:cNvSpPr>
              <p:nvPr/>
            </p:nvSpPr>
            <p:spPr bwMode="auto">
              <a:xfrm>
                <a:off x="6926263" y="644525"/>
                <a:ext cx="74613" cy="63500"/>
              </a:xfrm>
              <a:custGeom>
                <a:avLst/>
                <a:gdLst/>
                <a:ahLst/>
                <a:cxnLst>
                  <a:cxn ang="0">
                    <a:pos x="18" y="14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8" y="14"/>
                  </a:cxn>
                </a:cxnLst>
                <a:rect l="0" t="0" r="r" b="b"/>
                <a:pathLst>
                  <a:path w="20" h="17">
                    <a:moveTo>
                      <a:pt x="18" y="14"/>
                    </a:moveTo>
                    <a:cubicBezTo>
                      <a:pt x="20" y="12"/>
                      <a:pt x="14" y="7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9" y="12"/>
                      <a:pt x="16" y="17"/>
                      <a:pt x="18" y="1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5" name="Freeform 39"/>
              <p:cNvSpPr>
                <a:spLocks/>
              </p:cNvSpPr>
              <p:nvPr/>
            </p:nvSpPr>
            <p:spPr bwMode="auto">
              <a:xfrm>
                <a:off x="6978650" y="609600"/>
                <a:ext cx="57150" cy="34925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4" y="7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5" y="5"/>
                      <a:pt x="12" y="3"/>
                      <a:pt x="7" y="0"/>
                    </a:cubicBezTo>
                    <a:cubicBezTo>
                      <a:pt x="5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8" y="8"/>
                      <a:pt x="13" y="9"/>
                      <a:pt x="14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6" name="Freeform 40"/>
              <p:cNvSpPr>
                <a:spLocks/>
              </p:cNvSpPr>
              <p:nvPr/>
            </p:nvSpPr>
            <p:spPr bwMode="auto">
              <a:xfrm>
                <a:off x="6786563" y="738188"/>
                <a:ext cx="26988" cy="5715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" y="6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4"/>
                      <a:pt x="6" y="13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11"/>
                      <a:pt x="3" y="15"/>
                      <a:pt x="4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292"/>
            <p:cNvGrpSpPr/>
            <p:nvPr/>
          </p:nvGrpSpPr>
          <p:grpSpPr>
            <a:xfrm rot="1639090">
              <a:off x="7468524" y="2050588"/>
              <a:ext cx="608731" cy="624689"/>
              <a:chOff x="5229225" y="3265488"/>
              <a:chExt cx="847726" cy="869950"/>
            </a:xfrm>
            <a:solidFill>
              <a:schemeClr val="accent4">
                <a:alpha val="20000"/>
              </a:schemeClr>
            </a:solidFill>
          </p:grpSpPr>
          <p:sp>
            <p:nvSpPr>
              <p:cNvPr id="548" name="Freeform 52"/>
              <p:cNvSpPr>
                <a:spLocks/>
              </p:cNvSpPr>
              <p:nvPr/>
            </p:nvSpPr>
            <p:spPr bwMode="auto">
              <a:xfrm>
                <a:off x="5689600" y="3352800"/>
                <a:ext cx="228600" cy="285750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9"/>
                  </a:cxn>
                  <a:cxn ang="0">
                    <a:pos x="0" y="76"/>
                  </a:cxn>
                </a:cxnLst>
                <a:rect l="0" t="0" r="r" b="b"/>
                <a:pathLst>
                  <a:path w="61" h="76">
                    <a:moveTo>
                      <a:pt x="0" y="76"/>
                    </a:moveTo>
                    <a:cubicBezTo>
                      <a:pt x="15" y="56"/>
                      <a:pt x="31" y="48"/>
                      <a:pt x="35" y="49"/>
                    </a:cubicBezTo>
                    <a:cubicBezTo>
                      <a:pt x="56" y="23"/>
                      <a:pt x="56" y="6"/>
                      <a:pt x="15" y="59"/>
                    </a:cubicBezTo>
                    <a:cubicBezTo>
                      <a:pt x="61" y="0"/>
                      <a:pt x="40" y="13"/>
                      <a:pt x="15" y="49"/>
                    </a:cubicBezTo>
                    <a:cubicBezTo>
                      <a:pt x="13" y="56"/>
                      <a:pt x="8" y="66"/>
                      <a:pt x="0" y="7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9" name="Freeform 53"/>
              <p:cNvSpPr>
                <a:spLocks/>
              </p:cNvSpPr>
              <p:nvPr/>
            </p:nvSpPr>
            <p:spPr bwMode="auto">
              <a:xfrm>
                <a:off x="5229225" y="3736975"/>
                <a:ext cx="328613" cy="1158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68" y="7"/>
                  </a:cxn>
                  <a:cxn ang="0">
                    <a:pos x="59" y="13"/>
                  </a:cxn>
                  <a:cxn ang="0">
                    <a:pos x="87" y="0"/>
                  </a:cxn>
                  <a:cxn ang="0">
                    <a:pos x="50" y="2"/>
                  </a:cxn>
                </a:cxnLst>
                <a:rect l="0" t="0" r="r" b="b"/>
                <a:pathLst>
                  <a:path w="87" h="31">
                    <a:moveTo>
                      <a:pt x="50" y="2"/>
                    </a:moveTo>
                    <a:cubicBezTo>
                      <a:pt x="15" y="14"/>
                      <a:pt x="3" y="30"/>
                      <a:pt x="68" y="7"/>
                    </a:cubicBezTo>
                    <a:cubicBezTo>
                      <a:pt x="0" y="31"/>
                      <a:pt x="20" y="28"/>
                      <a:pt x="59" y="13"/>
                    </a:cubicBezTo>
                    <a:cubicBezTo>
                      <a:pt x="65" y="9"/>
                      <a:pt x="75" y="4"/>
                      <a:pt x="87" y="0"/>
                    </a:cubicBezTo>
                    <a:cubicBezTo>
                      <a:pt x="71" y="6"/>
                      <a:pt x="57" y="5"/>
                      <a:pt x="5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0" name="Freeform 54"/>
              <p:cNvSpPr>
                <a:spLocks/>
              </p:cNvSpPr>
              <p:nvPr/>
            </p:nvSpPr>
            <p:spPr bwMode="auto">
              <a:xfrm>
                <a:off x="5414963" y="3336925"/>
                <a:ext cx="179388" cy="298450"/>
              </a:xfrm>
              <a:custGeom>
                <a:avLst/>
                <a:gdLst/>
                <a:ahLst/>
                <a:cxnLst>
                  <a:cxn ang="0">
                    <a:pos x="33" y="39"/>
                  </a:cxn>
                  <a:cxn ang="0">
                    <a:pos x="38" y="60"/>
                  </a:cxn>
                  <a:cxn ang="0">
                    <a:pos x="24" y="51"/>
                  </a:cxn>
                  <a:cxn ang="0">
                    <a:pos x="48" y="79"/>
                  </a:cxn>
                  <a:cxn ang="0">
                    <a:pos x="33" y="39"/>
                  </a:cxn>
                </a:cxnLst>
                <a:rect l="0" t="0" r="r" b="b"/>
                <a:pathLst>
                  <a:path w="48" h="79">
                    <a:moveTo>
                      <a:pt x="33" y="39"/>
                    </a:moveTo>
                    <a:cubicBezTo>
                      <a:pt x="15" y="10"/>
                      <a:pt x="2" y="3"/>
                      <a:pt x="38" y="60"/>
                    </a:cubicBezTo>
                    <a:cubicBezTo>
                      <a:pt x="0" y="0"/>
                      <a:pt x="3" y="19"/>
                      <a:pt x="24" y="51"/>
                    </a:cubicBezTo>
                    <a:cubicBezTo>
                      <a:pt x="31" y="56"/>
                      <a:pt x="40" y="65"/>
                      <a:pt x="48" y="79"/>
                    </a:cubicBezTo>
                    <a:cubicBezTo>
                      <a:pt x="37" y="60"/>
                      <a:pt x="33" y="45"/>
                      <a:pt x="33" y="3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1" name="Freeform 55"/>
              <p:cNvSpPr>
                <a:spLocks/>
              </p:cNvSpPr>
              <p:nvPr/>
            </p:nvSpPr>
            <p:spPr bwMode="auto">
              <a:xfrm>
                <a:off x="5783263" y="3830638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2" name="Freeform 56"/>
              <p:cNvSpPr>
                <a:spLocks/>
              </p:cNvSpPr>
              <p:nvPr/>
            </p:nvSpPr>
            <p:spPr bwMode="auto">
              <a:xfrm>
                <a:off x="5719763" y="3736975"/>
                <a:ext cx="333375" cy="142875"/>
              </a:xfrm>
              <a:custGeom>
                <a:avLst/>
                <a:gdLst/>
                <a:ahLst/>
                <a:cxnLst>
                  <a:cxn ang="0">
                    <a:pos x="32" y="23"/>
                  </a:cxn>
                  <a:cxn ang="0">
                    <a:pos x="21" y="8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32" y="23"/>
                  </a:cxn>
                </a:cxnLst>
                <a:rect l="0" t="0" r="r" b="b"/>
                <a:pathLst>
                  <a:path w="89" h="38">
                    <a:moveTo>
                      <a:pt x="32" y="23"/>
                    </a:moveTo>
                    <a:cubicBezTo>
                      <a:pt x="66" y="38"/>
                      <a:pt x="85" y="34"/>
                      <a:pt x="21" y="8"/>
                    </a:cubicBezTo>
                    <a:cubicBezTo>
                      <a:pt x="89" y="35"/>
                      <a:pt x="72" y="19"/>
                      <a:pt x="33" y="6"/>
                    </a:cubicBezTo>
                    <a:cubicBezTo>
                      <a:pt x="25" y="6"/>
                      <a:pt x="13" y="5"/>
                      <a:pt x="0" y="0"/>
                    </a:cubicBezTo>
                    <a:cubicBezTo>
                      <a:pt x="18" y="6"/>
                      <a:pt x="28" y="16"/>
                      <a:pt x="32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3" name="Freeform 57"/>
              <p:cNvSpPr>
                <a:spLocks/>
              </p:cNvSpPr>
              <p:nvPr/>
            </p:nvSpPr>
            <p:spPr bwMode="auto">
              <a:xfrm>
                <a:off x="5719763" y="3548063"/>
                <a:ext cx="357188" cy="131763"/>
              </a:xfrm>
              <a:custGeom>
                <a:avLst/>
                <a:gdLst/>
                <a:ahLst/>
                <a:cxnLst>
                  <a:cxn ang="0">
                    <a:pos x="38" y="32"/>
                  </a:cxn>
                  <a:cxn ang="0">
                    <a:pos x="21" y="27"/>
                  </a:cxn>
                  <a:cxn ang="0">
                    <a:pos x="22" y="23"/>
                  </a:cxn>
                  <a:cxn ang="0">
                    <a:pos x="0" y="35"/>
                  </a:cxn>
                  <a:cxn ang="0">
                    <a:pos x="38" y="32"/>
                  </a:cxn>
                </a:cxnLst>
                <a:rect l="0" t="0" r="r" b="b"/>
                <a:pathLst>
                  <a:path w="95" h="35">
                    <a:moveTo>
                      <a:pt x="38" y="32"/>
                    </a:moveTo>
                    <a:cubicBezTo>
                      <a:pt x="75" y="20"/>
                      <a:pt x="88" y="3"/>
                      <a:pt x="21" y="27"/>
                    </a:cubicBezTo>
                    <a:cubicBezTo>
                      <a:pt x="95" y="0"/>
                      <a:pt x="66" y="6"/>
                      <a:pt x="22" y="23"/>
                    </a:cubicBezTo>
                    <a:cubicBezTo>
                      <a:pt x="16" y="27"/>
                      <a:pt x="9" y="31"/>
                      <a:pt x="0" y="35"/>
                    </a:cubicBezTo>
                    <a:cubicBezTo>
                      <a:pt x="16" y="29"/>
                      <a:pt x="30" y="29"/>
                      <a:pt x="38" y="3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4" name="Freeform 58"/>
              <p:cNvSpPr>
                <a:spLocks/>
              </p:cNvSpPr>
              <p:nvPr/>
            </p:nvSpPr>
            <p:spPr bwMode="auto">
              <a:xfrm>
                <a:off x="5338763" y="3427413"/>
                <a:ext cx="169863" cy="155575"/>
              </a:xfrm>
              <a:custGeom>
                <a:avLst/>
                <a:gdLst/>
                <a:ahLst/>
                <a:cxnLst>
                  <a:cxn ang="0">
                    <a:pos x="36" y="25"/>
                  </a:cxn>
                  <a:cxn ang="0">
                    <a:pos x="45" y="41"/>
                  </a:cxn>
                  <a:cxn ang="0">
                    <a:pos x="36" y="25"/>
                  </a:cxn>
                </a:cxnLst>
                <a:rect l="0" t="0" r="r" b="b"/>
                <a:pathLst>
                  <a:path w="45" h="41">
                    <a:moveTo>
                      <a:pt x="36" y="25"/>
                    </a:moveTo>
                    <a:cubicBezTo>
                      <a:pt x="12" y="3"/>
                      <a:pt x="0" y="0"/>
                      <a:pt x="45" y="41"/>
                    </a:cubicBezTo>
                    <a:cubicBezTo>
                      <a:pt x="36" y="31"/>
                      <a:pt x="34" y="26"/>
                      <a:pt x="36" y="2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6" name="Freeform 60"/>
              <p:cNvSpPr>
                <a:spLocks/>
              </p:cNvSpPr>
              <p:nvPr/>
            </p:nvSpPr>
            <p:spPr bwMode="auto">
              <a:xfrm>
                <a:off x="5748338" y="3690938"/>
                <a:ext cx="304800" cy="492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6"/>
                  </a:cxn>
                </a:cxnLst>
                <a:rect l="0" t="0" r="r" b="b"/>
                <a:pathLst>
                  <a:path w="81" h="13">
                    <a:moveTo>
                      <a:pt x="0" y="6"/>
                    </a:moveTo>
                    <a:cubicBezTo>
                      <a:pt x="11" y="6"/>
                      <a:pt x="18" y="7"/>
                      <a:pt x="24" y="9"/>
                    </a:cubicBezTo>
                    <a:cubicBezTo>
                      <a:pt x="81" y="13"/>
                      <a:pt x="69" y="2"/>
                      <a:pt x="36" y="0"/>
                    </a:cubicBezTo>
                    <a:cubicBezTo>
                      <a:pt x="35" y="3"/>
                      <a:pt x="24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7" name="Freeform 61"/>
              <p:cNvSpPr>
                <a:spLocks/>
              </p:cNvSpPr>
              <p:nvPr/>
            </p:nvSpPr>
            <p:spPr bwMode="auto">
              <a:xfrm>
                <a:off x="5843588" y="3725863"/>
                <a:ext cx="214313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7" h="11">
                    <a:moveTo>
                      <a:pt x="9" y="7"/>
                    </a:moveTo>
                    <a:cubicBezTo>
                      <a:pt x="42" y="11"/>
                      <a:pt x="57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8" name="Freeform 62"/>
              <p:cNvSpPr>
                <a:spLocks/>
              </p:cNvSpPr>
              <p:nvPr/>
            </p:nvSpPr>
            <p:spPr bwMode="auto">
              <a:xfrm>
                <a:off x="5673725" y="3811588"/>
                <a:ext cx="101600" cy="282575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5">
                    <a:moveTo>
                      <a:pt x="4" y="36"/>
                    </a:moveTo>
                    <a:cubicBezTo>
                      <a:pt x="14" y="66"/>
                      <a:pt x="27" y="75"/>
                      <a:pt x="10" y="23"/>
                    </a:cubicBezTo>
                    <a:cubicBezTo>
                      <a:pt x="7" y="18"/>
                      <a:pt x="4" y="11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9" name="Freeform 63"/>
              <p:cNvSpPr>
                <a:spLocks/>
              </p:cNvSpPr>
              <p:nvPr/>
            </p:nvSpPr>
            <p:spPr bwMode="auto">
              <a:xfrm>
                <a:off x="5335588" y="3432175"/>
                <a:ext cx="217488" cy="198438"/>
              </a:xfrm>
              <a:custGeom>
                <a:avLst/>
                <a:gdLst/>
                <a:ahLst/>
                <a:cxnLst>
                  <a:cxn ang="0">
                    <a:pos x="58" y="53"/>
                  </a:cxn>
                  <a:cxn ang="0">
                    <a:pos x="46" y="41"/>
                  </a:cxn>
                  <a:cxn ang="0">
                    <a:pos x="27" y="36"/>
                  </a:cxn>
                  <a:cxn ang="0">
                    <a:pos x="58" y="5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cubicBezTo>
                      <a:pt x="53" y="48"/>
                      <a:pt x="49" y="44"/>
                      <a:pt x="46" y="41"/>
                    </a:cubicBezTo>
                    <a:cubicBezTo>
                      <a:pt x="0" y="0"/>
                      <a:pt x="2" y="15"/>
                      <a:pt x="27" y="36"/>
                    </a:cubicBezTo>
                    <a:cubicBezTo>
                      <a:pt x="28" y="32"/>
                      <a:pt x="38" y="34"/>
                      <a:pt x="58" y="5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0" name="Freeform 64"/>
              <p:cNvSpPr>
                <a:spLocks/>
              </p:cNvSpPr>
              <p:nvPr/>
            </p:nvSpPr>
            <p:spPr bwMode="auto">
              <a:xfrm>
                <a:off x="5237163" y="3673475"/>
                <a:ext cx="285750" cy="47625"/>
              </a:xfrm>
              <a:custGeom>
                <a:avLst/>
                <a:gdLst/>
                <a:ahLst/>
                <a:cxnLst>
                  <a:cxn ang="0">
                    <a:pos x="76" y="7"/>
                  </a:cxn>
                  <a:cxn ang="0">
                    <a:pos x="49" y="3"/>
                  </a:cxn>
                  <a:cxn ang="0">
                    <a:pos x="42" y="13"/>
                  </a:cxn>
                  <a:cxn ang="0">
                    <a:pos x="76" y="7"/>
                  </a:cxn>
                </a:cxnLst>
                <a:rect l="0" t="0" r="r" b="b"/>
                <a:pathLst>
                  <a:path w="76" h="13">
                    <a:moveTo>
                      <a:pt x="76" y="7"/>
                    </a:moveTo>
                    <a:cubicBezTo>
                      <a:pt x="64" y="7"/>
                      <a:pt x="55" y="5"/>
                      <a:pt x="49" y="3"/>
                    </a:cubicBezTo>
                    <a:cubicBezTo>
                      <a:pt x="0" y="0"/>
                      <a:pt x="12" y="10"/>
                      <a:pt x="42" y="13"/>
                    </a:cubicBezTo>
                    <a:cubicBezTo>
                      <a:pt x="44" y="9"/>
                      <a:pt x="54" y="6"/>
                      <a:pt x="76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1" name="Freeform 65"/>
              <p:cNvSpPr>
                <a:spLocks/>
              </p:cNvSpPr>
              <p:nvPr/>
            </p:nvSpPr>
            <p:spPr bwMode="auto">
              <a:xfrm>
                <a:off x="5237163" y="3646488"/>
                <a:ext cx="180975" cy="38100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8" y="10"/>
                  </a:cxn>
                  <a:cxn ang="0">
                    <a:pos x="45" y="3"/>
                  </a:cxn>
                </a:cxnLst>
                <a:rect l="0" t="0" r="r" b="b"/>
                <a:pathLst>
                  <a:path w="48" h="10">
                    <a:moveTo>
                      <a:pt x="45" y="3"/>
                    </a:moveTo>
                    <a:cubicBezTo>
                      <a:pt x="13" y="0"/>
                      <a:pt x="0" y="4"/>
                      <a:pt x="48" y="10"/>
                    </a:cubicBezTo>
                    <a:cubicBezTo>
                      <a:pt x="40" y="7"/>
                      <a:pt x="40" y="4"/>
                      <a:pt x="45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2" name="Freeform 66"/>
              <p:cNvSpPr>
                <a:spLocks/>
              </p:cNvSpPr>
              <p:nvPr/>
            </p:nvSpPr>
            <p:spPr bwMode="auto">
              <a:xfrm>
                <a:off x="5715000" y="3902075"/>
                <a:ext cx="68263" cy="1889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3" name="Freeform 67"/>
              <p:cNvSpPr>
                <a:spLocks/>
              </p:cNvSpPr>
              <p:nvPr/>
            </p:nvSpPr>
            <p:spPr bwMode="auto">
              <a:xfrm>
                <a:off x="5624513" y="3265488"/>
                <a:ext cx="60325" cy="358775"/>
              </a:xfrm>
              <a:custGeom>
                <a:avLst/>
                <a:gdLst/>
                <a:ahLst/>
                <a:cxnLst>
                  <a:cxn ang="0">
                    <a:pos x="5" y="95"/>
                  </a:cxn>
                  <a:cxn ang="0">
                    <a:pos x="9" y="70"/>
                  </a:cxn>
                  <a:cxn ang="0">
                    <a:pos x="0" y="63"/>
                  </a:cxn>
                  <a:cxn ang="0">
                    <a:pos x="5" y="95"/>
                  </a:cxn>
                </a:cxnLst>
                <a:rect l="0" t="0" r="r" b="b"/>
                <a:pathLst>
                  <a:path w="16" h="95">
                    <a:moveTo>
                      <a:pt x="5" y="95"/>
                    </a:moveTo>
                    <a:cubicBezTo>
                      <a:pt x="5" y="85"/>
                      <a:pt x="7" y="76"/>
                      <a:pt x="9" y="70"/>
                    </a:cubicBezTo>
                    <a:cubicBezTo>
                      <a:pt x="16" y="0"/>
                      <a:pt x="1" y="22"/>
                      <a:pt x="0" y="63"/>
                    </a:cubicBezTo>
                    <a:cubicBezTo>
                      <a:pt x="3" y="71"/>
                      <a:pt x="6" y="81"/>
                      <a:pt x="5" y="9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4" name="Freeform 68"/>
              <p:cNvSpPr>
                <a:spLocks/>
              </p:cNvSpPr>
              <p:nvPr/>
            </p:nvSpPr>
            <p:spPr bwMode="auto">
              <a:xfrm>
                <a:off x="5503863" y="3311525"/>
                <a:ext cx="95250" cy="217488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20" y="58"/>
                  </a:cxn>
                  <a:cxn ang="0">
                    <a:pos x="25" y="42"/>
                  </a:cxn>
                </a:cxnLst>
                <a:rect l="0" t="0" r="r" b="b"/>
                <a:pathLst>
                  <a:path w="25" h="58">
                    <a:moveTo>
                      <a:pt x="25" y="42"/>
                    </a:moveTo>
                    <a:cubicBezTo>
                      <a:pt x="14" y="10"/>
                      <a:pt x="0" y="0"/>
                      <a:pt x="20" y="58"/>
                    </a:cubicBezTo>
                    <a:cubicBezTo>
                      <a:pt x="17" y="43"/>
                      <a:pt x="21" y="39"/>
                      <a:pt x="25" y="4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5" name="Freeform 69"/>
              <p:cNvSpPr>
                <a:spLocks/>
              </p:cNvSpPr>
              <p:nvPr/>
            </p:nvSpPr>
            <p:spPr bwMode="auto">
              <a:xfrm>
                <a:off x="5824538" y="3487738"/>
                <a:ext cx="184150" cy="131763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7" y="24"/>
                  </a:cxn>
                  <a:cxn ang="0">
                    <a:pos x="0" y="35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cubicBezTo>
                      <a:pt x="33" y="17"/>
                      <a:pt x="49" y="0"/>
                      <a:pt x="7" y="24"/>
                    </a:cubicBezTo>
                    <a:cubicBezTo>
                      <a:pt x="9" y="25"/>
                      <a:pt x="7" y="30"/>
                      <a:pt x="0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6" name="Freeform 70"/>
              <p:cNvSpPr>
                <a:spLocks/>
              </p:cNvSpPr>
              <p:nvPr/>
            </p:nvSpPr>
            <p:spPr bwMode="auto">
              <a:xfrm>
                <a:off x="5297488" y="3811588"/>
                <a:ext cx="176213" cy="114300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39" y="12"/>
                  </a:cxn>
                  <a:cxn ang="0">
                    <a:pos x="47" y="0"/>
                  </a:cxn>
                </a:cxnLst>
                <a:rect l="0" t="0" r="r" b="b"/>
                <a:pathLst>
                  <a:path w="47" h="30">
                    <a:moveTo>
                      <a:pt x="47" y="0"/>
                    </a:moveTo>
                    <a:cubicBezTo>
                      <a:pt x="0" y="30"/>
                      <a:pt x="13" y="29"/>
                      <a:pt x="39" y="12"/>
                    </a:cubicBezTo>
                    <a:cubicBezTo>
                      <a:pt x="36" y="12"/>
                      <a:pt x="37" y="7"/>
                      <a:pt x="4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7" name="Freeform 71"/>
              <p:cNvSpPr>
                <a:spLocks/>
              </p:cNvSpPr>
              <p:nvPr/>
            </p:nvSpPr>
            <p:spPr bwMode="auto">
              <a:xfrm>
                <a:off x="5659438" y="3287713"/>
                <a:ext cx="44450" cy="23812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63"/>
                  </a:cxn>
                  <a:cxn ang="0">
                    <a:pos x="9" y="48"/>
                  </a:cxn>
                </a:cxnLst>
                <a:rect l="0" t="0" r="r" b="b"/>
                <a:pathLst>
                  <a:path w="12" h="63">
                    <a:moveTo>
                      <a:pt x="9" y="48"/>
                    </a:moveTo>
                    <a:cubicBezTo>
                      <a:pt x="12" y="14"/>
                      <a:pt x="7" y="0"/>
                      <a:pt x="0" y="63"/>
                    </a:cubicBezTo>
                    <a:cubicBezTo>
                      <a:pt x="3" y="56"/>
                      <a:pt x="6" y="50"/>
                      <a:pt x="9" y="4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8" name="Freeform 72"/>
              <p:cNvSpPr>
                <a:spLocks/>
              </p:cNvSpPr>
              <p:nvPr/>
            </p:nvSpPr>
            <p:spPr bwMode="auto">
              <a:xfrm>
                <a:off x="5349875" y="3770313"/>
                <a:ext cx="230188" cy="26035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5" y="21"/>
                  </a:cxn>
                  <a:cxn ang="0">
                    <a:pos x="48" y="15"/>
                  </a:cxn>
                  <a:cxn ang="0">
                    <a:pos x="45" y="29"/>
                  </a:cxn>
                  <a:cxn ang="0">
                    <a:pos x="61" y="0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cubicBezTo>
                      <a:pt x="52" y="10"/>
                      <a:pt x="42" y="17"/>
                      <a:pt x="35" y="21"/>
                    </a:cubicBezTo>
                    <a:cubicBezTo>
                      <a:pt x="7" y="49"/>
                      <a:pt x="1" y="69"/>
                      <a:pt x="48" y="15"/>
                    </a:cubicBezTo>
                    <a:cubicBezTo>
                      <a:pt x="0" y="69"/>
                      <a:pt x="19" y="60"/>
                      <a:pt x="45" y="29"/>
                    </a:cubicBezTo>
                    <a:cubicBezTo>
                      <a:pt x="47" y="21"/>
                      <a:pt x="52" y="11"/>
                      <a:pt x="6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9" name="Freeform 73"/>
              <p:cNvSpPr>
                <a:spLocks/>
              </p:cNvSpPr>
              <p:nvPr/>
            </p:nvSpPr>
            <p:spPr bwMode="auto">
              <a:xfrm>
                <a:off x="5730875" y="3476625"/>
                <a:ext cx="269875" cy="161925"/>
              </a:xfrm>
              <a:custGeom>
                <a:avLst/>
                <a:gdLst/>
                <a:ahLst/>
                <a:cxnLst>
                  <a:cxn ang="0">
                    <a:pos x="31" y="27"/>
                  </a:cxn>
                  <a:cxn ang="0">
                    <a:pos x="19" y="27"/>
                  </a:cxn>
                  <a:cxn ang="0">
                    <a:pos x="0" y="43"/>
                  </a:cxn>
                  <a:cxn ang="0">
                    <a:pos x="31" y="27"/>
                  </a:cxn>
                </a:cxnLst>
                <a:rect l="0" t="0" r="r" b="b"/>
                <a:pathLst>
                  <a:path w="72" h="43">
                    <a:moveTo>
                      <a:pt x="31" y="27"/>
                    </a:moveTo>
                    <a:cubicBezTo>
                      <a:pt x="72" y="0"/>
                      <a:pt x="50" y="6"/>
                      <a:pt x="19" y="27"/>
                    </a:cubicBezTo>
                    <a:cubicBezTo>
                      <a:pt x="15" y="31"/>
                      <a:pt x="9" y="37"/>
                      <a:pt x="0" y="43"/>
                    </a:cubicBezTo>
                    <a:cubicBezTo>
                      <a:pt x="17" y="30"/>
                      <a:pt x="27" y="26"/>
                      <a:pt x="31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0" name="Freeform 74"/>
              <p:cNvSpPr>
                <a:spLocks/>
              </p:cNvSpPr>
              <p:nvPr/>
            </p:nvSpPr>
            <p:spPr bwMode="auto">
              <a:xfrm>
                <a:off x="5722938" y="3781425"/>
                <a:ext cx="228600" cy="200025"/>
              </a:xfrm>
              <a:custGeom>
                <a:avLst/>
                <a:gdLst/>
                <a:ahLst/>
                <a:cxnLst>
                  <a:cxn ang="0">
                    <a:pos x="22" y="28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2" y="28"/>
                  </a:cxn>
                </a:cxnLst>
                <a:rect l="0" t="0" r="r" b="b"/>
                <a:pathLst>
                  <a:path w="61" h="53">
                    <a:moveTo>
                      <a:pt x="22" y="28"/>
                    </a:moveTo>
                    <a:cubicBezTo>
                      <a:pt x="47" y="50"/>
                      <a:pt x="61" y="53"/>
                      <a:pt x="16" y="13"/>
                    </a:cubicBezTo>
                    <a:cubicBezTo>
                      <a:pt x="12" y="10"/>
                      <a:pt x="6" y="6"/>
                      <a:pt x="0" y="0"/>
                    </a:cubicBezTo>
                    <a:cubicBezTo>
                      <a:pt x="16" y="15"/>
                      <a:pt x="23" y="24"/>
                      <a:pt x="22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1" name="Freeform 75"/>
              <p:cNvSpPr>
                <a:spLocks/>
              </p:cNvSpPr>
              <p:nvPr/>
            </p:nvSpPr>
            <p:spPr bwMode="auto">
              <a:xfrm>
                <a:off x="5470525" y="3811588"/>
                <a:ext cx="128588" cy="2794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30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30" y="12"/>
                    </a:cubicBezTo>
                    <a:cubicBezTo>
                      <a:pt x="5" y="74"/>
                      <a:pt x="15" y="66"/>
                      <a:pt x="28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2" name="Freeform 76"/>
              <p:cNvSpPr>
                <a:spLocks/>
              </p:cNvSpPr>
              <p:nvPr/>
            </p:nvSpPr>
            <p:spPr bwMode="auto">
              <a:xfrm>
                <a:off x="5500688" y="3306763"/>
                <a:ext cx="98425" cy="293688"/>
              </a:xfrm>
              <a:custGeom>
                <a:avLst/>
                <a:gdLst/>
                <a:ahLst/>
                <a:cxnLst>
                  <a:cxn ang="0">
                    <a:pos x="14" y="49"/>
                  </a:cxn>
                  <a:cxn ang="0">
                    <a:pos x="26" y="78"/>
                  </a:cxn>
                  <a:cxn ang="0">
                    <a:pos x="21" y="59"/>
                  </a:cxn>
                  <a:cxn ang="0">
                    <a:pos x="14" y="49"/>
                  </a:cxn>
                </a:cxnLst>
                <a:rect l="0" t="0" r="r" b="b"/>
                <a:pathLst>
                  <a:path w="26" h="78">
                    <a:moveTo>
                      <a:pt x="14" y="49"/>
                    </a:moveTo>
                    <a:cubicBezTo>
                      <a:pt x="17" y="54"/>
                      <a:pt x="21" y="63"/>
                      <a:pt x="26" y="78"/>
                    </a:cubicBezTo>
                    <a:cubicBezTo>
                      <a:pt x="24" y="70"/>
                      <a:pt x="22" y="64"/>
                      <a:pt x="21" y="59"/>
                    </a:cubicBezTo>
                    <a:cubicBezTo>
                      <a:pt x="0" y="0"/>
                      <a:pt x="2" y="15"/>
                      <a:pt x="14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3" name="Freeform 77"/>
              <p:cNvSpPr>
                <a:spLocks/>
              </p:cNvSpPr>
              <p:nvPr/>
            </p:nvSpPr>
            <p:spPr bwMode="auto">
              <a:xfrm>
                <a:off x="5294313" y="3767138"/>
                <a:ext cx="247650" cy="153988"/>
              </a:xfrm>
              <a:custGeom>
                <a:avLst/>
                <a:gdLst/>
                <a:ahLst/>
                <a:cxnLst>
                  <a:cxn ang="0">
                    <a:pos x="33" y="13"/>
                  </a:cxn>
                  <a:cxn ang="0">
                    <a:pos x="48" y="11"/>
                  </a:cxn>
                  <a:cxn ang="0">
                    <a:pos x="66" y="0"/>
                  </a:cxn>
                  <a:cxn ang="0">
                    <a:pos x="33" y="13"/>
                  </a:cxn>
                </a:cxnLst>
                <a:rect l="0" t="0" r="r" b="b"/>
                <a:pathLst>
                  <a:path w="66" h="41">
                    <a:moveTo>
                      <a:pt x="33" y="13"/>
                    </a:moveTo>
                    <a:cubicBezTo>
                      <a:pt x="6" y="30"/>
                      <a:pt x="0" y="41"/>
                      <a:pt x="48" y="11"/>
                    </a:cubicBezTo>
                    <a:cubicBezTo>
                      <a:pt x="52" y="8"/>
                      <a:pt x="58" y="4"/>
                      <a:pt x="66" y="0"/>
                    </a:cubicBezTo>
                    <a:cubicBezTo>
                      <a:pt x="41" y="15"/>
                      <a:pt x="31" y="17"/>
                      <a:pt x="33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4" name="Freeform 78"/>
              <p:cNvSpPr>
                <a:spLocks/>
              </p:cNvSpPr>
              <p:nvPr/>
            </p:nvSpPr>
            <p:spPr bwMode="auto">
              <a:xfrm>
                <a:off x="5676900" y="3317875"/>
                <a:ext cx="117475" cy="282575"/>
              </a:xfrm>
              <a:custGeom>
                <a:avLst/>
                <a:gdLst/>
                <a:ahLst/>
                <a:cxnLst>
                  <a:cxn ang="0">
                    <a:pos x="12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2" y="49"/>
                  </a:cxn>
                </a:cxnLst>
                <a:rect l="0" t="0" r="r" b="b"/>
                <a:pathLst>
                  <a:path w="31" h="75">
                    <a:moveTo>
                      <a:pt x="12" y="49"/>
                    </a:moveTo>
                    <a:cubicBezTo>
                      <a:pt x="31" y="0"/>
                      <a:pt x="19" y="11"/>
                      <a:pt x="8" y="42"/>
                    </a:cubicBezTo>
                    <a:cubicBezTo>
                      <a:pt x="8" y="47"/>
                      <a:pt x="6" y="58"/>
                      <a:pt x="0" y="75"/>
                    </a:cubicBezTo>
                    <a:cubicBezTo>
                      <a:pt x="5" y="62"/>
                      <a:pt x="9" y="53"/>
                      <a:pt x="12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5" name="Freeform 79"/>
              <p:cNvSpPr>
                <a:spLocks/>
              </p:cNvSpPr>
              <p:nvPr/>
            </p:nvSpPr>
            <p:spPr bwMode="auto">
              <a:xfrm>
                <a:off x="5580063" y="3792538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9" y="31"/>
                      <a:pt x="4" y="37"/>
                    </a:cubicBezTo>
                    <a:cubicBezTo>
                      <a:pt x="0" y="73"/>
                      <a:pt x="6" y="89"/>
                      <a:pt x="13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6" name="Freeform 80"/>
              <p:cNvSpPr>
                <a:spLocks/>
              </p:cNvSpPr>
              <p:nvPr/>
            </p:nvSpPr>
            <p:spPr bwMode="auto">
              <a:xfrm>
                <a:off x="5726113" y="3322638"/>
                <a:ext cx="76200" cy="176213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20" y="0"/>
                      <a:pt x="0" y="47"/>
                    </a:cubicBezTo>
                    <a:cubicBezTo>
                      <a:pt x="4" y="41"/>
                      <a:pt x="7" y="42"/>
                      <a:pt x="7" y="4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7" name="Freeform 81"/>
              <p:cNvSpPr>
                <a:spLocks/>
              </p:cNvSpPr>
              <p:nvPr/>
            </p:nvSpPr>
            <p:spPr bwMode="auto">
              <a:xfrm>
                <a:off x="5681663" y="3781425"/>
                <a:ext cx="187325" cy="2905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3"/>
                  </a:cxn>
                  <a:cxn ang="0">
                    <a:pos x="13" y="17"/>
                  </a:cxn>
                  <a:cxn ang="0">
                    <a:pos x="28" y="28"/>
                  </a:cxn>
                  <a:cxn ang="0">
                    <a:pos x="0" y="0"/>
                  </a:cxn>
                </a:cxnLst>
                <a:rect l="0" t="0" r="r" b="b"/>
                <a:pathLst>
                  <a:path w="50" h="77">
                    <a:moveTo>
                      <a:pt x="0" y="0"/>
                    </a:moveTo>
                    <a:cubicBezTo>
                      <a:pt x="9" y="14"/>
                      <a:pt x="14" y="26"/>
                      <a:pt x="16" y="33"/>
                    </a:cubicBezTo>
                    <a:cubicBezTo>
                      <a:pt x="35" y="66"/>
                      <a:pt x="50" y="77"/>
                      <a:pt x="13" y="17"/>
                    </a:cubicBezTo>
                    <a:cubicBezTo>
                      <a:pt x="50" y="75"/>
                      <a:pt x="48" y="59"/>
                      <a:pt x="28" y="28"/>
                    </a:cubicBezTo>
                    <a:cubicBezTo>
                      <a:pt x="22" y="25"/>
                      <a:pt x="10" y="1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8" name="Freeform 82"/>
              <p:cNvSpPr>
                <a:spLocks/>
              </p:cNvSpPr>
              <p:nvPr/>
            </p:nvSpPr>
            <p:spPr bwMode="auto">
              <a:xfrm>
                <a:off x="5387975" y="3457575"/>
                <a:ext cx="504825" cy="493713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1" y="19"/>
                  </a:cxn>
                  <a:cxn ang="0">
                    <a:pos x="32" y="33"/>
                  </a:cxn>
                  <a:cxn ang="0">
                    <a:pos x="44" y="46"/>
                  </a:cxn>
                  <a:cxn ang="0">
                    <a:pos x="16" y="38"/>
                  </a:cxn>
                  <a:cxn ang="0">
                    <a:pos x="16" y="52"/>
                  </a:cxn>
                  <a:cxn ang="0">
                    <a:pos x="8" y="60"/>
                  </a:cxn>
                  <a:cxn ang="0">
                    <a:pos x="36" y="64"/>
                  </a:cxn>
                  <a:cxn ang="0">
                    <a:pos x="8" y="76"/>
                  </a:cxn>
                  <a:cxn ang="0">
                    <a:pos x="17" y="87"/>
                  </a:cxn>
                  <a:cxn ang="0">
                    <a:pos x="41" y="82"/>
                  </a:cxn>
                  <a:cxn ang="0">
                    <a:pos x="23" y="94"/>
                  </a:cxn>
                  <a:cxn ang="0">
                    <a:pos x="25" y="104"/>
                  </a:cxn>
                  <a:cxn ang="0">
                    <a:pos x="35" y="112"/>
                  </a:cxn>
                  <a:cxn ang="0">
                    <a:pos x="56" y="94"/>
                  </a:cxn>
                  <a:cxn ang="0">
                    <a:pos x="55" y="126"/>
                  </a:cxn>
                  <a:cxn ang="0">
                    <a:pos x="72" y="124"/>
                  </a:cxn>
                  <a:cxn ang="0">
                    <a:pos x="76" y="94"/>
                  </a:cxn>
                  <a:cxn ang="0">
                    <a:pos x="87" y="118"/>
                  </a:cxn>
                  <a:cxn ang="0">
                    <a:pos x="94" y="119"/>
                  </a:cxn>
                  <a:cxn ang="0">
                    <a:pos x="106" y="114"/>
                  </a:cxn>
                  <a:cxn ang="0">
                    <a:pos x="89" y="86"/>
                  </a:cxn>
                  <a:cxn ang="0">
                    <a:pos x="105" y="99"/>
                  </a:cxn>
                  <a:cxn ang="0">
                    <a:pos x="120" y="97"/>
                  </a:cxn>
                  <a:cxn ang="0">
                    <a:pos x="121" y="80"/>
                  </a:cxn>
                  <a:cxn ang="0">
                    <a:pos x="121" y="71"/>
                  </a:cxn>
                  <a:cxn ang="0">
                    <a:pos x="96" y="68"/>
                  </a:cxn>
                  <a:cxn ang="0">
                    <a:pos x="126" y="56"/>
                  </a:cxn>
                  <a:cxn ang="0">
                    <a:pos x="110" y="47"/>
                  </a:cxn>
                  <a:cxn ang="0">
                    <a:pos x="123" y="32"/>
                  </a:cxn>
                  <a:cxn ang="0">
                    <a:pos x="91" y="48"/>
                  </a:cxn>
                  <a:cxn ang="0">
                    <a:pos x="115" y="21"/>
                  </a:cxn>
                  <a:cxn ang="0">
                    <a:pos x="95" y="21"/>
                  </a:cxn>
                  <a:cxn ang="0">
                    <a:pos x="90" y="11"/>
                  </a:cxn>
                  <a:cxn ang="0">
                    <a:pos x="77" y="38"/>
                  </a:cxn>
                  <a:cxn ang="0">
                    <a:pos x="81" y="3"/>
                  </a:cxn>
                  <a:cxn ang="0">
                    <a:pos x="72" y="19"/>
                  </a:cxn>
                  <a:cxn ang="0">
                    <a:pos x="63" y="12"/>
                  </a:cxn>
                  <a:cxn ang="0">
                    <a:pos x="51" y="19"/>
                  </a:cxn>
                  <a:cxn ang="0">
                    <a:pos x="56" y="38"/>
                  </a:cxn>
                </a:cxnLst>
                <a:rect l="0" t="0" r="r" b="b"/>
                <a:pathLst>
                  <a:path w="134" h="131">
                    <a:moveTo>
                      <a:pt x="44" y="9"/>
                    </a:moveTo>
                    <a:cubicBezTo>
                      <a:pt x="41" y="4"/>
                      <a:pt x="40" y="4"/>
                      <a:pt x="40" y="7"/>
                    </a:cubicBezTo>
                    <a:cubicBezTo>
                      <a:pt x="40" y="13"/>
                      <a:pt x="44" y="28"/>
                      <a:pt x="55" y="47"/>
                    </a:cubicBezTo>
                    <a:cubicBezTo>
                      <a:pt x="47" y="33"/>
                      <a:pt x="38" y="24"/>
                      <a:pt x="31" y="19"/>
                    </a:cubicBezTo>
                    <a:cubicBezTo>
                      <a:pt x="28" y="17"/>
                      <a:pt x="25" y="16"/>
                      <a:pt x="23" y="17"/>
                    </a:cubicBezTo>
                    <a:cubicBezTo>
                      <a:pt x="21" y="18"/>
                      <a:pt x="23" y="23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5" y="37"/>
                      <a:pt x="39" y="41"/>
                      <a:pt x="44" y="46"/>
                    </a:cubicBezTo>
                    <a:cubicBezTo>
                      <a:pt x="24" y="27"/>
                      <a:pt x="14" y="25"/>
                      <a:pt x="13" y="29"/>
                    </a:cubicBezTo>
                    <a:cubicBezTo>
                      <a:pt x="12" y="31"/>
                      <a:pt x="13" y="34"/>
                      <a:pt x="16" y="38"/>
                    </a:cubicBezTo>
                    <a:cubicBezTo>
                      <a:pt x="21" y="44"/>
                      <a:pt x="30" y="53"/>
                      <a:pt x="45" y="58"/>
                    </a:cubicBezTo>
                    <a:cubicBezTo>
                      <a:pt x="34" y="54"/>
                      <a:pt x="24" y="52"/>
                      <a:pt x="16" y="52"/>
                    </a:cubicBezTo>
                    <a:cubicBezTo>
                      <a:pt x="11" y="52"/>
                      <a:pt x="7" y="52"/>
                      <a:pt x="5" y="53"/>
                    </a:cubicBezTo>
                    <a:cubicBezTo>
                      <a:pt x="0" y="54"/>
                      <a:pt x="0" y="57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5" y="62"/>
                      <a:pt x="24" y="64"/>
                      <a:pt x="36" y="64"/>
                    </a:cubicBezTo>
                    <a:cubicBezTo>
                      <a:pt x="14" y="63"/>
                      <a:pt x="4" y="66"/>
                      <a:pt x="2" y="70"/>
                    </a:cubicBezTo>
                    <a:cubicBezTo>
                      <a:pt x="1" y="72"/>
                      <a:pt x="3" y="74"/>
                      <a:pt x="8" y="76"/>
                    </a:cubicBezTo>
                    <a:cubicBezTo>
                      <a:pt x="15" y="79"/>
                      <a:pt x="29" y="80"/>
                      <a:pt x="45" y="74"/>
                    </a:cubicBezTo>
                    <a:cubicBezTo>
                      <a:pt x="33" y="78"/>
                      <a:pt x="23" y="83"/>
                      <a:pt x="17" y="87"/>
                    </a:cubicBezTo>
                    <a:cubicBezTo>
                      <a:pt x="12" y="91"/>
                      <a:pt x="9" y="93"/>
                      <a:pt x="8" y="95"/>
                    </a:cubicBezTo>
                    <a:cubicBezTo>
                      <a:pt x="6" y="99"/>
                      <a:pt x="16" y="97"/>
                      <a:pt x="41" y="82"/>
                    </a:cubicBezTo>
                    <a:cubicBezTo>
                      <a:pt x="33" y="86"/>
                      <a:pt x="27" y="90"/>
                      <a:pt x="23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13" y="101"/>
                      <a:pt x="12" y="106"/>
                      <a:pt x="15" y="106"/>
                    </a:cubicBezTo>
                    <a:cubicBezTo>
                      <a:pt x="17" y="107"/>
                      <a:pt x="21" y="106"/>
                      <a:pt x="25" y="104"/>
                    </a:cubicBezTo>
                    <a:cubicBezTo>
                      <a:pt x="32" y="100"/>
                      <a:pt x="42" y="93"/>
                      <a:pt x="51" y="83"/>
                    </a:cubicBezTo>
                    <a:cubicBezTo>
                      <a:pt x="42" y="94"/>
                      <a:pt x="37" y="104"/>
                      <a:pt x="35" y="112"/>
                    </a:cubicBezTo>
                    <a:cubicBezTo>
                      <a:pt x="34" y="116"/>
                      <a:pt x="34" y="120"/>
                      <a:pt x="35" y="122"/>
                    </a:cubicBezTo>
                    <a:cubicBezTo>
                      <a:pt x="37" y="128"/>
                      <a:pt x="46" y="123"/>
                      <a:pt x="56" y="94"/>
                    </a:cubicBezTo>
                    <a:cubicBezTo>
                      <a:pt x="48" y="116"/>
                      <a:pt x="47" y="127"/>
                      <a:pt x="50" y="129"/>
                    </a:cubicBezTo>
                    <a:cubicBezTo>
                      <a:pt x="51" y="131"/>
                      <a:pt x="53" y="129"/>
                      <a:pt x="55" y="126"/>
                    </a:cubicBezTo>
                    <a:cubicBezTo>
                      <a:pt x="60" y="120"/>
                      <a:pt x="64" y="106"/>
                      <a:pt x="65" y="89"/>
                    </a:cubicBezTo>
                    <a:cubicBezTo>
                      <a:pt x="64" y="105"/>
                      <a:pt x="68" y="117"/>
                      <a:pt x="72" y="124"/>
                    </a:cubicBezTo>
                    <a:cubicBezTo>
                      <a:pt x="75" y="128"/>
                      <a:pt x="78" y="130"/>
                      <a:pt x="80" y="130"/>
                    </a:cubicBezTo>
                    <a:cubicBezTo>
                      <a:pt x="84" y="130"/>
                      <a:pt x="86" y="119"/>
                      <a:pt x="76" y="94"/>
                    </a:cubicBezTo>
                    <a:cubicBezTo>
                      <a:pt x="80" y="105"/>
                      <a:pt x="83" y="112"/>
                      <a:pt x="86" y="117"/>
                    </a:cubicBezTo>
                    <a:cubicBezTo>
                      <a:pt x="86" y="117"/>
                      <a:pt x="86" y="118"/>
                      <a:pt x="87" y="118"/>
                    </a:cubicBezTo>
                    <a:cubicBezTo>
                      <a:pt x="90" y="124"/>
                      <a:pt x="92" y="127"/>
                      <a:pt x="93" y="127"/>
                    </a:cubicBezTo>
                    <a:cubicBezTo>
                      <a:pt x="94" y="127"/>
                      <a:pt x="95" y="124"/>
                      <a:pt x="94" y="119"/>
                    </a:cubicBezTo>
                    <a:cubicBezTo>
                      <a:pt x="92" y="112"/>
                      <a:pt x="87" y="100"/>
                      <a:pt x="78" y="86"/>
                    </a:cubicBezTo>
                    <a:cubicBezTo>
                      <a:pt x="88" y="102"/>
                      <a:pt x="100" y="111"/>
                      <a:pt x="106" y="114"/>
                    </a:cubicBezTo>
                    <a:cubicBezTo>
                      <a:pt x="109" y="116"/>
                      <a:pt x="111" y="116"/>
                      <a:pt x="111" y="114"/>
                    </a:cubicBezTo>
                    <a:cubicBezTo>
                      <a:pt x="112" y="110"/>
                      <a:pt x="105" y="101"/>
                      <a:pt x="89" y="86"/>
                    </a:cubicBezTo>
                    <a:cubicBezTo>
                      <a:pt x="95" y="92"/>
                      <a:pt x="101" y="96"/>
                      <a:pt x="105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13" y="104"/>
                      <a:pt x="118" y="105"/>
                      <a:pt x="120" y="104"/>
                    </a:cubicBezTo>
                    <a:cubicBezTo>
                      <a:pt x="122" y="103"/>
                      <a:pt x="122" y="100"/>
                      <a:pt x="120" y="97"/>
                    </a:cubicBezTo>
                    <a:cubicBezTo>
                      <a:pt x="116" y="90"/>
                      <a:pt x="106" y="80"/>
                      <a:pt x="88" y="74"/>
                    </a:cubicBezTo>
                    <a:cubicBezTo>
                      <a:pt x="101" y="79"/>
                      <a:pt x="113" y="80"/>
                      <a:pt x="121" y="80"/>
                    </a:cubicBezTo>
                    <a:cubicBezTo>
                      <a:pt x="125" y="80"/>
                      <a:pt x="128" y="79"/>
                      <a:pt x="130" y="78"/>
                    </a:cubicBezTo>
                    <a:cubicBezTo>
                      <a:pt x="134" y="76"/>
                      <a:pt x="132" y="73"/>
                      <a:pt x="121" y="71"/>
                    </a:cubicBezTo>
                    <a:cubicBezTo>
                      <a:pt x="121" y="71"/>
                      <a:pt x="120" y="71"/>
                      <a:pt x="120" y="71"/>
                    </a:cubicBezTo>
                    <a:cubicBezTo>
                      <a:pt x="114" y="69"/>
                      <a:pt x="107" y="68"/>
                      <a:pt x="96" y="68"/>
                    </a:cubicBezTo>
                    <a:cubicBezTo>
                      <a:pt x="120" y="69"/>
                      <a:pt x="131" y="65"/>
                      <a:pt x="132" y="62"/>
                    </a:cubicBezTo>
                    <a:cubicBezTo>
                      <a:pt x="132" y="59"/>
                      <a:pt x="130" y="57"/>
                      <a:pt x="126" y="56"/>
                    </a:cubicBezTo>
                    <a:cubicBezTo>
                      <a:pt x="118" y="53"/>
                      <a:pt x="104" y="53"/>
                      <a:pt x="88" y="59"/>
                    </a:cubicBezTo>
                    <a:cubicBezTo>
                      <a:pt x="97" y="55"/>
                      <a:pt x="104" y="51"/>
                      <a:pt x="110" y="47"/>
                    </a:cubicBezTo>
                    <a:cubicBezTo>
                      <a:pt x="112" y="46"/>
                      <a:pt x="114" y="45"/>
                      <a:pt x="116" y="43"/>
                    </a:cubicBezTo>
                    <a:cubicBezTo>
                      <a:pt x="123" y="38"/>
                      <a:pt x="125" y="33"/>
                      <a:pt x="123" y="32"/>
                    </a:cubicBezTo>
                    <a:cubicBezTo>
                      <a:pt x="123" y="32"/>
                      <a:pt x="122" y="32"/>
                      <a:pt x="122" y="32"/>
                    </a:cubicBezTo>
                    <a:cubicBezTo>
                      <a:pt x="118" y="31"/>
                      <a:pt x="108" y="35"/>
                      <a:pt x="91" y="48"/>
                    </a:cubicBezTo>
                    <a:cubicBezTo>
                      <a:pt x="100" y="42"/>
                      <a:pt x="106" y="36"/>
                      <a:pt x="110" y="32"/>
                    </a:cubicBezTo>
                    <a:cubicBezTo>
                      <a:pt x="116" y="26"/>
                      <a:pt x="117" y="22"/>
                      <a:pt x="115" y="21"/>
                    </a:cubicBezTo>
                    <a:cubicBezTo>
                      <a:pt x="111" y="20"/>
                      <a:pt x="95" y="28"/>
                      <a:pt x="80" y="48"/>
                    </a:cubicBezTo>
                    <a:cubicBezTo>
                      <a:pt x="88" y="38"/>
                      <a:pt x="93" y="28"/>
                      <a:pt x="95" y="21"/>
                    </a:cubicBezTo>
                    <a:cubicBezTo>
                      <a:pt x="96" y="16"/>
                      <a:pt x="97" y="13"/>
                      <a:pt x="97" y="10"/>
                    </a:cubicBezTo>
                    <a:cubicBezTo>
                      <a:pt x="97" y="6"/>
                      <a:pt x="94" y="5"/>
                      <a:pt x="90" y="11"/>
                    </a:cubicBezTo>
                    <a:cubicBezTo>
                      <a:pt x="90" y="11"/>
                      <a:pt x="89" y="11"/>
                      <a:pt x="89" y="12"/>
                    </a:cubicBezTo>
                    <a:cubicBezTo>
                      <a:pt x="86" y="16"/>
                      <a:pt x="82" y="25"/>
                      <a:pt x="77" y="38"/>
                    </a:cubicBezTo>
                    <a:cubicBezTo>
                      <a:pt x="83" y="21"/>
                      <a:pt x="85" y="10"/>
                      <a:pt x="85" y="5"/>
                    </a:cubicBezTo>
                    <a:cubicBezTo>
                      <a:pt x="84" y="2"/>
                      <a:pt x="83" y="1"/>
                      <a:pt x="81" y="3"/>
                    </a:cubicBezTo>
                    <a:cubicBezTo>
                      <a:pt x="78" y="5"/>
                      <a:pt x="75" y="11"/>
                      <a:pt x="72" y="18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25"/>
                      <a:pt x="68" y="34"/>
                      <a:pt x="68" y="44"/>
                    </a:cubicBezTo>
                    <a:cubicBezTo>
                      <a:pt x="69" y="30"/>
                      <a:pt x="66" y="20"/>
                      <a:pt x="63" y="12"/>
                    </a:cubicBezTo>
                    <a:cubicBezTo>
                      <a:pt x="61" y="7"/>
                      <a:pt x="59" y="4"/>
                      <a:pt x="56" y="3"/>
                    </a:cubicBezTo>
                    <a:cubicBezTo>
                      <a:pt x="52" y="0"/>
                      <a:pt x="48" y="4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24"/>
                      <a:pt x="54" y="30"/>
                      <a:pt x="56" y="38"/>
                    </a:cubicBezTo>
                    <a:cubicBezTo>
                      <a:pt x="51" y="23"/>
                      <a:pt x="47" y="14"/>
                      <a:pt x="44" y="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4" name="Freeform 83"/>
            <p:cNvSpPr>
              <a:spLocks/>
            </p:cNvSpPr>
            <p:nvPr/>
          </p:nvSpPr>
          <p:spPr bwMode="auto">
            <a:xfrm rot="1639090">
              <a:off x="8277894" y="1349267"/>
              <a:ext cx="208610" cy="197210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14" y="10"/>
                </a:cxn>
                <a:cxn ang="0">
                  <a:pos x="15" y="20"/>
                </a:cxn>
                <a:cxn ang="0">
                  <a:pos x="4" y="21"/>
                </a:cxn>
                <a:cxn ang="0">
                  <a:pos x="9" y="30"/>
                </a:cxn>
                <a:cxn ang="0">
                  <a:pos x="0" y="35"/>
                </a:cxn>
                <a:cxn ang="0">
                  <a:pos x="8" y="41"/>
                </a:cxn>
                <a:cxn ang="0">
                  <a:pos x="2" y="50"/>
                </a:cxn>
                <a:cxn ang="0">
                  <a:pos x="12" y="52"/>
                </a:cxn>
                <a:cxn ang="0">
                  <a:pos x="10" y="62"/>
                </a:cxn>
                <a:cxn ang="0">
                  <a:pos x="20" y="60"/>
                </a:cxn>
                <a:cxn ang="0">
                  <a:pos x="22" y="70"/>
                </a:cxn>
                <a:cxn ang="0">
                  <a:pos x="31" y="64"/>
                </a:cxn>
                <a:cxn ang="0">
                  <a:pos x="36" y="73"/>
                </a:cxn>
                <a:cxn ang="0">
                  <a:pos x="42" y="64"/>
                </a:cxn>
                <a:cxn ang="0">
                  <a:pos x="51" y="71"/>
                </a:cxn>
                <a:cxn ang="0">
                  <a:pos x="53" y="60"/>
                </a:cxn>
                <a:cxn ang="0">
                  <a:pos x="63" y="64"/>
                </a:cxn>
                <a:cxn ang="0">
                  <a:pos x="62" y="53"/>
                </a:cxn>
                <a:cxn ang="0">
                  <a:pos x="73" y="52"/>
                </a:cxn>
                <a:cxn ang="0">
                  <a:pos x="68" y="43"/>
                </a:cxn>
                <a:cxn ang="0">
                  <a:pos x="77" y="38"/>
                </a:cxn>
                <a:cxn ang="0">
                  <a:pos x="69" y="32"/>
                </a:cxn>
                <a:cxn ang="0">
                  <a:pos x="75" y="23"/>
                </a:cxn>
                <a:cxn ang="0">
                  <a:pos x="65" y="21"/>
                </a:cxn>
                <a:cxn ang="0">
                  <a:pos x="67" y="11"/>
                </a:cxn>
                <a:cxn ang="0">
                  <a:pos x="57" y="13"/>
                </a:cxn>
                <a:cxn ang="0">
                  <a:pos x="55" y="3"/>
                </a:cxn>
                <a:cxn ang="0">
                  <a:pos x="46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6" y="2"/>
                </a:cxn>
                <a:cxn ang="0">
                  <a:pos x="24" y="13"/>
                </a:cxn>
              </a:cxnLst>
              <a:rect l="0" t="0" r="r" b="b"/>
              <a:pathLst>
                <a:path w="77" h="73">
                  <a:moveTo>
                    <a:pt x="24" y="13"/>
                  </a:moveTo>
                  <a:cubicBezTo>
                    <a:pt x="22" y="14"/>
                    <a:pt x="15" y="8"/>
                    <a:pt x="14" y="10"/>
                  </a:cubicBezTo>
                  <a:cubicBezTo>
                    <a:pt x="12" y="11"/>
                    <a:pt x="16" y="19"/>
                    <a:pt x="15" y="20"/>
                  </a:cubicBezTo>
                  <a:cubicBezTo>
                    <a:pt x="14" y="22"/>
                    <a:pt x="5" y="19"/>
                    <a:pt x="4" y="21"/>
                  </a:cubicBezTo>
                  <a:cubicBezTo>
                    <a:pt x="3" y="23"/>
                    <a:pt x="10" y="28"/>
                    <a:pt x="9" y="30"/>
                  </a:cubicBezTo>
                  <a:cubicBezTo>
                    <a:pt x="9" y="32"/>
                    <a:pt x="0" y="33"/>
                    <a:pt x="0" y="35"/>
                  </a:cubicBezTo>
                  <a:cubicBezTo>
                    <a:pt x="0" y="37"/>
                    <a:pt x="8" y="39"/>
                    <a:pt x="8" y="41"/>
                  </a:cubicBezTo>
                  <a:cubicBezTo>
                    <a:pt x="9" y="44"/>
                    <a:pt x="1" y="48"/>
                    <a:pt x="2" y="50"/>
                  </a:cubicBezTo>
                  <a:cubicBezTo>
                    <a:pt x="3" y="52"/>
                    <a:pt x="11" y="50"/>
                    <a:pt x="12" y="52"/>
                  </a:cubicBezTo>
                  <a:cubicBezTo>
                    <a:pt x="13" y="54"/>
                    <a:pt x="8" y="61"/>
                    <a:pt x="10" y="62"/>
                  </a:cubicBezTo>
                  <a:cubicBezTo>
                    <a:pt x="11" y="64"/>
                    <a:pt x="18" y="59"/>
                    <a:pt x="20" y="60"/>
                  </a:cubicBezTo>
                  <a:cubicBezTo>
                    <a:pt x="22" y="61"/>
                    <a:pt x="20" y="70"/>
                    <a:pt x="22" y="70"/>
                  </a:cubicBezTo>
                  <a:cubicBezTo>
                    <a:pt x="24" y="71"/>
                    <a:pt x="29" y="64"/>
                    <a:pt x="31" y="64"/>
                  </a:cubicBezTo>
                  <a:cubicBezTo>
                    <a:pt x="33" y="65"/>
                    <a:pt x="34" y="73"/>
                    <a:pt x="36" y="73"/>
                  </a:cubicBezTo>
                  <a:cubicBezTo>
                    <a:pt x="39" y="73"/>
                    <a:pt x="40" y="65"/>
                    <a:pt x="42" y="64"/>
                  </a:cubicBezTo>
                  <a:cubicBezTo>
                    <a:pt x="44" y="64"/>
                    <a:pt x="49" y="72"/>
                    <a:pt x="51" y="71"/>
                  </a:cubicBezTo>
                  <a:cubicBezTo>
                    <a:pt x="53" y="70"/>
                    <a:pt x="51" y="62"/>
                    <a:pt x="53" y="60"/>
                  </a:cubicBezTo>
                  <a:cubicBezTo>
                    <a:pt x="55" y="59"/>
                    <a:pt x="62" y="65"/>
                    <a:pt x="63" y="64"/>
                  </a:cubicBezTo>
                  <a:cubicBezTo>
                    <a:pt x="65" y="62"/>
                    <a:pt x="61" y="55"/>
                    <a:pt x="62" y="53"/>
                  </a:cubicBezTo>
                  <a:cubicBezTo>
                    <a:pt x="64" y="51"/>
                    <a:pt x="72" y="54"/>
                    <a:pt x="73" y="52"/>
                  </a:cubicBezTo>
                  <a:cubicBezTo>
                    <a:pt x="74" y="50"/>
                    <a:pt x="67" y="45"/>
                    <a:pt x="68" y="43"/>
                  </a:cubicBezTo>
                  <a:cubicBezTo>
                    <a:pt x="68" y="41"/>
                    <a:pt x="77" y="40"/>
                    <a:pt x="77" y="38"/>
                  </a:cubicBezTo>
                  <a:cubicBezTo>
                    <a:pt x="77" y="36"/>
                    <a:pt x="69" y="34"/>
                    <a:pt x="69" y="32"/>
                  </a:cubicBezTo>
                  <a:cubicBezTo>
                    <a:pt x="68" y="30"/>
                    <a:pt x="76" y="26"/>
                    <a:pt x="75" y="23"/>
                  </a:cubicBezTo>
                  <a:cubicBezTo>
                    <a:pt x="74" y="21"/>
                    <a:pt x="66" y="23"/>
                    <a:pt x="65" y="21"/>
                  </a:cubicBezTo>
                  <a:cubicBezTo>
                    <a:pt x="64" y="19"/>
                    <a:pt x="69" y="12"/>
                    <a:pt x="67" y="11"/>
                  </a:cubicBezTo>
                  <a:cubicBezTo>
                    <a:pt x="66" y="9"/>
                    <a:pt x="59" y="14"/>
                    <a:pt x="57" y="13"/>
                  </a:cubicBezTo>
                  <a:cubicBezTo>
                    <a:pt x="55" y="12"/>
                    <a:pt x="57" y="4"/>
                    <a:pt x="55" y="3"/>
                  </a:cubicBezTo>
                  <a:cubicBezTo>
                    <a:pt x="53" y="2"/>
                    <a:pt x="49" y="9"/>
                    <a:pt x="46" y="9"/>
                  </a:cubicBezTo>
                  <a:cubicBezTo>
                    <a:pt x="44" y="9"/>
                    <a:pt x="43" y="0"/>
                    <a:pt x="41" y="0"/>
                  </a:cubicBezTo>
                  <a:cubicBezTo>
                    <a:pt x="38" y="0"/>
                    <a:pt x="37" y="8"/>
                    <a:pt x="35" y="9"/>
                  </a:cubicBezTo>
                  <a:cubicBezTo>
                    <a:pt x="33" y="9"/>
                    <a:pt x="28" y="2"/>
                    <a:pt x="26" y="2"/>
                  </a:cubicBezTo>
                  <a:cubicBezTo>
                    <a:pt x="24" y="3"/>
                    <a:pt x="26" y="12"/>
                    <a:pt x="24" y="13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5" name="Freeform 84"/>
            <p:cNvSpPr>
              <a:spLocks/>
            </p:cNvSpPr>
            <p:nvPr/>
          </p:nvSpPr>
          <p:spPr bwMode="auto">
            <a:xfrm rot="1639090">
              <a:off x="8162861" y="2249348"/>
              <a:ext cx="53578" cy="1162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10"/>
                </a:cxn>
                <a:cxn ang="0">
                  <a:pos x="0" y="14"/>
                </a:cxn>
                <a:cxn ang="0">
                  <a:pos x="8" y="21"/>
                </a:cxn>
                <a:cxn ang="0">
                  <a:pos x="2" y="29"/>
                </a:cxn>
                <a:cxn ang="0">
                  <a:pos x="12" y="31"/>
                </a:cxn>
                <a:cxn ang="0">
                  <a:pos x="10" y="42"/>
                </a:cxn>
                <a:cxn ang="0">
                  <a:pos x="20" y="39"/>
                </a:cxn>
                <a:cxn ang="0">
                  <a:pos x="20" y="40"/>
                </a:cxn>
                <a:cxn ang="0">
                  <a:pos x="12" y="6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0" h="43">
                  <a:moveTo>
                    <a:pt x="4" y="0"/>
                  </a:moveTo>
                  <a:cubicBezTo>
                    <a:pt x="3" y="2"/>
                    <a:pt x="10" y="8"/>
                    <a:pt x="9" y="10"/>
                  </a:cubicBezTo>
                  <a:cubicBezTo>
                    <a:pt x="9" y="12"/>
                    <a:pt x="0" y="12"/>
                    <a:pt x="0" y="14"/>
                  </a:cubicBezTo>
                  <a:cubicBezTo>
                    <a:pt x="0" y="17"/>
                    <a:pt x="8" y="19"/>
                    <a:pt x="8" y="21"/>
                  </a:cubicBezTo>
                  <a:cubicBezTo>
                    <a:pt x="9" y="23"/>
                    <a:pt x="1" y="27"/>
                    <a:pt x="2" y="29"/>
                  </a:cubicBezTo>
                  <a:cubicBezTo>
                    <a:pt x="2" y="31"/>
                    <a:pt x="11" y="30"/>
                    <a:pt x="12" y="31"/>
                  </a:cubicBezTo>
                  <a:cubicBezTo>
                    <a:pt x="13" y="33"/>
                    <a:pt x="8" y="40"/>
                    <a:pt x="10" y="42"/>
                  </a:cubicBezTo>
                  <a:cubicBezTo>
                    <a:pt x="11" y="43"/>
                    <a:pt x="18" y="38"/>
                    <a:pt x="20" y="39"/>
                  </a:cubicBezTo>
                  <a:cubicBezTo>
                    <a:pt x="20" y="39"/>
                    <a:pt x="20" y="40"/>
                    <a:pt x="20" y="40"/>
                  </a:cubicBezTo>
                  <a:cubicBezTo>
                    <a:pt x="17" y="21"/>
                    <a:pt x="12" y="6"/>
                    <a:pt x="12" y="6"/>
                  </a:cubicBezTo>
                  <a:cubicBezTo>
                    <a:pt x="10" y="4"/>
                    <a:pt x="8" y="2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6" name="Freeform 85"/>
            <p:cNvSpPr>
              <a:spLocks/>
            </p:cNvSpPr>
            <p:nvPr/>
          </p:nvSpPr>
          <p:spPr bwMode="auto">
            <a:xfrm rot="1639090">
              <a:off x="8183239" y="2379385"/>
              <a:ext cx="114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3" name="Group 69"/>
            <p:cNvGrpSpPr/>
            <p:nvPr/>
          </p:nvGrpSpPr>
          <p:grpSpPr>
            <a:xfrm rot="1639090">
              <a:off x="8545294" y="1385194"/>
              <a:ext cx="197210" cy="373902"/>
              <a:chOff x="7513638" y="568325"/>
              <a:chExt cx="274637" cy="520701"/>
            </a:xfrm>
          </p:grpSpPr>
          <p:sp>
            <p:nvSpPr>
              <p:cNvPr id="535" name="Freeform 86"/>
              <p:cNvSpPr>
                <a:spLocks/>
              </p:cNvSpPr>
              <p:nvPr/>
            </p:nvSpPr>
            <p:spPr bwMode="auto">
              <a:xfrm>
                <a:off x="7596188" y="900113"/>
                <a:ext cx="134938" cy="161925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26" y="20"/>
                  </a:cxn>
                  <a:cxn ang="0">
                    <a:pos x="27" y="19"/>
                  </a:cxn>
                  <a:cxn ang="0">
                    <a:pos x="36" y="0"/>
                  </a:cxn>
                  <a:cxn ang="0">
                    <a:pos x="31" y="3"/>
                  </a:cxn>
                  <a:cxn ang="0">
                    <a:pos x="4" y="40"/>
                  </a:cxn>
                </a:cxnLst>
                <a:rect l="0" t="0" r="r" b="b"/>
                <a:pathLst>
                  <a:path w="36" h="43">
                    <a:moveTo>
                      <a:pt x="4" y="40"/>
                    </a:moveTo>
                    <a:cubicBezTo>
                      <a:pt x="6" y="43"/>
                      <a:pt x="16" y="31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30" y="11"/>
                      <a:pt x="36" y="0"/>
                    </a:cubicBezTo>
                    <a:cubicBezTo>
                      <a:pt x="34" y="1"/>
                      <a:pt x="33" y="2"/>
                      <a:pt x="31" y="3"/>
                    </a:cubicBezTo>
                    <a:cubicBezTo>
                      <a:pt x="19" y="17"/>
                      <a:pt x="0" y="37"/>
                      <a:pt x="4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6" name="Freeform 87"/>
              <p:cNvSpPr>
                <a:spLocks/>
              </p:cNvSpPr>
              <p:nvPr/>
            </p:nvSpPr>
            <p:spPr bwMode="auto">
              <a:xfrm>
                <a:off x="7513638" y="77628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9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7" name="Freeform 88"/>
              <p:cNvSpPr>
                <a:spLocks/>
              </p:cNvSpPr>
              <p:nvPr/>
            </p:nvSpPr>
            <p:spPr bwMode="auto">
              <a:xfrm>
                <a:off x="7675563" y="573088"/>
                <a:ext cx="90488" cy="206375"/>
              </a:xfrm>
              <a:custGeom>
                <a:avLst/>
                <a:gdLst/>
                <a:ahLst/>
                <a:cxnLst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23" y="55"/>
                  </a:cxn>
                  <a:cxn ang="0">
                    <a:pos x="23" y="42"/>
                  </a:cxn>
                </a:cxnLst>
                <a:rect l="0" t="0" r="r" b="b"/>
                <a:pathLst>
                  <a:path w="24" h="55">
                    <a:moveTo>
                      <a:pt x="23" y="42"/>
                    </a:move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9" y="50"/>
                      <a:pt x="21" y="53"/>
                      <a:pt x="23" y="55"/>
                    </a:cubicBezTo>
                    <a:cubicBezTo>
                      <a:pt x="24" y="51"/>
                      <a:pt x="23" y="47"/>
                      <a:pt x="23" y="4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8" name="Freeform 89"/>
              <p:cNvSpPr>
                <a:spLocks/>
              </p:cNvSpPr>
              <p:nvPr/>
            </p:nvSpPr>
            <p:spPr bwMode="auto">
              <a:xfrm>
                <a:off x="7708900" y="708025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9" name="Freeform 90"/>
              <p:cNvSpPr>
                <a:spLocks/>
              </p:cNvSpPr>
              <p:nvPr/>
            </p:nvSpPr>
            <p:spPr bwMode="auto">
              <a:xfrm>
                <a:off x="7629525" y="606425"/>
                <a:ext cx="79375" cy="98425"/>
              </a:xfrm>
              <a:custGeom>
                <a:avLst/>
                <a:gdLst/>
                <a:ahLst/>
                <a:cxnLst>
                  <a:cxn ang="0">
                    <a:pos x="21" y="26"/>
                  </a:cxn>
                  <a:cxn ang="0">
                    <a:pos x="0" y="2"/>
                  </a:cxn>
                  <a:cxn ang="0">
                    <a:pos x="21" y="26"/>
                  </a:cxn>
                </a:cxnLst>
                <a:rect l="0" t="0" r="r" b="b"/>
                <a:pathLst>
                  <a:path w="21" h="26">
                    <a:moveTo>
                      <a:pt x="21" y="26"/>
                    </a:moveTo>
                    <a:cubicBezTo>
                      <a:pt x="12" y="13"/>
                      <a:pt x="3" y="0"/>
                      <a:pt x="0" y="2"/>
                    </a:cubicBezTo>
                    <a:cubicBezTo>
                      <a:pt x="3" y="0"/>
                      <a:pt x="12" y="13"/>
                      <a:pt x="21" y="2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0" name="Freeform 91"/>
              <p:cNvSpPr>
                <a:spLocks/>
              </p:cNvSpPr>
              <p:nvPr/>
            </p:nvSpPr>
            <p:spPr bwMode="auto">
              <a:xfrm>
                <a:off x="7664450" y="1036638"/>
                <a:ext cx="17463" cy="5238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5" y="0"/>
                  </a:cxn>
                  <a:cxn ang="0">
                    <a:pos x="1" y="14"/>
                  </a:cxn>
                </a:cxnLst>
                <a:rect l="0" t="0" r="r" b="b"/>
                <a:pathLst>
                  <a:path w="5" h="14">
                    <a:moveTo>
                      <a:pt x="1" y="14"/>
                    </a:moveTo>
                    <a:cubicBezTo>
                      <a:pt x="2" y="9"/>
                      <a:pt x="4" y="4"/>
                      <a:pt x="5" y="0"/>
                    </a:cubicBezTo>
                    <a:cubicBezTo>
                      <a:pt x="2" y="7"/>
                      <a:pt x="0" y="12"/>
                      <a:pt x="1" y="1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1" name="Freeform 92"/>
              <p:cNvSpPr>
                <a:spLocks/>
              </p:cNvSpPr>
              <p:nvPr/>
            </p:nvSpPr>
            <p:spPr bwMode="auto">
              <a:xfrm>
                <a:off x="7610475" y="606425"/>
                <a:ext cx="150813" cy="188913"/>
              </a:xfrm>
              <a:custGeom>
                <a:avLst/>
                <a:gdLst/>
                <a:ahLst/>
                <a:cxnLst>
                  <a:cxn ang="0">
                    <a:pos x="40" y="50"/>
                  </a:cxn>
                  <a:cxn ang="0">
                    <a:pos x="40" y="46"/>
                  </a:cxn>
                  <a:cxn ang="0">
                    <a:pos x="34" y="38"/>
                  </a:cxn>
                  <a:cxn ang="0">
                    <a:pos x="29" y="30"/>
                  </a:cxn>
                  <a:cxn ang="0">
                    <a:pos x="26" y="27"/>
                  </a:cxn>
                  <a:cxn ang="0">
                    <a:pos x="26" y="26"/>
                  </a:cxn>
                  <a:cxn ang="0">
                    <a:pos x="5" y="2"/>
                  </a:cxn>
                  <a:cxn ang="0">
                    <a:pos x="28" y="42"/>
                  </a:cxn>
                  <a:cxn ang="0">
                    <a:pos x="40" y="50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49"/>
                      <a:pt x="40" y="47"/>
                      <a:pt x="40" y="46"/>
                    </a:cubicBezTo>
                    <a:cubicBezTo>
                      <a:pt x="38" y="44"/>
                      <a:pt x="36" y="41"/>
                      <a:pt x="34" y="38"/>
                    </a:cubicBezTo>
                    <a:cubicBezTo>
                      <a:pt x="32" y="35"/>
                      <a:pt x="30" y="33"/>
                      <a:pt x="29" y="30"/>
                    </a:cubicBezTo>
                    <a:cubicBezTo>
                      <a:pt x="28" y="29"/>
                      <a:pt x="27" y="28"/>
                      <a:pt x="26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17" y="13"/>
                      <a:pt x="8" y="0"/>
                      <a:pt x="5" y="2"/>
                    </a:cubicBezTo>
                    <a:cubicBezTo>
                      <a:pt x="0" y="5"/>
                      <a:pt x="18" y="27"/>
                      <a:pt x="28" y="42"/>
                    </a:cubicBezTo>
                    <a:cubicBezTo>
                      <a:pt x="33" y="46"/>
                      <a:pt x="37" y="49"/>
                      <a:pt x="40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2" name="Freeform 93"/>
              <p:cNvSpPr>
                <a:spLocks/>
              </p:cNvSpPr>
              <p:nvPr/>
            </p:nvSpPr>
            <p:spPr bwMode="auto">
              <a:xfrm>
                <a:off x="7513638" y="828675"/>
                <a:ext cx="217488" cy="5715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0" y="10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5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25" y="4"/>
                      <a:pt x="0" y="5"/>
                      <a:pt x="0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0" y="7"/>
                      <a:pt x="56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3" name="Freeform 94"/>
              <p:cNvSpPr>
                <a:spLocks/>
              </p:cNvSpPr>
              <p:nvPr/>
            </p:nvSpPr>
            <p:spPr bwMode="auto">
              <a:xfrm>
                <a:off x="7521575" y="836613"/>
                <a:ext cx="209550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0" y="20"/>
                      <a:pt x="48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4" name="Freeform 95"/>
              <p:cNvSpPr>
                <a:spLocks/>
              </p:cNvSpPr>
              <p:nvPr/>
            </p:nvSpPr>
            <p:spPr bwMode="auto">
              <a:xfrm>
                <a:off x="7562850" y="647700"/>
                <a:ext cx="198438" cy="158750"/>
              </a:xfrm>
              <a:custGeom>
                <a:avLst/>
                <a:gdLst/>
                <a:ahLst/>
                <a:cxnLst>
                  <a:cxn ang="0">
                    <a:pos x="51" y="41"/>
                  </a:cxn>
                  <a:cxn ang="0">
                    <a:pos x="53" y="39"/>
                  </a:cxn>
                  <a:cxn ang="0">
                    <a:pos x="41" y="31"/>
                  </a:cxn>
                  <a:cxn ang="0">
                    <a:pos x="4" y="4"/>
                  </a:cxn>
                  <a:cxn ang="0">
                    <a:pos x="36" y="36"/>
                  </a:cxn>
                  <a:cxn ang="0">
                    <a:pos x="51" y="41"/>
                  </a:cxn>
                </a:cxnLst>
                <a:rect l="0" t="0" r="r" b="b"/>
                <a:pathLst>
                  <a:path w="53" h="42">
                    <a:moveTo>
                      <a:pt x="51" y="41"/>
                    </a:moveTo>
                    <a:cubicBezTo>
                      <a:pt x="52" y="40"/>
                      <a:pt x="52" y="40"/>
                      <a:pt x="53" y="39"/>
                    </a:cubicBezTo>
                    <a:cubicBezTo>
                      <a:pt x="50" y="38"/>
                      <a:pt x="46" y="35"/>
                      <a:pt x="41" y="31"/>
                    </a:cubicBezTo>
                    <a:cubicBezTo>
                      <a:pt x="27" y="19"/>
                      <a:pt x="7" y="0"/>
                      <a:pt x="4" y="4"/>
                    </a:cubicBezTo>
                    <a:cubicBezTo>
                      <a:pt x="0" y="8"/>
                      <a:pt x="23" y="24"/>
                      <a:pt x="36" y="36"/>
                    </a:cubicBezTo>
                    <a:cubicBezTo>
                      <a:pt x="44" y="40"/>
                      <a:pt x="50" y="42"/>
                      <a:pt x="51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5" name="Freeform 96"/>
              <p:cNvSpPr>
                <a:spLocks/>
              </p:cNvSpPr>
              <p:nvPr/>
            </p:nvSpPr>
            <p:spPr bwMode="auto">
              <a:xfrm>
                <a:off x="7521575" y="836613"/>
                <a:ext cx="214313" cy="115888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44" y="15"/>
                  </a:cxn>
                  <a:cxn ang="0">
                    <a:pos x="57" y="2"/>
                  </a:cxn>
                </a:cxnLst>
                <a:rect l="0" t="0" r="r" b="b"/>
                <a:pathLst>
                  <a:path w="57" h="31">
                    <a:moveTo>
                      <a:pt x="57" y="2"/>
                    </a:moveTo>
                    <a:cubicBezTo>
                      <a:pt x="57" y="2"/>
                      <a:pt x="57" y="1"/>
                      <a:pt x="56" y="0"/>
                    </a:cubicBezTo>
                    <a:cubicBezTo>
                      <a:pt x="48" y="8"/>
                      <a:pt x="0" y="20"/>
                      <a:pt x="2" y="26"/>
                    </a:cubicBezTo>
                    <a:cubicBezTo>
                      <a:pt x="4" y="31"/>
                      <a:pt x="27" y="21"/>
                      <a:pt x="44" y="15"/>
                    </a:cubicBezTo>
                    <a:cubicBezTo>
                      <a:pt x="52" y="9"/>
                      <a:pt x="57" y="5"/>
                      <a:pt x="5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6" name="Freeform 97"/>
              <p:cNvSpPr>
                <a:spLocks/>
              </p:cNvSpPr>
              <p:nvPr/>
            </p:nvSpPr>
            <p:spPr bwMode="auto">
              <a:xfrm>
                <a:off x="7527925" y="568325"/>
                <a:ext cx="260350" cy="444500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2" y="43"/>
                  </a:cxn>
                  <a:cxn ang="0">
                    <a:pos x="62" y="56"/>
                  </a:cxn>
                  <a:cxn ang="0">
                    <a:pos x="62" y="60"/>
                  </a:cxn>
                  <a:cxn ang="0">
                    <a:pos x="60" y="62"/>
                  </a:cxn>
                  <a:cxn ang="0">
                    <a:pos x="45" y="57"/>
                  </a:cxn>
                  <a:cxn ang="0">
                    <a:pos x="2" y="41"/>
                  </a:cxn>
                  <a:cxn ang="0">
                    <a:pos x="40" y="63"/>
                  </a:cxn>
                  <a:cxn ang="0">
                    <a:pos x="51" y="69"/>
                  </a:cxn>
                  <a:cxn ang="0">
                    <a:pos x="54" y="71"/>
                  </a:cxn>
                  <a:cxn ang="0">
                    <a:pos x="54" y="71"/>
                  </a:cxn>
                  <a:cxn ang="0">
                    <a:pos x="55" y="73"/>
                  </a:cxn>
                  <a:cxn ang="0">
                    <a:pos x="42" y="86"/>
                  </a:cxn>
                  <a:cxn ang="0">
                    <a:pos x="9" y="114"/>
                  </a:cxn>
                  <a:cxn ang="0">
                    <a:pos x="49" y="91"/>
                  </a:cxn>
                  <a:cxn ang="0">
                    <a:pos x="54" y="88"/>
                  </a:cxn>
                  <a:cxn ang="0">
                    <a:pos x="60" y="74"/>
                  </a:cxn>
                  <a:cxn ang="0">
                    <a:pos x="65" y="1"/>
                  </a:cxn>
                  <a:cxn ang="0">
                    <a:pos x="63" y="0"/>
                  </a:cxn>
                </a:cxnLst>
                <a:rect l="0" t="0" r="r" b="b"/>
                <a:pathLst>
                  <a:path w="69" h="118">
                    <a:moveTo>
                      <a:pt x="63" y="0"/>
                    </a:moveTo>
                    <a:cubicBezTo>
                      <a:pt x="58" y="0"/>
                      <a:pt x="61" y="25"/>
                      <a:pt x="62" y="43"/>
                    </a:cubicBezTo>
                    <a:cubicBezTo>
                      <a:pt x="62" y="48"/>
                      <a:pt x="63" y="52"/>
                      <a:pt x="62" y="56"/>
                    </a:cubicBezTo>
                    <a:cubicBezTo>
                      <a:pt x="62" y="57"/>
                      <a:pt x="62" y="59"/>
                      <a:pt x="62" y="60"/>
                    </a:cubicBezTo>
                    <a:cubicBezTo>
                      <a:pt x="61" y="61"/>
                      <a:pt x="61" y="61"/>
                      <a:pt x="60" y="62"/>
                    </a:cubicBezTo>
                    <a:cubicBezTo>
                      <a:pt x="59" y="63"/>
                      <a:pt x="53" y="61"/>
                      <a:pt x="45" y="57"/>
                    </a:cubicBezTo>
                    <a:cubicBezTo>
                      <a:pt x="29" y="50"/>
                      <a:pt x="4" y="36"/>
                      <a:pt x="2" y="41"/>
                    </a:cubicBezTo>
                    <a:cubicBezTo>
                      <a:pt x="0" y="46"/>
                      <a:pt x="24" y="55"/>
                      <a:pt x="40" y="63"/>
                    </a:cubicBezTo>
                    <a:cubicBezTo>
                      <a:pt x="45" y="65"/>
                      <a:pt x="48" y="67"/>
                      <a:pt x="51" y="69"/>
                    </a:cubicBezTo>
                    <a:cubicBezTo>
                      <a:pt x="52" y="70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2"/>
                      <a:pt x="55" y="73"/>
                      <a:pt x="55" y="73"/>
                    </a:cubicBezTo>
                    <a:cubicBezTo>
                      <a:pt x="55" y="76"/>
                      <a:pt x="50" y="80"/>
                      <a:pt x="42" y="86"/>
                    </a:cubicBezTo>
                    <a:cubicBezTo>
                      <a:pt x="28" y="97"/>
                      <a:pt x="6" y="110"/>
                      <a:pt x="9" y="114"/>
                    </a:cubicBezTo>
                    <a:cubicBezTo>
                      <a:pt x="12" y="118"/>
                      <a:pt x="34" y="101"/>
                      <a:pt x="49" y="91"/>
                    </a:cubicBezTo>
                    <a:cubicBezTo>
                      <a:pt x="51" y="90"/>
                      <a:pt x="52" y="89"/>
                      <a:pt x="54" y="88"/>
                    </a:cubicBezTo>
                    <a:cubicBezTo>
                      <a:pt x="55" y="84"/>
                      <a:pt x="58" y="79"/>
                      <a:pt x="60" y="74"/>
                    </a:cubicBezTo>
                    <a:cubicBezTo>
                      <a:pt x="69" y="56"/>
                      <a:pt x="63" y="55"/>
                      <a:pt x="65" y="1"/>
                    </a:cubicBezTo>
                    <a:cubicBezTo>
                      <a:pt x="64" y="0"/>
                      <a:pt x="64" y="0"/>
                      <a:pt x="63" y="0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82"/>
            <p:cNvGrpSpPr/>
            <p:nvPr/>
          </p:nvGrpSpPr>
          <p:grpSpPr>
            <a:xfrm rot="1639090">
              <a:off x="7864020" y="1638894"/>
              <a:ext cx="530074" cy="394421"/>
              <a:chOff x="6813550" y="1209675"/>
              <a:chExt cx="738188" cy="549275"/>
            </a:xfrm>
          </p:grpSpPr>
          <p:sp>
            <p:nvSpPr>
              <p:cNvPr id="483" name="Freeform 17"/>
              <p:cNvSpPr>
                <a:spLocks/>
              </p:cNvSpPr>
              <p:nvPr/>
            </p:nvSpPr>
            <p:spPr bwMode="auto">
              <a:xfrm>
                <a:off x="7392988" y="1522413"/>
                <a:ext cx="63500" cy="22225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7" y="3"/>
                  </a:cxn>
                  <a:cxn ang="0">
                    <a:pos x="0" y="0"/>
                  </a:cxn>
                  <a:cxn ang="0">
                    <a:pos x="13" y="6"/>
                  </a:cxn>
                </a:cxnLst>
                <a:rect l="0" t="0" r="r" b="b"/>
                <a:pathLst>
                  <a:path w="17" h="6">
                    <a:moveTo>
                      <a:pt x="13" y="6"/>
                    </a:moveTo>
                    <a:cubicBezTo>
                      <a:pt x="14" y="5"/>
                      <a:pt x="16" y="4"/>
                      <a:pt x="17" y="3"/>
                    </a:cubicBezTo>
                    <a:cubicBezTo>
                      <a:pt x="11" y="2"/>
                      <a:pt x="5" y="1"/>
                      <a:pt x="0" y="0"/>
                    </a:cubicBezTo>
                    <a:cubicBezTo>
                      <a:pt x="4" y="2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4" name="Freeform 18"/>
              <p:cNvSpPr>
                <a:spLocks/>
              </p:cNvSpPr>
              <p:nvPr/>
            </p:nvSpPr>
            <p:spPr bwMode="auto">
              <a:xfrm>
                <a:off x="7373938" y="1544638"/>
                <a:ext cx="46038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7"/>
                  </a:cxn>
                  <a:cxn ang="0">
                    <a:pos x="12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2"/>
                      <a:pt x="6" y="5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7354888" y="1563688"/>
                <a:ext cx="30163" cy="30163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8" y="7"/>
                  </a:cxn>
                  <a:cxn ang="0">
                    <a:pos x="0" y="0"/>
                  </a:cxn>
                  <a:cxn ang="0">
                    <a:pos x="6" y="8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7"/>
                      <a:pt x="7" y="7"/>
                      <a:pt x="8" y="7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7396163" y="1481138"/>
                <a:ext cx="106363" cy="25400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28" y="0"/>
                  </a:cxn>
                  <a:cxn ang="0">
                    <a:pos x="0" y="3"/>
                  </a:cxn>
                  <a:cxn ang="0">
                    <a:pos x="22" y="7"/>
                  </a:cxn>
                </a:cxnLst>
                <a:rect l="0" t="0" r="r" b="b"/>
                <a:pathLst>
                  <a:path w="28" h="7">
                    <a:moveTo>
                      <a:pt x="22" y="7"/>
                    </a:moveTo>
                    <a:cubicBezTo>
                      <a:pt x="25" y="5"/>
                      <a:pt x="26" y="3"/>
                      <a:pt x="28" y="0"/>
                    </a:cubicBezTo>
                    <a:cubicBezTo>
                      <a:pt x="20" y="1"/>
                      <a:pt x="9" y="2"/>
                      <a:pt x="0" y="3"/>
                    </a:cubicBezTo>
                    <a:cubicBezTo>
                      <a:pt x="7" y="5"/>
                      <a:pt x="15" y="6"/>
                      <a:pt x="22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7" name="Freeform 24"/>
              <p:cNvSpPr>
                <a:spLocks/>
              </p:cNvSpPr>
              <p:nvPr/>
            </p:nvSpPr>
            <p:spPr bwMode="auto">
              <a:xfrm>
                <a:off x="7332663" y="1577975"/>
                <a:ext cx="22225" cy="34925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3" y="9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4" y="9"/>
                      <a:pt x="5" y="8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  <a:cubicBezTo>
                      <a:pt x="1" y="3"/>
                      <a:pt x="2" y="6"/>
                      <a:pt x="3" y="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8" name="Freeform 31"/>
              <p:cNvSpPr>
                <a:spLocks/>
              </p:cNvSpPr>
              <p:nvPr/>
            </p:nvSpPr>
            <p:spPr bwMode="auto">
              <a:xfrm>
                <a:off x="7272338" y="1597025"/>
                <a:ext cx="11113" cy="5715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" y="13"/>
                  </a:cxn>
                  <a:cxn ang="0">
                    <a:pos x="2" y="0"/>
                  </a:cxn>
                  <a:cxn ang="0">
                    <a:pos x="0" y="15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4"/>
                      <a:pt x="2" y="13"/>
                      <a:pt x="3" y="13"/>
                    </a:cubicBezTo>
                    <a:cubicBezTo>
                      <a:pt x="3" y="8"/>
                      <a:pt x="3" y="4"/>
                      <a:pt x="2" y="0"/>
                    </a:cubicBezTo>
                    <a:cubicBezTo>
                      <a:pt x="2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9" name="Freeform 32"/>
              <p:cNvSpPr>
                <a:spLocks/>
              </p:cNvSpPr>
              <p:nvPr/>
            </p:nvSpPr>
            <p:spPr bwMode="auto">
              <a:xfrm>
                <a:off x="7310438" y="1597025"/>
                <a:ext cx="11113" cy="34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9"/>
                  </a:cxn>
                  <a:cxn ang="0">
                    <a:pos x="3" y="8"/>
                  </a:cxn>
                  <a:cxn ang="0">
                    <a:pos x="0" y="0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0" name="Freeform 41"/>
              <p:cNvSpPr>
                <a:spLocks/>
              </p:cNvSpPr>
              <p:nvPr/>
            </p:nvSpPr>
            <p:spPr bwMode="auto">
              <a:xfrm>
                <a:off x="7102475" y="1476375"/>
                <a:ext cx="71438" cy="7938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9" y="1"/>
                  </a:cxn>
                </a:cxnLst>
                <a:rect l="0" t="0" r="r" b="b"/>
                <a:pathLst>
                  <a:path w="19" h="2">
                    <a:moveTo>
                      <a:pt x="19" y="1"/>
                    </a:moveTo>
                    <a:cubicBezTo>
                      <a:pt x="17" y="0"/>
                      <a:pt x="16" y="0"/>
                      <a:pt x="14" y="0"/>
                    </a:cubicBezTo>
                    <a:cubicBezTo>
                      <a:pt x="10" y="1"/>
                      <a:pt x="4" y="2"/>
                      <a:pt x="0" y="2"/>
                    </a:cubicBezTo>
                    <a:cubicBezTo>
                      <a:pt x="6" y="2"/>
                      <a:pt x="13" y="1"/>
                      <a:pt x="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1" name="Freeform 42"/>
              <p:cNvSpPr>
                <a:spLocks/>
              </p:cNvSpPr>
              <p:nvPr/>
            </p:nvSpPr>
            <p:spPr bwMode="auto">
              <a:xfrm>
                <a:off x="7077075" y="1487488"/>
                <a:ext cx="190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2" name="Freeform 43"/>
              <p:cNvSpPr>
                <a:spLocks/>
              </p:cNvSpPr>
              <p:nvPr/>
            </p:nvSpPr>
            <p:spPr bwMode="auto">
              <a:xfrm>
                <a:off x="7054850" y="1349375"/>
                <a:ext cx="142875" cy="77788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7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6" y="0"/>
                      <a:pt x="2" y="2"/>
                      <a:pt x="0" y="4"/>
                    </a:cubicBezTo>
                    <a:cubicBezTo>
                      <a:pt x="9" y="7"/>
                      <a:pt x="26" y="16"/>
                      <a:pt x="3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3" name="Freeform 44"/>
              <p:cNvSpPr>
                <a:spLocks/>
              </p:cNvSpPr>
              <p:nvPr/>
            </p:nvSpPr>
            <p:spPr bwMode="auto">
              <a:xfrm>
                <a:off x="7219950" y="1360488"/>
                <a:ext cx="19050" cy="3333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4" name="Freeform 45"/>
              <p:cNvSpPr>
                <a:spLocks/>
              </p:cNvSpPr>
              <p:nvPr/>
            </p:nvSpPr>
            <p:spPr bwMode="auto">
              <a:xfrm>
                <a:off x="7197725" y="1555750"/>
                <a:ext cx="11113" cy="79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5" name="Freeform 46"/>
              <p:cNvSpPr>
                <a:spLocks/>
              </p:cNvSpPr>
              <p:nvPr/>
            </p:nvSpPr>
            <p:spPr bwMode="auto">
              <a:xfrm>
                <a:off x="7058025" y="1536700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4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6" name="Freeform 47"/>
              <p:cNvSpPr>
                <a:spLocks/>
              </p:cNvSpPr>
              <p:nvPr/>
            </p:nvSpPr>
            <p:spPr bwMode="auto">
              <a:xfrm>
                <a:off x="7162800" y="1363663"/>
                <a:ext cx="53975" cy="46038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5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7" name="Freeform 48"/>
              <p:cNvSpPr>
                <a:spLocks/>
              </p:cNvSpPr>
              <p:nvPr/>
            </p:nvSpPr>
            <p:spPr bwMode="auto">
              <a:xfrm>
                <a:off x="6813550" y="1385888"/>
                <a:ext cx="365125" cy="200025"/>
              </a:xfrm>
              <a:custGeom>
                <a:avLst/>
                <a:gdLst/>
                <a:ahLst/>
                <a:cxnLst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2"/>
                  </a:cxn>
                  <a:cxn ang="0">
                    <a:pos x="39" y="33"/>
                  </a:cxn>
                  <a:cxn ang="0">
                    <a:pos x="7" y="26"/>
                  </a:cxn>
                  <a:cxn ang="0">
                    <a:pos x="42" y="32"/>
                  </a:cxn>
                  <a:cxn ang="0">
                    <a:pos x="74" y="25"/>
                  </a:cxn>
                  <a:cxn ang="0">
                    <a:pos x="87" y="23"/>
                  </a:cxn>
                  <a:cxn ang="0">
                    <a:pos x="54" y="14"/>
                  </a:cxn>
                  <a:cxn ang="0">
                    <a:pos x="97" y="17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56" y="5"/>
                  </a:cxn>
                  <a:cxn ang="0">
                    <a:pos x="37" y="7"/>
                  </a:cxn>
                  <a:cxn ang="0">
                    <a:pos x="21" y="16"/>
                  </a:cxn>
                  <a:cxn ang="0">
                    <a:pos x="9" y="24"/>
                  </a:cxn>
                  <a:cxn ang="0">
                    <a:pos x="0" y="24"/>
                  </a:cxn>
                  <a:cxn ang="0">
                    <a:pos x="13" y="33"/>
                  </a:cxn>
                  <a:cxn ang="0">
                    <a:pos x="25" y="44"/>
                  </a:cxn>
                  <a:cxn ang="0">
                    <a:pos x="46" y="49"/>
                  </a:cxn>
                  <a:cxn ang="0">
                    <a:pos x="55" y="46"/>
                  </a:cxn>
                  <a:cxn ang="0">
                    <a:pos x="58" y="49"/>
                  </a:cxn>
                  <a:cxn ang="0">
                    <a:pos x="96" y="32"/>
                  </a:cxn>
                  <a:cxn ang="0">
                    <a:pos x="53" y="33"/>
                  </a:cxn>
                </a:cxnLst>
                <a:rect l="0" t="0" r="r" b="b"/>
                <a:pathLst>
                  <a:path w="97" h="53">
                    <a:moveTo>
                      <a:pt x="53" y="33"/>
                    </a:move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47" y="33"/>
                      <a:pt x="42" y="34"/>
                      <a:pt x="39" y="33"/>
                    </a:cubicBezTo>
                    <a:cubicBezTo>
                      <a:pt x="31" y="31"/>
                      <a:pt x="7" y="26"/>
                      <a:pt x="7" y="26"/>
                    </a:cubicBezTo>
                    <a:cubicBezTo>
                      <a:pt x="7" y="26"/>
                      <a:pt x="39" y="32"/>
                      <a:pt x="42" y="32"/>
                    </a:cubicBezTo>
                    <a:cubicBezTo>
                      <a:pt x="46" y="31"/>
                      <a:pt x="70" y="25"/>
                      <a:pt x="74" y="25"/>
                    </a:cubicBezTo>
                    <a:cubicBezTo>
                      <a:pt x="75" y="25"/>
                      <a:pt x="81" y="24"/>
                      <a:pt x="87" y="23"/>
                    </a:cubicBezTo>
                    <a:cubicBezTo>
                      <a:pt x="71" y="20"/>
                      <a:pt x="53" y="18"/>
                      <a:pt x="54" y="14"/>
                    </a:cubicBezTo>
                    <a:cubicBezTo>
                      <a:pt x="54" y="9"/>
                      <a:pt x="79" y="14"/>
                      <a:pt x="97" y="17"/>
                    </a:cubicBezTo>
                    <a:cubicBezTo>
                      <a:pt x="85" y="11"/>
                      <a:pt x="69" y="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4"/>
                      <a:pt x="62" y="4"/>
                      <a:pt x="56" y="5"/>
                    </a:cubicBezTo>
                    <a:cubicBezTo>
                      <a:pt x="49" y="6"/>
                      <a:pt x="43" y="6"/>
                      <a:pt x="37" y="7"/>
                    </a:cubicBezTo>
                    <a:cubicBezTo>
                      <a:pt x="31" y="9"/>
                      <a:pt x="26" y="15"/>
                      <a:pt x="21" y="16"/>
                    </a:cubicBezTo>
                    <a:cubicBezTo>
                      <a:pt x="16" y="17"/>
                      <a:pt x="15" y="22"/>
                      <a:pt x="9" y="24"/>
                    </a:cubicBezTo>
                    <a:cubicBezTo>
                      <a:pt x="3" y="25"/>
                      <a:pt x="0" y="24"/>
                      <a:pt x="0" y="24"/>
                    </a:cubicBezTo>
                    <a:cubicBezTo>
                      <a:pt x="0" y="24"/>
                      <a:pt x="6" y="31"/>
                      <a:pt x="13" y="33"/>
                    </a:cubicBezTo>
                    <a:cubicBezTo>
                      <a:pt x="19" y="34"/>
                      <a:pt x="23" y="42"/>
                      <a:pt x="25" y="44"/>
                    </a:cubicBezTo>
                    <a:cubicBezTo>
                      <a:pt x="33" y="53"/>
                      <a:pt x="46" y="49"/>
                      <a:pt x="46" y="49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7"/>
                      <a:pt x="58" y="49"/>
                    </a:cubicBezTo>
                    <a:cubicBezTo>
                      <a:pt x="63" y="44"/>
                      <a:pt x="82" y="38"/>
                      <a:pt x="96" y="32"/>
                    </a:cubicBezTo>
                    <a:cubicBezTo>
                      <a:pt x="78" y="34"/>
                      <a:pt x="53" y="38"/>
                      <a:pt x="53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8" name="Freeform 49"/>
              <p:cNvSpPr>
                <a:spLocks/>
              </p:cNvSpPr>
              <p:nvPr/>
            </p:nvSpPr>
            <p:spPr bwMode="auto">
              <a:xfrm>
                <a:off x="6840538" y="1473200"/>
                <a:ext cx="315913" cy="41275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8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7" y="2"/>
                  </a:cxn>
                  <a:cxn ang="0">
                    <a:pos x="35" y="9"/>
                  </a:cxn>
                  <a:cxn ang="0">
                    <a:pos x="0" y="3"/>
                  </a:cxn>
                  <a:cxn ang="0">
                    <a:pos x="32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8" y="4"/>
                    </a:cubicBezTo>
                    <a:cubicBezTo>
                      <a:pt x="68" y="4"/>
                      <a:pt x="69" y="4"/>
                      <a:pt x="70" y="3"/>
                    </a:cubicBezTo>
                    <a:cubicBezTo>
                      <a:pt x="74" y="3"/>
                      <a:pt x="80" y="2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74" y="1"/>
                      <a:pt x="68" y="2"/>
                      <a:pt x="67" y="2"/>
                    </a:cubicBezTo>
                    <a:cubicBezTo>
                      <a:pt x="63" y="2"/>
                      <a:pt x="39" y="8"/>
                      <a:pt x="35" y="9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4" y="8"/>
                      <a:pt x="32" y="10"/>
                    </a:cubicBezTo>
                    <a:cubicBezTo>
                      <a:pt x="35" y="11"/>
                      <a:pt x="40" y="10"/>
                      <a:pt x="46" y="9"/>
                    </a:cubicBezTo>
                    <a:cubicBezTo>
                      <a:pt x="47" y="7"/>
                      <a:pt x="54" y="5"/>
                      <a:pt x="63" y="4"/>
                    </a:cubicBezTo>
                    <a:close/>
                  </a:path>
                </a:pathLst>
              </a:custGeom>
              <a:solidFill>
                <a:srgbClr val="61B5CC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9" name="Freeform 98"/>
              <p:cNvSpPr>
                <a:spLocks/>
              </p:cNvSpPr>
              <p:nvPr/>
            </p:nvSpPr>
            <p:spPr bwMode="auto">
              <a:xfrm>
                <a:off x="7091363" y="1533525"/>
                <a:ext cx="155575" cy="173038"/>
              </a:xfrm>
              <a:custGeom>
                <a:avLst/>
                <a:gdLst/>
                <a:ahLst/>
                <a:cxnLst>
                  <a:cxn ang="0">
                    <a:pos x="32" y="6"/>
                  </a:cxn>
                  <a:cxn ang="0">
                    <a:pos x="4" y="43"/>
                  </a:cxn>
                  <a:cxn ang="0">
                    <a:pos x="36" y="13"/>
                  </a:cxn>
                  <a:cxn ang="0">
                    <a:pos x="41" y="0"/>
                  </a:cxn>
                  <a:cxn ang="0">
                    <a:pos x="32" y="6"/>
                  </a:cxn>
                </a:cxnLst>
                <a:rect l="0" t="0" r="r" b="b"/>
                <a:pathLst>
                  <a:path w="41" h="46">
                    <a:moveTo>
                      <a:pt x="32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4" y="26"/>
                      <a:pt x="36" y="13"/>
                    </a:cubicBezTo>
                    <a:cubicBezTo>
                      <a:pt x="38" y="8"/>
                      <a:pt x="40" y="4"/>
                      <a:pt x="41" y="0"/>
                    </a:cubicBezTo>
                    <a:cubicBezTo>
                      <a:pt x="38" y="1"/>
                      <a:pt x="35" y="3"/>
                      <a:pt x="32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0" name="Freeform 99"/>
              <p:cNvSpPr>
                <a:spLocks/>
              </p:cNvSpPr>
              <p:nvPr/>
            </p:nvSpPr>
            <p:spPr bwMode="auto">
              <a:xfrm>
                <a:off x="7351713" y="1492250"/>
                <a:ext cx="127000" cy="412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1" y="8"/>
                  </a:cxn>
                  <a:cxn ang="0">
                    <a:pos x="28" y="11"/>
                  </a:cxn>
                  <a:cxn ang="0">
                    <a:pos x="34" y="4"/>
                  </a:cxn>
                  <a:cxn ang="0">
                    <a:pos x="12" y="0"/>
                  </a:cxn>
                  <a:cxn ang="0">
                    <a:pos x="0" y="2"/>
                  </a:cxn>
                </a:cxnLst>
                <a:rect l="0" t="0" r="r" b="b"/>
                <a:pathLst>
                  <a:path w="34" h="11">
                    <a:moveTo>
                      <a:pt x="0" y="2"/>
                    </a:moveTo>
                    <a:cubicBezTo>
                      <a:pt x="3" y="4"/>
                      <a:pt x="7" y="6"/>
                      <a:pt x="11" y="8"/>
                    </a:cubicBezTo>
                    <a:cubicBezTo>
                      <a:pt x="16" y="9"/>
                      <a:pt x="22" y="10"/>
                      <a:pt x="28" y="11"/>
                    </a:cubicBezTo>
                    <a:cubicBezTo>
                      <a:pt x="30" y="9"/>
                      <a:pt x="32" y="6"/>
                      <a:pt x="34" y="4"/>
                    </a:cubicBezTo>
                    <a:cubicBezTo>
                      <a:pt x="27" y="3"/>
                      <a:pt x="19" y="2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1" name="Freeform 100"/>
              <p:cNvSpPr>
                <a:spLocks/>
              </p:cNvSpPr>
              <p:nvPr/>
            </p:nvSpPr>
            <p:spPr bwMode="auto">
              <a:xfrm>
                <a:off x="7324725" y="1262063"/>
                <a:ext cx="153988" cy="17780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7"/>
                  </a:cxn>
                  <a:cxn ang="0">
                    <a:pos x="9" y="41"/>
                  </a:cxn>
                </a:cxnLst>
                <a:rect l="0" t="0" r="r" b="b"/>
                <a:pathLst>
                  <a:path w="41" h="47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7"/>
                    </a:cubicBezTo>
                    <a:cubicBezTo>
                      <a:pt x="3" y="45"/>
                      <a:pt x="6" y="44"/>
                      <a:pt x="9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2" name="Freeform 101"/>
              <p:cNvSpPr>
                <a:spLocks/>
              </p:cNvSpPr>
              <p:nvPr/>
            </p:nvSpPr>
            <p:spPr bwMode="auto">
              <a:xfrm>
                <a:off x="7310438" y="1547813"/>
                <a:ext cx="33338" cy="79375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3" y="21"/>
                  </a:cxn>
                  <a:cxn ang="0">
                    <a:pos x="9" y="17"/>
                  </a:cxn>
                  <a:cxn ang="0">
                    <a:pos x="6" y="8"/>
                  </a:cxn>
                </a:cxnLst>
                <a:rect l="0" t="0" r="r" b="b"/>
                <a:pathLst>
                  <a:path w="9" h="21">
                    <a:moveTo>
                      <a:pt x="6" y="8"/>
                    </a:move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5" y="20"/>
                      <a:pt x="7" y="18"/>
                      <a:pt x="9" y="17"/>
                    </a:cubicBezTo>
                    <a:cubicBezTo>
                      <a:pt x="8" y="14"/>
                      <a:pt x="7" y="11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3" name="Freeform 102"/>
              <p:cNvSpPr>
                <a:spLocks/>
              </p:cNvSpPr>
              <p:nvPr/>
            </p:nvSpPr>
            <p:spPr bwMode="auto">
              <a:xfrm>
                <a:off x="7173913" y="12176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4" name="Freeform 103"/>
              <p:cNvSpPr>
                <a:spLocks/>
              </p:cNvSpPr>
              <p:nvPr/>
            </p:nvSpPr>
            <p:spPr bwMode="auto">
              <a:xfrm>
                <a:off x="7013575" y="1420813"/>
                <a:ext cx="206375" cy="60325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1" y="5"/>
                  </a:cxn>
                </a:cxnLst>
                <a:rect l="0" t="0" r="r" b="b"/>
                <a:pathLst>
                  <a:path w="55" h="16">
                    <a:moveTo>
                      <a:pt x="1" y="5"/>
                    </a:move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5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ubicBezTo>
                      <a:pt x="47" y="15"/>
                      <a:pt x="52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1" y="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5" name="Freeform 104"/>
              <p:cNvSpPr>
                <a:spLocks/>
              </p:cNvSpPr>
              <p:nvPr/>
            </p:nvSpPr>
            <p:spPr bwMode="auto">
              <a:xfrm>
                <a:off x="7396163" y="145415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0" y="3"/>
                  </a:cxn>
                </a:cxnLst>
                <a:rect l="0" t="0" r="r" b="b"/>
                <a:pathLst>
                  <a:path w="34" h="3">
                    <a:moveTo>
                      <a:pt x="0" y="3"/>
                    </a:moveTo>
                    <a:cubicBezTo>
                      <a:pt x="11" y="2"/>
                      <a:pt x="2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11" y="2"/>
                      <a:pt x="0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6" name="Freeform 105"/>
              <p:cNvSpPr>
                <a:spLocks/>
              </p:cNvSpPr>
              <p:nvPr/>
            </p:nvSpPr>
            <p:spPr bwMode="auto">
              <a:xfrm>
                <a:off x="7129463" y="1281113"/>
                <a:ext cx="7938" cy="14288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7" name="Freeform 106"/>
              <p:cNvSpPr>
                <a:spLocks/>
              </p:cNvSpPr>
              <p:nvPr/>
            </p:nvSpPr>
            <p:spPr bwMode="auto">
              <a:xfrm>
                <a:off x="7126288" y="1270000"/>
                <a:ext cx="1588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8" name="Freeform 107"/>
              <p:cNvSpPr>
                <a:spLocks/>
              </p:cNvSpPr>
              <p:nvPr/>
            </p:nvSpPr>
            <p:spPr bwMode="auto">
              <a:xfrm>
                <a:off x="7148513" y="13112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9" name="Freeform 108"/>
              <p:cNvSpPr>
                <a:spLocks/>
              </p:cNvSpPr>
              <p:nvPr/>
            </p:nvSpPr>
            <p:spPr bwMode="auto">
              <a:xfrm>
                <a:off x="7167563" y="1709738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0" name="Freeform 109"/>
              <p:cNvSpPr>
                <a:spLocks/>
              </p:cNvSpPr>
              <p:nvPr/>
            </p:nvSpPr>
            <p:spPr bwMode="auto">
              <a:xfrm>
                <a:off x="7359650" y="1277938"/>
                <a:ext cx="11113" cy="142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0"/>
                  </a:cxn>
                  <a:cxn ang="0">
                    <a:pos x="0" y="4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1" name="Freeform 110"/>
              <p:cNvSpPr>
                <a:spLocks/>
              </p:cNvSpPr>
              <p:nvPr/>
            </p:nvSpPr>
            <p:spPr bwMode="auto">
              <a:xfrm>
                <a:off x="7377113" y="1250950"/>
                <a:ext cx="793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2" name="Freeform 111"/>
              <p:cNvSpPr>
                <a:spLocks/>
              </p:cNvSpPr>
              <p:nvPr/>
            </p:nvSpPr>
            <p:spPr bwMode="auto">
              <a:xfrm>
                <a:off x="7318375" y="1292225"/>
                <a:ext cx="41275" cy="873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8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8"/>
                      <a:pt x="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3" name="Freeform 112"/>
              <p:cNvSpPr>
                <a:spLocks/>
              </p:cNvSpPr>
              <p:nvPr/>
            </p:nvSpPr>
            <p:spPr bwMode="auto">
              <a:xfrm>
                <a:off x="7178675" y="1352550"/>
                <a:ext cx="38100" cy="57150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10" y="1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7" y="10"/>
                      <a:pt x="3" y="5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5" y="8"/>
                      <a:pt x="8" y="12"/>
                      <a:pt x="1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4" name="Freeform 113"/>
              <p:cNvSpPr>
                <a:spLocks/>
              </p:cNvSpPr>
              <p:nvPr/>
            </p:nvSpPr>
            <p:spPr bwMode="auto">
              <a:xfrm>
                <a:off x="7008813" y="1473200"/>
                <a:ext cx="211138" cy="3810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</a:cxnLst>
                <a:rect l="0" t="0" r="r" b="b"/>
                <a:pathLst>
                  <a:path w="56" h="10">
                    <a:moveTo>
                      <a:pt x="25" y="3"/>
                    </a:move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20" y="4"/>
                      <a:pt x="18" y="4"/>
                    </a:cubicBezTo>
                    <a:cubicBezTo>
                      <a:pt x="9" y="5"/>
                      <a:pt x="2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5" name="Freeform 114"/>
              <p:cNvSpPr>
                <a:spLocks/>
              </p:cNvSpPr>
              <p:nvPr/>
            </p:nvSpPr>
            <p:spPr bwMode="auto">
              <a:xfrm>
                <a:off x="7227888" y="1533525"/>
                <a:ext cx="19050" cy="492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5" y="0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6" name="Freeform 115"/>
              <p:cNvSpPr>
                <a:spLocks/>
              </p:cNvSpPr>
              <p:nvPr/>
            </p:nvSpPr>
            <p:spPr bwMode="auto">
              <a:xfrm>
                <a:off x="7310438" y="1533525"/>
                <a:ext cx="66675" cy="746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12" y="20"/>
                  </a:cxn>
                  <a:cxn ang="0">
                    <a:pos x="18" y="16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18" h="20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8" y="15"/>
                      <a:pt x="10" y="17"/>
                      <a:pt x="12" y="20"/>
                    </a:cubicBezTo>
                    <a:cubicBezTo>
                      <a:pt x="14" y="19"/>
                      <a:pt x="16" y="17"/>
                      <a:pt x="18" y="16"/>
                    </a:cubicBezTo>
                    <a:cubicBezTo>
                      <a:pt x="16" y="13"/>
                      <a:pt x="14" y="11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7" name="Freeform 116"/>
              <p:cNvSpPr>
                <a:spLocks/>
              </p:cNvSpPr>
              <p:nvPr/>
            </p:nvSpPr>
            <p:spPr bwMode="auto">
              <a:xfrm>
                <a:off x="7310438" y="1235075"/>
                <a:ext cx="109538" cy="207963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4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6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5"/>
                      <a:pt x="3" y="54"/>
                      <a:pt x="4" y="54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4" y="0"/>
                      <a:pt x="22" y="1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7" y="8"/>
                      <a:pt x="16" y="10"/>
                      <a:pt x="16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3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8" name="Freeform 117"/>
              <p:cNvSpPr>
                <a:spLocks/>
              </p:cNvSpPr>
              <p:nvPr/>
            </p:nvSpPr>
            <p:spPr bwMode="auto">
              <a:xfrm>
                <a:off x="7156450" y="1530350"/>
                <a:ext cx="104775" cy="2063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4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2" y="30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9" name="Freeform 118"/>
              <p:cNvSpPr>
                <a:spLocks/>
              </p:cNvSpPr>
              <p:nvPr/>
            </p:nvSpPr>
            <p:spPr bwMode="auto">
              <a:xfrm>
                <a:off x="7340600" y="1454150"/>
                <a:ext cx="184150" cy="4603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12"/>
                  </a:cxn>
                  <a:cxn ang="0">
                    <a:pos x="15" y="10"/>
                  </a:cxn>
                  <a:cxn ang="0">
                    <a:pos x="43" y="7"/>
                  </a:cxn>
                  <a:cxn ang="0">
                    <a:pos x="49" y="0"/>
                  </a:cxn>
                  <a:cxn ang="0">
                    <a:pos x="15" y="3"/>
                  </a:cxn>
                  <a:cxn ang="0">
                    <a:pos x="0" y="10"/>
                  </a:cxn>
                </a:cxnLst>
                <a:rect l="0" t="0" r="r" b="b"/>
                <a:pathLst>
                  <a:path w="49" h="12">
                    <a:moveTo>
                      <a:pt x="0" y="10"/>
                    </a:moveTo>
                    <a:cubicBezTo>
                      <a:pt x="1" y="10"/>
                      <a:pt x="2" y="11"/>
                      <a:pt x="3" y="12"/>
                    </a:cubicBezTo>
                    <a:cubicBezTo>
                      <a:pt x="6" y="11"/>
                      <a:pt x="10" y="11"/>
                      <a:pt x="15" y="10"/>
                    </a:cubicBezTo>
                    <a:cubicBezTo>
                      <a:pt x="24" y="9"/>
                      <a:pt x="35" y="8"/>
                      <a:pt x="43" y="7"/>
                    </a:cubicBezTo>
                    <a:cubicBezTo>
                      <a:pt x="45" y="5"/>
                      <a:pt x="47" y="2"/>
                      <a:pt x="49" y="0"/>
                    </a:cubicBezTo>
                    <a:cubicBezTo>
                      <a:pt x="40" y="0"/>
                      <a:pt x="26" y="2"/>
                      <a:pt x="15" y="3"/>
                    </a:cubicBezTo>
                    <a:cubicBezTo>
                      <a:pt x="8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0" name="Freeform 119"/>
              <p:cNvSpPr>
                <a:spLocks/>
              </p:cNvSpPr>
              <p:nvPr/>
            </p:nvSpPr>
            <p:spPr bwMode="auto">
              <a:xfrm>
                <a:off x="7126288" y="1254125"/>
                <a:ext cx="134938" cy="180975"/>
              </a:xfrm>
              <a:custGeom>
                <a:avLst/>
                <a:gdLst/>
                <a:ahLst/>
                <a:cxnLst>
                  <a:cxn ang="0">
                    <a:pos x="24" y="41"/>
                  </a:cxn>
                  <a:cxn ang="0">
                    <a:pos x="35" y="48"/>
                  </a:cxn>
                  <a:cxn ang="0">
                    <a:pos x="36" y="44"/>
                  </a:cxn>
                  <a:cxn ang="0">
                    <a:pos x="30" y="37"/>
                  </a:cxn>
                  <a:cxn ang="0">
                    <a:pos x="25" y="30"/>
                  </a:cxn>
                  <a:cxn ang="0">
                    <a:pos x="4" y="2"/>
                  </a:cxn>
                  <a:cxn ang="0">
                    <a:pos x="0" y="1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6" y="15"/>
                  </a:cxn>
                  <a:cxn ang="0">
                    <a:pos x="8" y="18"/>
                  </a:cxn>
                  <a:cxn ang="0">
                    <a:pos x="14" y="26"/>
                  </a:cxn>
                  <a:cxn ang="0">
                    <a:pos x="24" y="41"/>
                  </a:cxn>
                </a:cxnLst>
                <a:rect l="0" t="0" r="r" b="b"/>
                <a:pathLst>
                  <a:path w="36" h="48">
                    <a:moveTo>
                      <a:pt x="24" y="41"/>
                    </a:moveTo>
                    <a:cubicBezTo>
                      <a:pt x="29" y="45"/>
                      <a:pt x="33" y="48"/>
                      <a:pt x="35" y="48"/>
                    </a:cubicBezTo>
                    <a:cubicBezTo>
                      <a:pt x="36" y="47"/>
                      <a:pt x="36" y="46"/>
                      <a:pt x="36" y="44"/>
                    </a:cubicBezTo>
                    <a:cubicBezTo>
                      <a:pt x="34" y="42"/>
                      <a:pt x="32" y="40"/>
                      <a:pt x="30" y="37"/>
                    </a:cubicBezTo>
                    <a:cubicBezTo>
                      <a:pt x="28" y="35"/>
                      <a:pt x="27" y="32"/>
                      <a:pt x="25" y="30"/>
                    </a:cubicBezTo>
                    <a:cubicBezTo>
                      <a:pt x="18" y="19"/>
                      <a:pt x="9" y="5"/>
                      <a:pt x="4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10"/>
                      <a:pt x="3" y="11"/>
                    </a:cubicBezTo>
                    <a:cubicBezTo>
                      <a:pt x="4" y="12"/>
                      <a:pt x="5" y="14"/>
                      <a:pt x="6" y="15"/>
                    </a:cubicBezTo>
                    <a:cubicBezTo>
                      <a:pt x="7" y="16"/>
                      <a:pt x="7" y="17"/>
                      <a:pt x="8" y="18"/>
                    </a:cubicBezTo>
                    <a:cubicBezTo>
                      <a:pt x="10" y="21"/>
                      <a:pt x="12" y="24"/>
                      <a:pt x="14" y="26"/>
                    </a:cubicBezTo>
                    <a:cubicBezTo>
                      <a:pt x="17" y="31"/>
                      <a:pt x="21" y="36"/>
                      <a:pt x="24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1" name="Freeform 120"/>
              <p:cNvSpPr>
                <a:spLocks/>
              </p:cNvSpPr>
              <p:nvPr/>
            </p:nvSpPr>
            <p:spPr bwMode="auto">
              <a:xfrm>
                <a:off x="7008813" y="1473200"/>
                <a:ext cx="222250" cy="57150"/>
              </a:xfrm>
              <a:custGeom>
                <a:avLst/>
                <a:gdLst/>
                <a:ahLst/>
                <a:cxnLst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</a:cxnLst>
                <a:rect l="0" t="0" r="r" b="b"/>
                <a:pathLst>
                  <a:path w="59" h="15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2" name="Freeform 121"/>
              <p:cNvSpPr>
                <a:spLocks/>
              </p:cNvSpPr>
              <p:nvPr/>
            </p:nvSpPr>
            <p:spPr bwMode="auto">
              <a:xfrm>
                <a:off x="7291388" y="1363663"/>
                <a:ext cx="1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3" name="Freeform 122"/>
              <p:cNvSpPr>
                <a:spLocks/>
              </p:cNvSpPr>
              <p:nvPr/>
            </p:nvSpPr>
            <p:spPr bwMode="auto">
              <a:xfrm>
                <a:off x="7291388" y="1217613"/>
                <a:ext cx="41275" cy="146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9"/>
                  </a:cxn>
                  <a:cxn ang="0">
                    <a:pos x="11" y="0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7" y="1"/>
                      <a:pt x="4" y="22"/>
                      <a:pt x="0" y="39"/>
                    </a:cubicBezTo>
                    <a:cubicBezTo>
                      <a:pt x="4" y="2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4" name="Freeform 123"/>
              <p:cNvSpPr>
                <a:spLocks/>
              </p:cNvSpPr>
              <p:nvPr/>
            </p:nvSpPr>
            <p:spPr bwMode="auto">
              <a:xfrm>
                <a:off x="7181850" y="1416050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5" name="Freeform 124"/>
              <p:cNvSpPr>
                <a:spLocks/>
              </p:cNvSpPr>
              <p:nvPr/>
            </p:nvSpPr>
            <p:spPr bwMode="auto">
              <a:xfrm>
                <a:off x="7031038" y="1481138"/>
                <a:ext cx="200025" cy="90488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38" y="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3" y="0"/>
                  </a:cxn>
                </a:cxnLst>
                <a:rect l="0" t="0" r="r" b="b"/>
                <a:pathLst>
                  <a:path w="53" h="24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0" y="2"/>
                      <a:pt x="45" y="5"/>
                      <a:pt x="38" y="7"/>
                    </a:cubicBezTo>
                    <a:cubicBezTo>
                      <a:pt x="24" y="13"/>
                      <a:pt x="5" y="19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17"/>
                      <a:pt x="45" y="7"/>
                      <a:pt x="5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6" name="Freeform 125"/>
              <p:cNvSpPr>
                <a:spLocks/>
              </p:cNvSpPr>
              <p:nvPr/>
            </p:nvSpPr>
            <p:spPr bwMode="auto">
              <a:xfrm>
                <a:off x="7219950" y="1530350"/>
                <a:ext cx="44450" cy="2222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9"/>
                  </a:cxn>
                  <a:cxn ang="0">
                    <a:pos x="10" y="0"/>
                  </a:cxn>
                </a:cxnLst>
                <a:rect l="0" t="0" r="r" b="b"/>
                <a:pathLst>
                  <a:path w="12" h="5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3"/>
                      <a:pt x="3" y="59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7" name="Freeform 126"/>
              <p:cNvSpPr>
                <a:spLocks/>
              </p:cNvSpPr>
              <p:nvPr/>
            </p:nvSpPr>
            <p:spPr bwMode="auto">
              <a:xfrm>
                <a:off x="7219950" y="15303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9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3" y="35"/>
                  </a:cxn>
                  <a:cxn ang="0">
                    <a:pos x="12" y="34"/>
                  </a:cxn>
                  <a:cxn ang="0">
                    <a:pos x="14" y="33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9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9" y="58"/>
                      <a:pt x="11" y="47"/>
                      <a:pt x="13" y="35"/>
                    </a:cubicBezTo>
                    <a:cubicBezTo>
                      <a:pt x="13" y="34"/>
                      <a:pt x="12" y="34"/>
                      <a:pt x="12" y="34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28"/>
                      <a:pt x="16" y="23"/>
                      <a:pt x="16" y="18"/>
                    </a:cubicBezTo>
                    <a:cubicBezTo>
                      <a:pt x="16" y="9"/>
                      <a:pt x="14" y="1"/>
                      <a:pt x="1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8" name="Freeform 127"/>
              <p:cNvSpPr>
                <a:spLocks/>
              </p:cNvSpPr>
              <p:nvPr/>
            </p:nvSpPr>
            <p:spPr bwMode="auto">
              <a:xfrm>
                <a:off x="7291388" y="1217613"/>
                <a:ext cx="60325" cy="225425"/>
              </a:xfrm>
              <a:custGeom>
                <a:avLst/>
                <a:gdLst/>
                <a:ahLst/>
                <a:cxnLst>
                  <a:cxn ang="0">
                    <a:pos x="4" y="60"/>
                  </a:cxn>
                  <a:cxn ang="0">
                    <a:pos x="6" y="60"/>
                  </a:cxn>
                  <a:cxn ang="0">
                    <a:pos x="7" y="43"/>
                  </a:cxn>
                  <a:cxn ang="0">
                    <a:pos x="7" y="4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4" y="60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5" y="60"/>
                      <a:pt x="5" y="60"/>
                      <a:pt x="6" y="60"/>
                    </a:cubicBezTo>
                    <a:cubicBezTo>
                      <a:pt x="5" y="57"/>
                      <a:pt x="6" y="50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0" y="25"/>
                      <a:pt x="16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51"/>
                      <a:pt x="2" y="58"/>
                      <a:pt x="4" y="6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9" name="Freeform 128"/>
              <p:cNvSpPr>
                <a:spLocks/>
              </p:cNvSpPr>
              <p:nvPr/>
            </p:nvSpPr>
            <p:spPr bwMode="auto">
              <a:xfrm>
                <a:off x="7313613" y="1522413"/>
                <a:ext cx="93663" cy="682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19" y="18"/>
                  </a:cxn>
                  <a:cxn ang="0">
                    <a:pos x="25" y="13"/>
                  </a:cxn>
                  <a:cxn ang="0">
                    <a:pos x="16" y="6"/>
                  </a:cxn>
                  <a:cxn ang="0">
                    <a:pos x="1" y="1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14" y="13"/>
                      <a:pt x="16" y="15"/>
                      <a:pt x="19" y="18"/>
                    </a:cubicBezTo>
                    <a:cubicBezTo>
                      <a:pt x="21" y="16"/>
                      <a:pt x="23" y="15"/>
                      <a:pt x="25" y="13"/>
                    </a:cubicBezTo>
                    <a:cubicBezTo>
                      <a:pt x="22" y="11"/>
                      <a:pt x="19" y="8"/>
                      <a:pt x="16" y="6"/>
                    </a:cubicBezTo>
                    <a:cubicBezTo>
                      <a:pt x="9" y="2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0" name="Freeform 129"/>
              <p:cNvSpPr>
                <a:spLocks/>
              </p:cNvSpPr>
              <p:nvPr/>
            </p:nvSpPr>
            <p:spPr bwMode="auto">
              <a:xfrm>
                <a:off x="7027863" y="1481138"/>
                <a:ext cx="206375" cy="104775"/>
              </a:xfrm>
              <a:custGeom>
                <a:avLst/>
                <a:gdLst/>
                <a:ahLst/>
                <a:cxnLst>
                  <a:cxn ang="0">
                    <a:pos x="42" y="15"/>
                  </a:cxn>
                  <a:cxn ang="0">
                    <a:pos x="55" y="2"/>
                  </a:cxn>
                  <a:cxn ang="0">
                    <a:pos x="54" y="0"/>
                  </a:cxn>
                  <a:cxn ang="0">
                    <a:pos x="1" y="24"/>
                  </a:cxn>
                  <a:cxn ang="0">
                    <a:pos x="0" y="26"/>
                  </a:cxn>
                  <a:cxn ang="0">
                    <a:pos x="8" y="27"/>
                  </a:cxn>
                  <a:cxn ang="0">
                    <a:pos x="42" y="15"/>
                  </a:cxn>
                </a:cxnLst>
                <a:rect l="0" t="0" r="r" b="b"/>
                <a:pathLst>
                  <a:path w="55" h="28">
                    <a:moveTo>
                      <a:pt x="42" y="15"/>
                    </a:moveTo>
                    <a:cubicBezTo>
                      <a:pt x="49" y="9"/>
                      <a:pt x="55" y="4"/>
                      <a:pt x="55" y="2"/>
                    </a:cubicBezTo>
                    <a:cubicBezTo>
                      <a:pt x="55" y="1"/>
                      <a:pt x="54" y="1"/>
                      <a:pt x="54" y="0"/>
                    </a:cubicBezTo>
                    <a:cubicBezTo>
                      <a:pt x="46" y="7"/>
                      <a:pt x="7" y="17"/>
                      <a:pt x="1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8"/>
                      <a:pt x="3" y="28"/>
                      <a:pt x="8" y="27"/>
                    </a:cubicBezTo>
                    <a:cubicBezTo>
                      <a:pt x="16" y="24"/>
                      <a:pt x="30" y="19"/>
                      <a:pt x="42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1" name="Freeform 130"/>
              <p:cNvSpPr>
                <a:spLocks/>
              </p:cNvSpPr>
              <p:nvPr/>
            </p:nvSpPr>
            <p:spPr bwMode="auto">
              <a:xfrm>
                <a:off x="7069138" y="1295400"/>
                <a:ext cx="188913" cy="155575"/>
              </a:xfrm>
              <a:custGeom>
                <a:avLst/>
                <a:gdLst/>
                <a:ahLst/>
                <a:cxnLst>
                  <a:cxn ang="0">
                    <a:pos x="34" y="35"/>
                  </a:cxn>
                  <a:cxn ang="0">
                    <a:pos x="49" y="39"/>
                  </a:cxn>
                  <a:cxn ang="0">
                    <a:pos x="50" y="37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25" y="18"/>
                  </a:cxn>
                  <a:cxn ang="0">
                    <a:pos x="1" y="3"/>
                  </a:cxn>
                  <a:cxn ang="0">
                    <a:pos x="9" y="14"/>
                  </a:cxn>
                  <a:cxn ang="0">
                    <a:pos x="30" y="32"/>
                  </a:cxn>
                  <a:cxn ang="0">
                    <a:pos x="34" y="35"/>
                  </a:cxn>
                </a:cxnLst>
                <a:rect l="0" t="0" r="r" b="b"/>
                <a:pathLst>
                  <a:path w="50" h="41">
                    <a:moveTo>
                      <a:pt x="34" y="35"/>
                    </a:moveTo>
                    <a:cubicBezTo>
                      <a:pt x="41" y="39"/>
                      <a:pt x="47" y="41"/>
                      <a:pt x="49" y="39"/>
                    </a:cubicBezTo>
                    <a:cubicBezTo>
                      <a:pt x="50" y="39"/>
                      <a:pt x="50" y="38"/>
                      <a:pt x="50" y="37"/>
                    </a:cubicBezTo>
                    <a:cubicBezTo>
                      <a:pt x="48" y="37"/>
                      <a:pt x="44" y="34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4" y="26"/>
                      <a:pt x="30" y="22"/>
                      <a:pt x="25" y="18"/>
                    </a:cubicBezTo>
                    <a:cubicBezTo>
                      <a:pt x="14" y="8"/>
                      <a:pt x="4" y="0"/>
                      <a:pt x="1" y="3"/>
                    </a:cubicBezTo>
                    <a:cubicBezTo>
                      <a:pt x="0" y="5"/>
                      <a:pt x="3" y="9"/>
                      <a:pt x="9" y="14"/>
                    </a:cubicBezTo>
                    <a:cubicBezTo>
                      <a:pt x="15" y="20"/>
                      <a:pt x="23" y="26"/>
                      <a:pt x="30" y="32"/>
                    </a:cubicBezTo>
                    <a:cubicBezTo>
                      <a:pt x="31" y="33"/>
                      <a:pt x="33" y="34"/>
                      <a:pt x="34" y="3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2" name="Freeform 131"/>
              <p:cNvSpPr>
                <a:spLocks/>
              </p:cNvSpPr>
              <p:nvPr/>
            </p:nvSpPr>
            <p:spPr bwMode="auto">
              <a:xfrm>
                <a:off x="7335838" y="1374775"/>
                <a:ext cx="215900" cy="11747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4" y="29"/>
                      <a:pt x="9" y="26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6" y="22"/>
                      <a:pt x="0" y="26"/>
                      <a:pt x="0" y="2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3" name="Freeform 132"/>
              <p:cNvSpPr>
                <a:spLocks/>
              </p:cNvSpPr>
              <p:nvPr/>
            </p:nvSpPr>
            <p:spPr bwMode="auto">
              <a:xfrm>
                <a:off x="7288213" y="1676400"/>
                <a:ext cx="30163" cy="82550"/>
              </a:xfrm>
              <a:custGeom>
                <a:avLst/>
                <a:gdLst/>
                <a:ahLst/>
                <a:cxnLst>
                  <a:cxn ang="0">
                    <a:pos x="5" y="22"/>
                  </a:cxn>
                  <a:cxn ang="0">
                    <a:pos x="8" y="6"/>
                  </a:cxn>
                  <a:cxn ang="0">
                    <a:pos x="0" y="0"/>
                  </a:cxn>
                  <a:cxn ang="0">
                    <a:pos x="5" y="22"/>
                  </a:cxn>
                </a:cxnLst>
                <a:rect l="0" t="0" r="r" b="b"/>
                <a:pathLst>
                  <a:path w="8" h="22">
                    <a:moveTo>
                      <a:pt x="5" y="22"/>
                    </a:moveTo>
                    <a:cubicBezTo>
                      <a:pt x="8" y="22"/>
                      <a:pt x="8" y="15"/>
                      <a:pt x="8" y="6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1" y="12"/>
                      <a:pt x="2" y="22"/>
                      <a:pt x="5" y="2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4" name="Freeform 133"/>
              <p:cNvSpPr>
                <a:spLocks/>
              </p:cNvSpPr>
              <p:nvPr/>
            </p:nvSpPr>
            <p:spPr bwMode="auto">
              <a:xfrm>
                <a:off x="7031038" y="1209675"/>
                <a:ext cx="490538" cy="447675"/>
              </a:xfrm>
              <a:custGeom>
                <a:avLst/>
                <a:gdLst/>
                <a:ahLst/>
                <a:cxnLst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1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9" y="44"/>
                  </a:cxn>
                  <a:cxn ang="0">
                    <a:pos x="69" y="44"/>
                  </a:cxn>
                  <a:cxn ang="0">
                    <a:pos x="62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8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8" y="92"/>
                  </a:cxn>
                  <a:cxn ang="0">
                    <a:pos x="57" y="86"/>
                  </a:cxn>
                  <a:cxn ang="0">
                    <a:pos x="57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67" y="116"/>
                  </a:cxn>
                  <a:cxn ang="0">
                    <a:pos x="75" y="112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9"/>
                  </a:cxn>
                  <a:cxn ang="0">
                    <a:pos x="103" y="94"/>
                  </a:cxn>
                  <a:cxn ang="0">
                    <a:pos x="109" y="89"/>
                  </a:cxn>
                  <a:cxn ang="0">
                    <a:pos x="96" y="83"/>
                  </a:cxn>
                </a:cxnLst>
                <a:rect l="0" t="0" r="r" b="b"/>
                <a:pathLst>
                  <a:path w="130" h="119">
                    <a:moveTo>
                      <a:pt x="96" y="83"/>
                    </a:move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7" y="66"/>
                      <a:pt x="94" y="60"/>
                    </a:cubicBezTo>
                    <a:cubicBezTo>
                      <a:pt x="109" y="49"/>
                      <a:pt x="130" y="36"/>
                      <a:pt x="127" y="32"/>
                    </a:cubicBezTo>
                    <a:cubicBezTo>
                      <a:pt x="124" y="28"/>
                      <a:pt x="103" y="45"/>
                      <a:pt x="87" y="55"/>
                    </a:cubicBezTo>
                    <a:cubicBezTo>
                      <a:pt x="84" y="58"/>
                      <a:pt x="81" y="59"/>
                      <a:pt x="78" y="61"/>
                    </a:cubicBezTo>
                    <a:cubicBezTo>
                      <a:pt x="77" y="61"/>
                      <a:pt x="76" y="62"/>
                      <a:pt x="75" y="62"/>
                    </a:cubicBezTo>
                    <a:cubicBezTo>
                      <a:pt x="74" y="62"/>
                      <a:pt x="74" y="62"/>
                      <a:pt x="73" y="62"/>
                    </a:cubicBezTo>
                    <a:cubicBezTo>
                      <a:pt x="71" y="60"/>
                      <a:pt x="69" y="53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26"/>
                      <a:pt x="67" y="0"/>
                      <a:pt x="62" y="1"/>
                    </a:cubicBezTo>
                    <a:cubicBezTo>
                      <a:pt x="57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1" y="59"/>
                      <a:pt x="60" y="60"/>
                    </a:cubicBezTo>
                    <a:cubicBezTo>
                      <a:pt x="60" y="61"/>
                      <a:pt x="60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2" y="53"/>
                      <a:pt x="15" y="44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2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4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1" y="94"/>
                      <a:pt x="25" y="98"/>
                    </a:cubicBezTo>
                    <a:cubicBezTo>
                      <a:pt x="15" y="105"/>
                      <a:pt x="6" y="112"/>
                      <a:pt x="8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51" y="89"/>
                      <a:pt x="54" y="87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6" y="94"/>
                      <a:pt x="66" y="103"/>
                    </a:cubicBezTo>
                    <a:cubicBezTo>
                      <a:pt x="67" y="107"/>
                      <a:pt x="67" y="111"/>
                      <a:pt x="67" y="116"/>
                    </a:cubicBezTo>
                    <a:cubicBezTo>
                      <a:pt x="70" y="114"/>
                      <a:pt x="72" y="113"/>
                      <a:pt x="75" y="112"/>
                    </a:cubicBezTo>
                    <a:cubicBezTo>
                      <a:pt x="75" y="109"/>
                      <a:pt x="74" y="106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4" y="85"/>
                      <a:pt x="91" y="89"/>
                    </a:cubicBezTo>
                    <a:cubicBezTo>
                      <a:pt x="95" y="90"/>
                      <a:pt x="99" y="92"/>
                      <a:pt x="103" y="94"/>
                    </a:cubicBezTo>
                    <a:cubicBezTo>
                      <a:pt x="105" y="92"/>
                      <a:pt x="107" y="91"/>
                      <a:pt x="109" y="89"/>
                    </a:cubicBezTo>
                    <a:cubicBezTo>
                      <a:pt x="105" y="87"/>
                      <a:pt x="100" y="85"/>
                      <a:pt x="96" y="83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9" name="Freeform 143"/>
            <p:cNvSpPr>
              <a:spLocks noEditPoints="1"/>
            </p:cNvSpPr>
            <p:nvPr/>
          </p:nvSpPr>
          <p:spPr bwMode="auto">
            <a:xfrm rot="1639090">
              <a:off x="6813850" y="1631634"/>
              <a:ext cx="145913" cy="178972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38" y="19"/>
                </a:cxn>
                <a:cxn ang="0">
                  <a:pos x="33" y="18"/>
                </a:cxn>
                <a:cxn ang="0">
                  <a:pos x="28" y="10"/>
                </a:cxn>
                <a:cxn ang="0">
                  <a:pos x="19" y="7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7" y="11"/>
                </a:cxn>
                <a:cxn ang="0">
                  <a:pos x="3" y="23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9" y="48"/>
                </a:cxn>
                <a:cxn ang="0">
                  <a:pos x="14" y="55"/>
                </a:cxn>
                <a:cxn ang="0">
                  <a:pos x="20" y="58"/>
                </a:cxn>
                <a:cxn ang="0">
                  <a:pos x="18" y="61"/>
                </a:cxn>
                <a:cxn ang="0">
                  <a:pos x="45" y="66"/>
                </a:cxn>
                <a:cxn ang="0">
                  <a:pos x="53" y="41"/>
                </a:cxn>
                <a:cxn ang="0">
                  <a:pos x="49" y="40"/>
                </a:cxn>
                <a:cxn ang="0">
                  <a:pos x="46" y="20"/>
                </a:cxn>
                <a:cxn ang="0">
                  <a:pos x="36" y="50"/>
                </a:cxn>
                <a:cxn ang="0">
                  <a:pos x="25" y="37"/>
                </a:cxn>
                <a:cxn ang="0">
                  <a:pos x="13" y="24"/>
                </a:cxn>
                <a:cxn ang="0">
                  <a:pos x="9" y="5"/>
                </a:cxn>
                <a:cxn ang="0">
                  <a:pos x="15" y="25"/>
                </a:cxn>
                <a:cxn ang="0">
                  <a:pos x="26" y="37"/>
                </a:cxn>
                <a:cxn ang="0">
                  <a:pos x="36" y="50"/>
                </a:cxn>
              </a:cxnLst>
              <a:rect l="0" t="0" r="r" b="b"/>
              <a:pathLst>
                <a:path w="54" h="66">
                  <a:moveTo>
                    <a:pt x="46" y="20"/>
                  </a:moveTo>
                  <a:cubicBezTo>
                    <a:pt x="45" y="16"/>
                    <a:pt x="40" y="17"/>
                    <a:pt x="38" y="19"/>
                  </a:cubicBezTo>
                  <a:cubicBezTo>
                    <a:pt x="35" y="22"/>
                    <a:pt x="35" y="21"/>
                    <a:pt x="33" y="18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5" y="8"/>
                    <a:pt x="21" y="9"/>
                    <a:pt x="19" y="7"/>
                  </a:cubicBezTo>
                  <a:cubicBezTo>
                    <a:pt x="17" y="5"/>
                    <a:pt x="14" y="7"/>
                    <a:pt x="11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6" y="7"/>
                    <a:pt x="7" y="11"/>
                  </a:cubicBezTo>
                  <a:cubicBezTo>
                    <a:pt x="8" y="15"/>
                    <a:pt x="4" y="21"/>
                    <a:pt x="3" y="23"/>
                  </a:cubicBezTo>
                  <a:cubicBezTo>
                    <a:pt x="0" y="31"/>
                    <a:pt x="6" y="36"/>
                    <a:pt x="6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8" y="44"/>
                    <a:pt x="9" y="48"/>
                  </a:cubicBezTo>
                  <a:cubicBezTo>
                    <a:pt x="11" y="52"/>
                    <a:pt x="14" y="55"/>
                    <a:pt x="14" y="5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16" y="58"/>
                    <a:pt x="18" y="61"/>
                  </a:cubicBezTo>
                  <a:cubicBezTo>
                    <a:pt x="20" y="64"/>
                    <a:pt x="45" y="66"/>
                    <a:pt x="45" y="66"/>
                  </a:cubicBezTo>
                  <a:cubicBezTo>
                    <a:pt x="42" y="64"/>
                    <a:pt x="51" y="46"/>
                    <a:pt x="53" y="41"/>
                  </a:cubicBezTo>
                  <a:cubicBezTo>
                    <a:pt x="54" y="36"/>
                    <a:pt x="49" y="44"/>
                    <a:pt x="49" y="40"/>
                  </a:cubicBezTo>
                  <a:cubicBezTo>
                    <a:pt x="50" y="35"/>
                    <a:pt x="48" y="23"/>
                    <a:pt x="46" y="20"/>
                  </a:cubicBezTo>
                  <a:close/>
                  <a:moveTo>
                    <a:pt x="36" y="50"/>
                  </a:moveTo>
                  <a:cubicBezTo>
                    <a:pt x="36" y="50"/>
                    <a:pt x="26" y="41"/>
                    <a:pt x="25" y="37"/>
                  </a:cubicBezTo>
                  <a:cubicBezTo>
                    <a:pt x="25" y="37"/>
                    <a:pt x="14" y="29"/>
                    <a:pt x="13" y="24"/>
                  </a:cubicBezTo>
                  <a:cubicBezTo>
                    <a:pt x="12" y="19"/>
                    <a:pt x="9" y="5"/>
                    <a:pt x="9" y="5"/>
                  </a:cubicBezTo>
                  <a:cubicBezTo>
                    <a:pt x="9" y="5"/>
                    <a:pt x="14" y="23"/>
                    <a:pt x="15" y="25"/>
                  </a:cubicBezTo>
                  <a:cubicBezTo>
                    <a:pt x="16" y="27"/>
                    <a:pt x="25" y="36"/>
                    <a:pt x="26" y="37"/>
                  </a:cubicBezTo>
                  <a:cubicBezTo>
                    <a:pt x="27" y="39"/>
                    <a:pt x="31" y="44"/>
                    <a:pt x="36" y="5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0" name="Freeform 144"/>
            <p:cNvSpPr>
              <a:spLocks/>
            </p:cNvSpPr>
            <p:nvPr/>
          </p:nvSpPr>
          <p:spPr bwMode="auto">
            <a:xfrm rot="1639090">
              <a:off x="6845989" y="1641212"/>
              <a:ext cx="72956" cy="1219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9"/>
                </a:cxn>
                <a:cxn ang="0">
                  <a:pos x="16" y="32"/>
                </a:cxn>
                <a:cxn ang="0">
                  <a:pos x="27" y="45"/>
                </a:cxn>
                <a:cxn ang="0">
                  <a:pos x="17" y="32"/>
                </a:cxn>
                <a:cxn ang="0">
                  <a:pos x="6" y="20"/>
                </a:cxn>
                <a:cxn ang="0">
                  <a:pos x="0" y="0"/>
                </a:cxn>
              </a:cxnLst>
              <a:rect l="0" t="0" r="r" b="b"/>
              <a:pathLst>
                <a:path w="27" h="45">
                  <a:moveTo>
                    <a:pt x="0" y="0"/>
                  </a:moveTo>
                  <a:cubicBezTo>
                    <a:pt x="0" y="0"/>
                    <a:pt x="3" y="14"/>
                    <a:pt x="4" y="19"/>
                  </a:cubicBezTo>
                  <a:cubicBezTo>
                    <a:pt x="5" y="24"/>
                    <a:pt x="16" y="32"/>
                    <a:pt x="16" y="32"/>
                  </a:cubicBezTo>
                  <a:cubicBezTo>
                    <a:pt x="17" y="36"/>
                    <a:pt x="27" y="45"/>
                    <a:pt x="27" y="45"/>
                  </a:cubicBezTo>
                  <a:cubicBezTo>
                    <a:pt x="22" y="39"/>
                    <a:pt x="18" y="34"/>
                    <a:pt x="17" y="32"/>
                  </a:cubicBezTo>
                  <a:cubicBezTo>
                    <a:pt x="16" y="31"/>
                    <a:pt x="7" y="22"/>
                    <a:pt x="6" y="20"/>
                  </a:cubicBezTo>
                  <a:cubicBezTo>
                    <a:pt x="5" y="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B5CC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1639090">
              <a:off x="7091669" y="1042245"/>
              <a:ext cx="589351" cy="598471"/>
              <a:chOff x="5902325" y="2266950"/>
              <a:chExt cx="820738" cy="833438"/>
            </a:xfrm>
            <a:solidFill>
              <a:schemeClr val="accent4">
                <a:alpha val="20000"/>
              </a:schemeClr>
            </a:solidFill>
          </p:grpSpPr>
          <p:sp>
            <p:nvSpPr>
              <p:cNvPr id="44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45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2" name="Freeform 177"/>
                <p:cNvSpPr>
                  <a:spLocks/>
                </p:cNvSpPr>
                <p:nvPr/>
              </p:nvSpPr>
              <p:spPr bwMode="auto">
                <a:xfrm>
                  <a:off x="4270375" y="2417763"/>
                  <a:ext cx="458788" cy="493713"/>
                </a:xfrm>
                <a:custGeom>
                  <a:avLst/>
                  <a:gdLst/>
                  <a:ahLst/>
                  <a:cxnLst>
                    <a:cxn ang="0">
                      <a:pos x="63" y="13"/>
                    </a:cxn>
                    <a:cxn ang="0">
                      <a:pos x="56" y="3"/>
                    </a:cxn>
                    <a:cxn ang="0">
                      <a:pos x="51" y="19"/>
                    </a:cxn>
                    <a:cxn ang="0">
                      <a:pos x="44" y="10"/>
                    </a:cxn>
                    <a:cxn ang="0">
                      <a:pos x="55" y="47"/>
                    </a:cxn>
                    <a:cxn ang="0">
                      <a:pos x="23" y="17"/>
                    </a:cxn>
                    <a:cxn ang="0">
                      <a:pos x="32" y="34"/>
                    </a:cxn>
                    <a:cxn ang="0">
                      <a:pos x="13" y="30"/>
                    </a:cxn>
                    <a:cxn ang="0">
                      <a:pos x="45" y="59"/>
                    </a:cxn>
                    <a:cxn ang="0">
                      <a:pos x="5" y="53"/>
                    </a:cxn>
                    <a:cxn ang="0">
                      <a:pos x="9" y="61"/>
                    </a:cxn>
                    <a:cxn ang="0">
                      <a:pos x="2" y="70"/>
                    </a:cxn>
                    <a:cxn ang="0">
                      <a:pos x="45" y="74"/>
                    </a:cxn>
                    <a:cxn ang="0">
                      <a:pos x="8" y="95"/>
                    </a:cxn>
                    <a:cxn ang="0">
                      <a:pos x="23" y="94"/>
                    </a:cxn>
                    <a:cxn ang="0">
                      <a:pos x="15" y="107"/>
                    </a:cxn>
                    <a:cxn ang="0">
                      <a:pos x="51" y="83"/>
                    </a:cxn>
                    <a:cxn ang="0">
                      <a:pos x="35" y="122"/>
                    </a:cxn>
                    <a:cxn ang="0">
                      <a:pos x="50" y="130"/>
                    </a:cxn>
                    <a:cxn ang="0">
                      <a:pos x="65" y="89"/>
                    </a:cxn>
                    <a:cxn ang="0">
                      <a:pos x="80" y="130"/>
                    </a:cxn>
                    <a:cxn ang="0">
                      <a:pos x="86" y="117"/>
                    </a:cxn>
                    <a:cxn ang="0">
                      <a:pos x="93" y="127"/>
                    </a:cxn>
                    <a:cxn ang="0">
                      <a:pos x="78" y="86"/>
                    </a:cxn>
                    <a:cxn ang="0">
                      <a:pos x="111" y="114"/>
                    </a:cxn>
                    <a:cxn ang="0">
                      <a:pos x="105" y="99"/>
                    </a:cxn>
                    <a:cxn ang="0">
                      <a:pos x="120" y="104"/>
                    </a:cxn>
                    <a:cxn ang="0">
                      <a:pos x="99" y="79"/>
                    </a:cxn>
                    <a:cxn ang="0">
                      <a:pos x="93" y="76"/>
                    </a:cxn>
                    <a:cxn ang="0">
                      <a:pos x="93" y="76"/>
                    </a:cxn>
                    <a:cxn ang="0">
                      <a:pos x="80" y="48"/>
                    </a:cxn>
                    <a:cxn ang="0">
                      <a:pos x="77" y="36"/>
                    </a:cxn>
                    <a:cxn ang="0">
                      <a:pos x="77" y="36"/>
                    </a:cxn>
                    <a:cxn ang="0">
                      <a:pos x="68" y="44"/>
                    </a:cxn>
                  </a:cxnLst>
                  <a:rect l="0" t="0" r="r" b="b"/>
                  <a:pathLst>
                    <a:path w="122" h="131">
                      <a:moveTo>
                        <a:pt x="68" y="44"/>
                      </a:moveTo>
                      <a:cubicBezTo>
                        <a:pt x="68" y="31"/>
                        <a:pt x="66" y="20"/>
                        <a:pt x="63" y="13"/>
                      </a:cubicBezTo>
                      <a:cubicBezTo>
                        <a:pt x="62" y="10"/>
                        <a:pt x="61" y="8"/>
                        <a:pt x="60" y="6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2" y="0"/>
                        <a:pt x="48" y="5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24"/>
                        <a:pt x="53" y="31"/>
                        <a:pt x="56" y="38"/>
                      </a:cubicBezTo>
                      <a:cubicBezTo>
                        <a:pt x="51" y="24"/>
                        <a:pt x="47" y="14"/>
                        <a:pt x="44" y="10"/>
                      </a:cubicBezTo>
                      <a:cubicBezTo>
                        <a:pt x="41" y="5"/>
                        <a:pt x="40" y="4"/>
                        <a:pt x="40" y="8"/>
                      </a:cubicBezTo>
                      <a:cubicBezTo>
                        <a:pt x="40" y="13"/>
                        <a:pt x="44" y="29"/>
                        <a:pt x="55" y="47"/>
                      </a:cubicBezTo>
                      <a:cubicBezTo>
                        <a:pt x="47" y="33"/>
                        <a:pt x="38" y="24"/>
                        <a:pt x="31" y="20"/>
                      </a:cubicBezTo>
                      <a:cubicBezTo>
                        <a:pt x="27" y="17"/>
                        <a:pt x="25" y="16"/>
                        <a:pt x="23" y="17"/>
                      </a:cubicBezTo>
                      <a:cubicBezTo>
                        <a:pt x="21" y="18"/>
                        <a:pt x="23" y="2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5" y="38"/>
                        <a:pt x="39" y="42"/>
                        <a:pt x="44" y="46"/>
                      </a:cubicBezTo>
                      <a:cubicBezTo>
                        <a:pt x="24" y="27"/>
                        <a:pt x="14" y="25"/>
                        <a:pt x="13" y="30"/>
                      </a:cubicBezTo>
                      <a:cubicBezTo>
                        <a:pt x="12" y="32"/>
                        <a:pt x="13" y="35"/>
                        <a:pt x="16" y="38"/>
                      </a:cubicBezTo>
                      <a:cubicBezTo>
                        <a:pt x="20" y="45"/>
                        <a:pt x="30" y="53"/>
                        <a:pt x="45" y="59"/>
                      </a:cubicBezTo>
                      <a:cubicBezTo>
                        <a:pt x="34" y="54"/>
                        <a:pt x="24" y="53"/>
                        <a:pt x="16" y="52"/>
                      </a:cubicBezTo>
                      <a:cubicBezTo>
                        <a:pt x="11" y="52"/>
                        <a:pt x="7" y="52"/>
                        <a:pt x="5" y="53"/>
                      </a:cubicBezTo>
                      <a:cubicBezTo>
                        <a:pt x="0" y="55"/>
                        <a:pt x="0" y="58"/>
                        <a:pt x="8" y="60"/>
                      </a:cubicBezTo>
                      <a:cubicBezTo>
                        <a:pt x="8" y="60"/>
                        <a:pt x="9" y="60"/>
                        <a:pt x="9" y="61"/>
                      </a:cubicBezTo>
                      <a:cubicBezTo>
                        <a:pt x="15" y="62"/>
                        <a:pt x="23" y="64"/>
                        <a:pt x="36" y="65"/>
                      </a:cubicBezTo>
                      <a:cubicBezTo>
                        <a:pt x="14" y="63"/>
                        <a:pt x="4" y="66"/>
                        <a:pt x="2" y="70"/>
                      </a:cubicBezTo>
                      <a:cubicBezTo>
                        <a:pt x="1" y="72"/>
                        <a:pt x="3" y="75"/>
                        <a:pt x="8" y="77"/>
                      </a:cubicBezTo>
                      <a:cubicBezTo>
                        <a:pt x="15" y="79"/>
                        <a:pt x="29" y="80"/>
                        <a:pt x="45" y="74"/>
                      </a:cubicBezTo>
                      <a:cubicBezTo>
                        <a:pt x="33" y="79"/>
                        <a:pt x="23" y="83"/>
                        <a:pt x="17" y="88"/>
                      </a:cubicBezTo>
                      <a:cubicBezTo>
                        <a:pt x="12" y="91"/>
                        <a:pt x="9" y="94"/>
                        <a:pt x="8" y="95"/>
                      </a:cubicBezTo>
                      <a:cubicBezTo>
                        <a:pt x="6" y="99"/>
                        <a:pt x="15" y="97"/>
                        <a:pt x="41" y="82"/>
                      </a:cubicBezTo>
                      <a:cubicBezTo>
                        <a:pt x="33" y="87"/>
                        <a:pt x="27" y="90"/>
                        <a:pt x="23" y="94"/>
                      </a:cubicBezTo>
                      <a:cubicBezTo>
                        <a:pt x="23" y="94"/>
                        <a:pt x="23" y="94"/>
                        <a:pt x="22" y="94"/>
                      </a:cubicBezTo>
                      <a:cubicBezTo>
                        <a:pt x="13" y="102"/>
                        <a:pt x="12" y="106"/>
                        <a:pt x="15" y="107"/>
                      </a:cubicBezTo>
                      <a:cubicBezTo>
                        <a:pt x="17" y="107"/>
                        <a:pt x="21" y="106"/>
                        <a:pt x="25" y="104"/>
                      </a:cubicBezTo>
                      <a:cubicBezTo>
                        <a:pt x="32" y="101"/>
                        <a:pt x="42" y="94"/>
                        <a:pt x="51" y="83"/>
                      </a:cubicBezTo>
                      <a:cubicBezTo>
                        <a:pt x="41" y="94"/>
                        <a:pt x="36" y="105"/>
                        <a:pt x="35" y="113"/>
                      </a:cubicBezTo>
                      <a:cubicBezTo>
                        <a:pt x="34" y="117"/>
                        <a:pt x="34" y="120"/>
                        <a:pt x="35" y="122"/>
                      </a:cubicBezTo>
                      <a:cubicBezTo>
                        <a:pt x="37" y="128"/>
                        <a:pt x="46" y="123"/>
                        <a:pt x="56" y="95"/>
                      </a:cubicBezTo>
                      <a:cubicBezTo>
                        <a:pt x="48" y="117"/>
                        <a:pt x="47" y="127"/>
                        <a:pt x="50" y="130"/>
                      </a:cubicBezTo>
                      <a:cubicBezTo>
                        <a:pt x="51" y="131"/>
                        <a:pt x="53" y="130"/>
                        <a:pt x="55" y="126"/>
                      </a:cubicBezTo>
                      <a:cubicBezTo>
                        <a:pt x="59" y="120"/>
                        <a:pt x="64" y="107"/>
                        <a:pt x="65" y="89"/>
                      </a:cubicBezTo>
                      <a:cubicBezTo>
                        <a:pt x="64" y="105"/>
                        <a:pt x="68" y="117"/>
                        <a:pt x="72" y="124"/>
                      </a:cubicBezTo>
                      <a:cubicBezTo>
                        <a:pt x="75" y="128"/>
                        <a:pt x="78" y="131"/>
                        <a:pt x="80" y="130"/>
                      </a:cubicBezTo>
                      <a:cubicBezTo>
                        <a:pt x="84" y="130"/>
                        <a:pt x="86" y="120"/>
                        <a:pt x="76" y="95"/>
                      </a:cubicBezTo>
                      <a:cubicBezTo>
                        <a:pt x="80" y="105"/>
                        <a:pt x="83" y="112"/>
                        <a:pt x="86" y="117"/>
                      </a:cubicBezTo>
                      <a:cubicBezTo>
                        <a:pt x="86" y="118"/>
                        <a:pt x="86" y="118"/>
                        <a:pt x="87" y="119"/>
                      </a:cubicBezTo>
                      <a:cubicBezTo>
                        <a:pt x="90" y="125"/>
                        <a:pt x="92" y="127"/>
                        <a:pt x="93" y="127"/>
                      </a:cubicBezTo>
                      <a:cubicBezTo>
                        <a:pt x="94" y="127"/>
                        <a:pt x="95" y="124"/>
                        <a:pt x="93" y="120"/>
                      </a:cubicBezTo>
                      <a:cubicBezTo>
                        <a:pt x="92" y="112"/>
                        <a:pt x="87" y="100"/>
                        <a:pt x="78" y="86"/>
                      </a:cubicBezTo>
                      <a:cubicBezTo>
                        <a:pt x="88" y="102"/>
                        <a:pt x="99" y="112"/>
                        <a:pt x="106" y="115"/>
                      </a:cubicBezTo>
                      <a:cubicBezTo>
                        <a:pt x="109" y="116"/>
                        <a:pt x="111" y="116"/>
                        <a:pt x="111" y="114"/>
                      </a:cubicBezTo>
                      <a:cubicBezTo>
                        <a:pt x="111" y="111"/>
                        <a:pt x="105" y="102"/>
                        <a:pt x="89" y="87"/>
                      </a:cubicBezTo>
                      <a:cubicBezTo>
                        <a:pt x="95" y="92"/>
                        <a:pt x="100" y="97"/>
                        <a:pt x="105" y="99"/>
                      </a:cubicBezTo>
                      <a:cubicBezTo>
                        <a:pt x="105" y="99"/>
                        <a:pt x="105" y="100"/>
                        <a:pt x="105" y="100"/>
                      </a:cubicBezTo>
                      <a:cubicBezTo>
                        <a:pt x="113" y="104"/>
                        <a:pt x="118" y="105"/>
                        <a:pt x="120" y="104"/>
                      </a:cubicBezTo>
                      <a:cubicBezTo>
                        <a:pt x="122" y="103"/>
                        <a:pt x="122" y="101"/>
                        <a:pt x="120" y="97"/>
                      </a:cubicBezTo>
                      <a:cubicBezTo>
                        <a:pt x="117" y="92"/>
                        <a:pt x="110" y="85"/>
                        <a:pt x="99" y="79"/>
                      </a:cubicBezTo>
                      <a:cubicBezTo>
                        <a:pt x="98" y="82"/>
                        <a:pt x="98" y="85"/>
                        <a:pt x="97" y="89"/>
                      </a:cubicBezTo>
                      <a:cubicBezTo>
                        <a:pt x="96" y="86"/>
                        <a:pt x="95" y="82"/>
                        <a:pt x="93" y="76"/>
                      </a:cubicBezTo>
                      <a:cubicBezTo>
                        <a:pt x="91" y="76"/>
                        <a:pt x="89" y="75"/>
                        <a:pt x="88" y="74"/>
                      </a:cubicBezTo>
                      <a:cubicBezTo>
                        <a:pt x="89" y="75"/>
                        <a:pt x="91" y="75"/>
                        <a:pt x="93" y="76"/>
                      </a:cubicBezTo>
                      <a:cubicBezTo>
                        <a:pt x="90" y="68"/>
                        <a:pt x="87" y="57"/>
                        <a:pt x="82" y="46"/>
                      </a:cubicBezTo>
                      <a:cubicBezTo>
                        <a:pt x="81" y="47"/>
                        <a:pt x="80" y="48"/>
                        <a:pt x="80" y="48"/>
                      </a:cubicBezTo>
                      <a:cubicBezTo>
                        <a:pt x="80" y="48"/>
                        <a:pt x="81" y="47"/>
                        <a:pt x="82" y="46"/>
                      </a:cubicBezTo>
                      <a:cubicBezTo>
                        <a:pt x="80" y="43"/>
                        <a:pt x="79" y="40"/>
                        <a:pt x="77" y="36"/>
                      </a:cubicBezTo>
                      <a:cubicBezTo>
                        <a:pt x="77" y="37"/>
                        <a:pt x="77" y="38"/>
                        <a:pt x="77" y="38"/>
                      </a:cubicBezTo>
                      <a:cubicBezTo>
                        <a:pt x="77" y="38"/>
                        <a:pt x="77" y="37"/>
                        <a:pt x="77" y="36"/>
                      </a:cubicBezTo>
                      <a:cubicBezTo>
                        <a:pt x="75" y="32"/>
                        <a:pt x="73" y="28"/>
                        <a:pt x="71" y="23"/>
                      </a:cubicBezTo>
                      <a:cubicBezTo>
                        <a:pt x="69" y="29"/>
                        <a:pt x="68" y="36"/>
                        <a:pt x="68" y="4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94"/>
            <p:cNvGrpSpPr/>
            <p:nvPr/>
          </p:nvGrpSpPr>
          <p:grpSpPr>
            <a:xfrm rot="1639090">
              <a:off x="6306880" y="1162691"/>
              <a:ext cx="457117" cy="587071"/>
              <a:chOff x="3224213" y="2960688"/>
              <a:chExt cx="636587" cy="817562"/>
            </a:xfrm>
          </p:grpSpPr>
          <p:sp>
            <p:nvSpPr>
              <p:cNvPr id="407" name="Freeform 11"/>
              <p:cNvSpPr>
                <a:spLocks/>
              </p:cNvSpPr>
              <p:nvPr/>
            </p:nvSpPr>
            <p:spPr bwMode="auto">
              <a:xfrm>
                <a:off x="3355975" y="3152775"/>
                <a:ext cx="7938" cy="19050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3389313" y="3095625"/>
                <a:ext cx="23813" cy="492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5"/>
                  </a:cxn>
                  <a:cxn ang="0">
                    <a:pos x="5" y="13"/>
                  </a:cxn>
                  <a:cxn ang="0">
                    <a:pos x="6" y="0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7"/>
                      <a:pt x="3" y="10"/>
                      <a:pt x="5" y="13"/>
                    </a:cubicBezTo>
                    <a:cubicBezTo>
                      <a:pt x="5" y="8"/>
                      <a:pt x="5" y="4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9" name="Freeform 15"/>
              <p:cNvSpPr>
                <a:spLocks/>
              </p:cNvSpPr>
              <p:nvPr/>
            </p:nvSpPr>
            <p:spPr bwMode="auto">
              <a:xfrm>
                <a:off x="3257550" y="3281363"/>
                <a:ext cx="15875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0" name="Freeform 16"/>
              <p:cNvSpPr>
                <a:spLocks/>
              </p:cNvSpPr>
              <p:nvPr/>
            </p:nvSpPr>
            <p:spPr bwMode="auto">
              <a:xfrm>
                <a:off x="3325813" y="3186113"/>
                <a:ext cx="11113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3443288" y="3046413"/>
                <a:ext cx="14288" cy="125413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33"/>
                  </a:cxn>
                  <a:cxn ang="0">
                    <a:pos x="0" y="32"/>
                  </a:cxn>
                </a:cxnLst>
                <a:rect l="0" t="0" r="r" b="b"/>
                <a:pathLst>
                  <a:path w="4" h="33">
                    <a:moveTo>
                      <a:pt x="0" y="32"/>
                    </a:moveTo>
                    <a:cubicBezTo>
                      <a:pt x="2" y="18"/>
                      <a:pt x="3" y="7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10"/>
                      <a:pt x="1" y="20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2" name="Freeform 23"/>
              <p:cNvSpPr>
                <a:spLocks/>
              </p:cNvSpPr>
              <p:nvPr/>
            </p:nvSpPr>
            <p:spPr bwMode="auto">
              <a:xfrm>
                <a:off x="3224213" y="3449638"/>
                <a:ext cx="33338" cy="238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5"/>
                      <a:pt x="5" y="3"/>
                      <a:pt x="8" y="1"/>
                    </a:cubicBezTo>
                    <a:cubicBezTo>
                      <a:pt x="9" y="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3" name="Freeform 26"/>
              <p:cNvSpPr>
                <a:spLocks/>
              </p:cNvSpPr>
              <p:nvPr/>
            </p:nvSpPr>
            <p:spPr bwMode="auto">
              <a:xfrm>
                <a:off x="3224213" y="3487738"/>
                <a:ext cx="41275" cy="4127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4"/>
                  </a:cxn>
                  <a:cxn ang="0">
                    <a:pos x="2" y="11"/>
                  </a:cxn>
                  <a:cxn ang="0">
                    <a:pos x="11" y="0"/>
                  </a:cxn>
                  <a:cxn ang="0">
                    <a:pos x="1" y="3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6"/>
                      <a:pt x="1" y="8"/>
                      <a:pt x="2" y="11"/>
                    </a:cubicBezTo>
                    <a:cubicBezTo>
                      <a:pt x="4" y="7"/>
                      <a:pt x="7" y="4"/>
                      <a:pt x="11" y="0"/>
                    </a:cubicBezTo>
                    <a:cubicBezTo>
                      <a:pt x="7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4" name="Freeform 27"/>
              <p:cNvSpPr>
                <a:spLocks/>
              </p:cNvSpPr>
              <p:nvPr/>
            </p:nvSpPr>
            <p:spPr bwMode="auto">
              <a:xfrm>
                <a:off x="3240088" y="3468688"/>
                <a:ext cx="74613" cy="9048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0" y="24"/>
                  </a:cxn>
                  <a:cxn ang="0">
                    <a:pos x="20" y="0"/>
                  </a:cxn>
                  <a:cxn ang="0">
                    <a:pos x="0" y="22"/>
                  </a:cxn>
                </a:cxnLst>
                <a:rect l="0" t="0" r="r" b="b"/>
                <a:pathLst>
                  <a:path w="20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5" y="18"/>
                      <a:pt x="11" y="10"/>
                      <a:pt x="20" y="0"/>
                    </a:cubicBezTo>
                    <a:cubicBezTo>
                      <a:pt x="12" y="10"/>
                      <a:pt x="5" y="17"/>
                      <a:pt x="0" y="2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5" name="Freeform 28"/>
              <p:cNvSpPr>
                <a:spLocks/>
              </p:cNvSpPr>
              <p:nvPr/>
            </p:nvSpPr>
            <p:spPr bwMode="auto">
              <a:xfrm>
                <a:off x="3227388" y="3402013"/>
                <a:ext cx="41275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"/>
                  </a:cxn>
                  <a:cxn ang="0">
                    <a:pos x="11" y="0"/>
                  </a:cxn>
                  <a:cxn ang="0">
                    <a:pos x="0" y="4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7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6" name="Freeform 29"/>
              <p:cNvSpPr>
                <a:spLocks/>
              </p:cNvSpPr>
              <p:nvPr/>
            </p:nvSpPr>
            <p:spPr bwMode="auto">
              <a:xfrm>
                <a:off x="3227388" y="3427413"/>
                <a:ext cx="7938" cy="79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254375" y="3454400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29" y="12"/>
                  </a:cxn>
                  <a:cxn ang="0">
                    <a:pos x="27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4"/>
                      <a:pt x="15" y="66"/>
                      <a:pt x="27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232150" y="3413125"/>
                <a:ext cx="131763" cy="16510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9" y="20"/>
                  </a:cxn>
                  <a:cxn ang="0">
                    <a:pos x="0" y="31"/>
                  </a:cxn>
                  <a:cxn ang="0">
                    <a:pos x="2" y="37"/>
                  </a:cxn>
                  <a:cxn ang="0">
                    <a:pos x="22" y="1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5" y="44"/>
                  </a:cxn>
                  <a:cxn ang="0">
                    <a:pos x="19" y="29"/>
                  </a:cxn>
                  <a:cxn ang="0">
                    <a:pos x="35" y="0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26" y="10"/>
                      <a:pt x="16" y="17"/>
                      <a:pt x="9" y="20"/>
                    </a:cubicBezTo>
                    <a:cubicBezTo>
                      <a:pt x="5" y="24"/>
                      <a:pt x="2" y="27"/>
                      <a:pt x="0" y="31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7" y="32"/>
                      <a:pt x="14" y="25"/>
                      <a:pt x="22" y="15"/>
                    </a:cubicBezTo>
                    <a:cubicBezTo>
                      <a:pt x="13" y="25"/>
                      <a:pt x="7" y="33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1"/>
                      <a:pt x="4" y="43"/>
                      <a:pt x="5" y="44"/>
                    </a:cubicBezTo>
                    <a:cubicBezTo>
                      <a:pt x="9" y="40"/>
                      <a:pt x="14" y="35"/>
                      <a:pt x="19" y="29"/>
                    </a:cubicBezTo>
                    <a:cubicBezTo>
                      <a:pt x="20" y="21"/>
                      <a:pt x="25" y="10"/>
                      <a:pt x="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292475" y="3227388"/>
                <a:ext cx="44450" cy="460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12" y="12"/>
                  </a:cxn>
                  <a:cxn ang="0">
                    <a:pos x="1" y="0"/>
                  </a:cxn>
                </a:cxnLst>
                <a:rect l="0" t="0" r="r" b="b"/>
                <a:pathLst>
                  <a:path w="12" h="1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2" y="12"/>
                    </a:cubicBezTo>
                    <a:cubicBezTo>
                      <a:pt x="7" y="7"/>
                      <a:pt x="4" y="4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355975" y="3149600"/>
                <a:ext cx="7938" cy="222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2" y="6"/>
                  </a:cxn>
                  <a:cxn ang="0">
                    <a:pos x="1" y="0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509963" y="2963863"/>
                <a:ext cx="76200" cy="177800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19" y="0"/>
                      <a:pt x="0" y="47"/>
                    </a:cubicBezTo>
                    <a:cubicBezTo>
                      <a:pt x="4" y="41"/>
                      <a:pt x="7" y="41"/>
                      <a:pt x="7" y="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08363" y="3059113"/>
                <a:ext cx="41275" cy="203200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9" y="30"/>
                  </a:cxn>
                  <a:cxn ang="0">
                    <a:pos x="11" y="0"/>
                  </a:cxn>
                  <a:cxn ang="0">
                    <a:pos x="1" y="10"/>
                  </a:cxn>
                  <a:cxn ang="0">
                    <a:pos x="0" y="23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5" y="45"/>
                      <a:pt x="7" y="36"/>
                      <a:pt x="9" y="30"/>
                    </a:cubicBezTo>
                    <a:cubicBezTo>
                      <a:pt x="10" y="17"/>
                      <a:pt x="11" y="7"/>
                      <a:pt x="11" y="0"/>
                    </a:cubicBezTo>
                    <a:cubicBezTo>
                      <a:pt x="7" y="3"/>
                      <a:pt x="4" y="6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3" y="30"/>
                      <a:pt x="5" y="41"/>
                      <a:pt x="4" y="5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363913" y="3435350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2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8" y="31"/>
                      <a:pt x="4" y="37"/>
                    </a:cubicBezTo>
                    <a:cubicBezTo>
                      <a:pt x="0" y="73"/>
                      <a:pt x="6" y="89"/>
                      <a:pt x="12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5"/>
                      <a:pt x="1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57575" y="2960688"/>
                <a:ext cx="115888" cy="282575"/>
              </a:xfrm>
              <a:custGeom>
                <a:avLst/>
                <a:gdLst/>
                <a:ahLst/>
                <a:cxnLst>
                  <a:cxn ang="0">
                    <a:pos x="13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3" y="49"/>
                  </a:cxn>
                </a:cxnLst>
                <a:rect l="0" t="0" r="r" b="b"/>
                <a:pathLst>
                  <a:path w="31" h="75">
                    <a:moveTo>
                      <a:pt x="13" y="49"/>
                    </a:moveTo>
                    <a:cubicBezTo>
                      <a:pt x="31" y="0"/>
                      <a:pt x="20" y="11"/>
                      <a:pt x="8" y="42"/>
                    </a:cubicBezTo>
                    <a:cubicBezTo>
                      <a:pt x="9" y="47"/>
                      <a:pt x="7" y="58"/>
                      <a:pt x="0" y="75"/>
                    </a:cubicBezTo>
                    <a:cubicBezTo>
                      <a:pt x="5" y="62"/>
                      <a:pt x="10" y="53"/>
                      <a:pt x="13" y="4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443288" y="3032125"/>
                <a:ext cx="36513" cy="1349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36"/>
                  </a:cxn>
                  <a:cxn ang="0">
                    <a:pos x="8" y="21"/>
                  </a:cxn>
                </a:cxnLst>
                <a:rect l="0" t="0" r="r" b="b"/>
                <a:pathLst>
                  <a:path w="10" h="36">
                    <a:moveTo>
                      <a:pt x="8" y="21"/>
                    </a:moveTo>
                    <a:cubicBezTo>
                      <a:pt x="9" y="12"/>
                      <a:pt x="10" y="5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11"/>
                      <a:pt x="2" y="22"/>
                      <a:pt x="0" y="36"/>
                    </a:cubicBezTo>
                    <a:cubicBezTo>
                      <a:pt x="3" y="28"/>
                      <a:pt x="6" y="23"/>
                      <a:pt x="8" y="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352800" y="3152775"/>
                <a:ext cx="30163" cy="90488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3" y="5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8" y="24"/>
                  </a:cxn>
                </a:cxnLst>
                <a:rect l="0" t="0" r="r" b="b"/>
                <a:pathLst>
                  <a:path w="8" h="24">
                    <a:moveTo>
                      <a:pt x="8" y="24"/>
                    </a:moveTo>
                    <a:cubicBezTo>
                      <a:pt x="5" y="16"/>
                      <a:pt x="4" y="10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7"/>
                      <a:pt x="5" y="14"/>
                      <a:pt x="8" y="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224213" y="3498850"/>
                <a:ext cx="3175" cy="4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224213" y="3408363"/>
                <a:ext cx="98425" cy="65088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9" y="11"/>
                  </a:cxn>
                  <a:cxn ang="0">
                    <a:pos x="26" y="0"/>
                  </a:cxn>
                </a:cxnLst>
                <a:rect l="0" t="0" r="r" b="b"/>
                <a:pathLst>
                  <a:path w="26" h="17">
                    <a:moveTo>
                      <a:pt x="26" y="0"/>
                    </a:moveTo>
                    <a:cubicBezTo>
                      <a:pt x="14" y="7"/>
                      <a:pt x="5" y="11"/>
                      <a:pt x="0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3" y="8"/>
                      <a:pt x="19" y="4"/>
                      <a:pt x="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243263" y="3333750"/>
                <a:ext cx="6350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7" y="2"/>
                  </a:cxn>
                  <a:cxn ang="0">
                    <a:pos x="0" y="0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4" y="2"/>
                      <a:pt x="10" y="2"/>
                      <a:pt x="17" y="2"/>
                    </a:cubicBezTo>
                    <a:cubicBezTo>
                      <a:pt x="10" y="2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254375" y="3273425"/>
                <a:ext cx="87313" cy="4445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2"/>
                  </a:cxn>
                  <a:cxn ang="0">
                    <a:pos x="5" y="3"/>
                  </a:cxn>
                  <a:cxn ang="0">
                    <a:pos x="1" y="2"/>
                  </a:cxn>
                  <a:cxn ang="0">
                    <a:pos x="0" y="6"/>
                  </a:cxn>
                  <a:cxn ang="0">
                    <a:pos x="23" y="12"/>
                  </a:cxn>
                  <a:cxn ang="0">
                    <a:pos x="2" y="0"/>
                  </a:cxn>
                </a:cxnLst>
                <a:rect l="0" t="0" r="r" b="b"/>
                <a:pathLst>
                  <a:path w="23" h="1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3" y="2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7" y="7"/>
                      <a:pt x="14" y="9"/>
                      <a:pt x="23" y="12"/>
                    </a:cubicBezTo>
                    <a:cubicBezTo>
                      <a:pt x="14" y="9"/>
                      <a:pt x="7" y="5"/>
                      <a:pt x="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227388" y="3378200"/>
                <a:ext cx="114300" cy="5397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" y="4"/>
                  </a:cxn>
                  <a:cxn ang="0">
                    <a:pos x="0" y="10"/>
                  </a:cxn>
                  <a:cxn ang="0">
                    <a:pos x="11" y="6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2" y="13"/>
                  </a:cxn>
                  <a:cxn ang="0">
                    <a:pos x="30" y="0"/>
                  </a:cxn>
                </a:cxnLst>
                <a:rect l="0" t="0" r="r" b="b"/>
                <a:pathLst>
                  <a:path w="30" h="14">
                    <a:moveTo>
                      <a:pt x="30" y="0"/>
                    </a:moveTo>
                    <a:cubicBezTo>
                      <a:pt x="19" y="4"/>
                      <a:pt x="9" y="5"/>
                      <a:pt x="1" y="4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3" y="9"/>
                      <a:pt x="7" y="8"/>
                      <a:pt x="11" y="6"/>
                    </a:cubicBezTo>
                    <a:cubicBezTo>
                      <a:pt x="7" y="8"/>
                      <a:pt x="3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1" y="14"/>
                      <a:pt x="2" y="13"/>
                    </a:cubicBezTo>
                    <a:cubicBezTo>
                      <a:pt x="8" y="9"/>
                      <a:pt x="18" y="4"/>
                      <a:pt x="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317875" y="3182938"/>
                <a:ext cx="603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1"/>
                  </a:cxn>
                  <a:cxn ang="0">
                    <a:pos x="5" y="6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16" y="25"/>
                  </a:cxn>
                  <a:cxn ang="0">
                    <a:pos x="4" y="0"/>
                  </a:cxn>
                </a:cxnLst>
                <a:rect l="0" t="0" r="r" b="b"/>
                <a:pathLst>
                  <a:path w="16" h="25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4" y="4"/>
                      <a:pt x="3" y="3"/>
                      <a:pt x="2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9"/>
                      <a:pt x="11" y="16"/>
                      <a:pt x="16" y="25"/>
                    </a:cubicBezTo>
                    <a:cubicBezTo>
                      <a:pt x="10" y="15"/>
                      <a:pt x="6" y="7"/>
                      <a:pt x="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465513" y="3419475"/>
                <a:ext cx="187325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4"/>
                  </a:cxn>
                  <a:cxn ang="0">
                    <a:pos x="13" y="18"/>
                  </a:cxn>
                  <a:cxn ang="0">
                    <a:pos x="28" y="29"/>
                  </a:cxn>
                  <a:cxn ang="0">
                    <a:pos x="0" y="0"/>
                  </a:cxn>
                </a:cxnLst>
                <a:rect l="0" t="0" r="r" b="b"/>
                <a:pathLst>
                  <a:path w="50" h="78">
                    <a:moveTo>
                      <a:pt x="0" y="0"/>
                    </a:moveTo>
                    <a:cubicBezTo>
                      <a:pt x="9" y="14"/>
                      <a:pt x="14" y="27"/>
                      <a:pt x="15" y="34"/>
                    </a:cubicBezTo>
                    <a:cubicBezTo>
                      <a:pt x="35" y="67"/>
                      <a:pt x="50" y="78"/>
                      <a:pt x="13" y="18"/>
                    </a:cubicBezTo>
                    <a:cubicBezTo>
                      <a:pt x="49" y="76"/>
                      <a:pt x="48" y="60"/>
                      <a:pt x="28" y="29"/>
                    </a:cubicBezTo>
                    <a:cubicBezTo>
                      <a:pt x="21" y="26"/>
                      <a:pt x="10" y="17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02025" y="3424238"/>
                <a:ext cx="230188" cy="200025"/>
              </a:xfrm>
              <a:custGeom>
                <a:avLst/>
                <a:gdLst/>
                <a:ahLst/>
                <a:cxnLst>
                  <a:cxn ang="0">
                    <a:pos x="23" y="28"/>
                  </a:cxn>
                  <a:cxn ang="0">
                    <a:pos x="17" y="13"/>
                  </a:cxn>
                  <a:cxn ang="0">
                    <a:pos x="0" y="0"/>
                  </a:cxn>
                  <a:cxn ang="0">
                    <a:pos x="23" y="28"/>
                  </a:cxn>
                </a:cxnLst>
                <a:rect l="0" t="0" r="r" b="b"/>
                <a:pathLst>
                  <a:path w="61" h="53">
                    <a:moveTo>
                      <a:pt x="23" y="28"/>
                    </a:moveTo>
                    <a:cubicBezTo>
                      <a:pt x="48" y="50"/>
                      <a:pt x="61" y="53"/>
                      <a:pt x="17" y="13"/>
                    </a:cubicBezTo>
                    <a:cubicBezTo>
                      <a:pt x="12" y="10"/>
                      <a:pt x="7" y="6"/>
                      <a:pt x="0" y="0"/>
                    </a:cubicBezTo>
                    <a:cubicBezTo>
                      <a:pt x="17" y="15"/>
                      <a:pt x="23" y="24"/>
                      <a:pt x="23" y="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67113" y="3473450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498850" y="3544888"/>
                <a:ext cx="68263" cy="1873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498850" y="3378200"/>
                <a:ext cx="334963" cy="144463"/>
              </a:xfrm>
              <a:custGeom>
                <a:avLst/>
                <a:gdLst/>
                <a:ahLst/>
                <a:cxnLst>
                  <a:cxn ang="0">
                    <a:pos x="33" y="23"/>
                  </a:cxn>
                  <a:cxn ang="0">
                    <a:pos x="21" y="8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33" y="23"/>
                  </a:cxn>
                </a:cxnLst>
                <a:rect l="0" t="0" r="r" b="b"/>
                <a:pathLst>
                  <a:path w="89" h="38">
                    <a:moveTo>
                      <a:pt x="33" y="23"/>
                    </a:moveTo>
                    <a:cubicBezTo>
                      <a:pt x="67" y="38"/>
                      <a:pt x="86" y="33"/>
                      <a:pt x="21" y="8"/>
                    </a:cubicBezTo>
                    <a:cubicBezTo>
                      <a:pt x="89" y="35"/>
                      <a:pt x="73" y="19"/>
                      <a:pt x="34" y="6"/>
                    </a:cubicBezTo>
                    <a:cubicBezTo>
                      <a:pt x="26" y="6"/>
                      <a:pt x="14" y="5"/>
                      <a:pt x="0" y="0"/>
                    </a:cubicBezTo>
                    <a:cubicBezTo>
                      <a:pt x="18" y="6"/>
                      <a:pt x="29" y="16"/>
                      <a:pt x="33" y="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457575" y="3454400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4">
                    <a:moveTo>
                      <a:pt x="4" y="36"/>
                    </a:moveTo>
                    <a:cubicBezTo>
                      <a:pt x="14" y="66"/>
                      <a:pt x="27" y="74"/>
                      <a:pt x="10" y="23"/>
                    </a:cubicBezTo>
                    <a:cubicBezTo>
                      <a:pt x="7" y="18"/>
                      <a:pt x="4" y="10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471863" y="2994025"/>
                <a:ext cx="227013" cy="287338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8"/>
                  </a:cxn>
                  <a:cxn ang="0">
                    <a:pos x="0" y="76"/>
                  </a:cxn>
                </a:cxnLst>
                <a:rect l="0" t="0" r="r" b="b"/>
                <a:pathLst>
                  <a:path w="60" h="76">
                    <a:moveTo>
                      <a:pt x="0" y="76"/>
                    </a:moveTo>
                    <a:cubicBezTo>
                      <a:pt x="15" y="56"/>
                      <a:pt x="31" y="47"/>
                      <a:pt x="35" y="49"/>
                    </a:cubicBezTo>
                    <a:cubicBezTo>
                      <a:pt x="56" y="22"/>
                      <a:pt x="56" y="6"/>
                      <a:pt x="15" y="59"/>
                    </a:cubicBezTo>
                    <a:cubicBezTo>
                      <a:pt x="60" y="0"/>
                      <a:pt x="39" y="13"/>
                      <a:pt x="15" y="48"/>
                    </a:cubicBezTo>
                    <a:cubicBezTo>
                      <a:pt x="12" y="56"/>
                      <a:pt x="8" y="66"/>
                      <a:pt x="0" y="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>
                    <a:solidFill>
                      <a:prstClr val="white"/>
                    </a:solidFill>
                  </a:rPr>
                  <a:t>7</a:t>
                </a: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608388" y="3125788"/>
                <a:ext cx="184150" cy="13652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25"/>
                  </a:cxn>
                  <a:cxn ang="0">
                    <a:pos x="0" y="36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cubicBezTo>
                      <a:pt x="33" y="18"/>
                      <a:pt x="49" y="0"/>
                      <a:pt x="7" y="25"/>
                    </a:cubicBezTo>
                    <a:cubicBezTo>
                      <a:pt x="9" y="26"/>
                      <a:pt x="7" y="31"/>
                      <a:pt x="0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09963" y="3119438"/>
                <a:ext cx="271463" cy="161925"/>
              </a:xfrm>
              <a:custGeom>
                <a:avLst/>
                <a:gdLst/>
                <a:ahLst/>
                <a:cxnLst>
                  <a:cxn ang="0">
                    <a:pos x="32" y="27"/>
                  </a:cxn>
                  <a:cxn ang="0">
                    <a:pos x="20" y="27"/>
                  </a:cxn>
                  <a:cxn ang="0">
                    <a:pos x="0" y="43"/>
                  </a:cxn>
                  <a:cxn ang="0">
                    <a:pos x="32" y="27"/>
                  </a:cxn>
                </a:cxnLst>
                <a:rect l="0" t="0" r="r" b="b"/>
                <a:pathLst>
                  <a:path w="72" h="43">
                    <a:moveTo>
                      <a:pt x="32" y="27"/>
                    </a:moveTo>
                    <a:cubicBezTo>
                      <a:pt x="72" y="0"/>
                      <a:pt x="51" y="6"/>
                      <a:pt x="20" y="27"/>
                    </a:cubicBezTo>
                    <a:cubicBezTo>
                      <a:pt x="16" y="31"/>
                      <a:pt x="10" y="37"/>
                      <a:pt x="0" y="43"/>
                    </a:cubicBezTo>
                    <a:cubicBezTo>
                      <a:pt x="18" y="30"/>
                      <a:pt x="28" y="26"/>
                      <a:pt x="32" y="2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627438" y="3367088"/>
                <a:ext cx="209550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6" h="11">
                    <a:moveTo>
                      <a:pt x="9" y="7"/>
                    </a:moveTo>
                    <a:cubicBezTo>
                      <a:pt x="42" y="11"/>
                      <a:pt x="56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498850" y="3190875"/>
                <a:ext cx="361950" cy="127000"/>
              </a:xfrm>
              <a:custGeom>
                <a:avLst/>
                <a:gdLst/>
                <a:ahLst/>
                <a:cxnLst>
                  <a:cxn ang="0">
                    <a:pos x="39" y="32"/>
                  </a:cxn>
                  <a:cxn ang="0">
                    <a:pos x="22" y="27"/>
                  </a:cxn>
                  <a:cxn ang="0">
                    <a:pos x="23" y="23"/>
                  </a:cxn>
                  <a:cxn ang="0">
                    <a:pos x="0" y="34"/>
                  </a:cxn>
                  <a:cxn ang="0">
                    <a:pos x="39" y="32"/>
                  </a:cxn>
                </a:cxnLst>
                <a:rect l="0" t="0" r="r" b="b"/>
                <a:pathLst>
                  <a:path w="96" h="34">
                    <a:moveTo>
                      <a:pt x="39" y="32"/>
                    </a:moveTo>
                    <a:cubicBezTo>
                      <a:pt x="75" y="20"/>
                      <a:pt x="88" y="3"/>
                      <a:pt x="22" y="27"/>
                    </a:cubicBezTo>
                    <a:cubicBezTo>
                      <a:pt x="96" y="0"/>
                      <a:pt x="67" y="6"/>
                      <a:pt x="23" y="23"/>
                    </a:cubicBezTo>
                    <a:cubicBezTo>
                      <a:pt x="17" y="27"/>
                      <a:pt x="10" y="31"/>
                      <a:pt x="0" y="34"/>
                    </a:cubicBezTo>
                    <a:cubicBezTo>
                      <a:pt x="17" y="28"/>
                      <a:pt x="31" y="29"/>
                      <a:pt x="39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3532188" y="3330575"/>
                <a:ext cx="304800" cy="523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7"/>
                  </a:cxn>
                </a:cxnLst>
                <a:rect l="0" t="0" r="r" b="b"/>
                <a:pathLst>
                  <a:path w="81" h="14">
                    <a:moveTo>
                      <a:pt x="0" y="7"/>
                    </a:moveTo>
                    <a:cubicBezTo>
                      <a:pt x="11" y="7"/>
                      <a:pt x="18" y="8"/>
                      <a:pt x="24" y="9"/>
                    </a:cubicBezTo>
                    <a:cubicBezTo>
                      <a:pt x="81" y="14"/>
                      <a:pt x="69" y="3"/>
                      <a:pt x="36" y="0"/>
                    </a:cubicBezTo>
                    <a:cubicBezTo>
                      <a:pt x="35" y="4"/>
                      <a:pt x="24" y="8"/>
                      <a:pt x="0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3224213" y="3454400"/>
                <a:ext cx="301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"/>
                  </a:cxn>
                  <a:cxn ang="0">
                    <a:pos x="8" y="0"/>
                  </a:cxn>
                  <a:cxn ang="0">
                    <a:pos x="0" y="5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1" y="6"/>
                      <a:pt x="4" y="3"/>
                      <a:pt x="8" y="0"/>
                    </a:cubicBezTo>
                    <a:cubicBezTo>
                      <a:pt x="5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3224213" y="3103563"/>
                <a:ext cx="450850" cy="490538"/>
              </a:xfrm>
              <a:custGeom>
                <a:avLst/>
                <a:gdLst/>
                <a:ahLst/>
                <a:cxnLst>
                  <a:cxn ang="0">
                    <a:pos x="11" y="102"/>
                  </a:cxn>
                  <a:cxn ang="0">
                    <a:pos x="21" y="111"/>
                  </a:cxn>
                  <a:cxn ang="0">
                    <a:pos x="42" y="93"/>
                  </a:cxn>
                  <a:cxn ang="0">
                    <a:pos x="41" y="125"/>
                  </a:cxn>
                  <a:cxn ang="0">
                    <a:pos x="58" y="123"/>
                  </a:cxn>
                  <a:cxn ang="0">
                    <a:pos x="62" y="93"/>
                  </a:cxn>
                  <a:cxn ang="0">
                    <a:pos x="73" y="117"/>
                  </a:cxn>
                  <a:cxn ang="0">
                    <a:pos x="79" y="118"/>
                  </a:cxn>
                  <a:cxn ang="0">
                    <a:pos x="92" y="113"/>
                  </a:cxn>
                  <a:cxn ang="0">
                    <a:pos x="74" y="85"/>
                  </a:cxn>
                  <a:cxn ang="0">
                    <a:pos x="91" y="98"/>
                  </a:cxn>
                  <a:cxn ang="0">
                    <a:pos x="106" y="96"/>
                  </a:cxn>
                  <a:cxn ang="0">
                    <a:pos x="107" y="79"/>
                  </a:cxn>
                  <a:cxn ang="0">
                    <a:pos x="107" y="70"/>
                  </a:cxn>
                  <a:cxn ang="0">
                    <a:pos x="82" y="67"/>
                  </a:cxn>
                  <a:cxn ang="0">
                    <a:pos x="112" y="55"/>
                  </a:cxn>
                  <a:cxn ang="0">
                    <a:pos x="96" y="46"/>
                  </a:cxn>
                  <a:cxn ang="0">
                    <a:pos x="109" y="31"/>
                  </a:cxn>
                  <a:cxn ang="0">
                    <a:pos x="76" y="47"/>
                  </a:cxn>
                  <a:cxn ang="0">
                    <a:pos x="101" y="20"/>
                  </a:cxn>
                  <a:cxn ang="0">
                    <a:pos x="81" y="19"/>
                  </a:cxn>
                  <a:cxn ang="0">
                    <a:pos x="76" y="10"/>
                  </a:cxn>
                  <a:cxn ang="0">
                    <a:pos x="62" y="37"/>
                  </a:cxn>
                  <a:cxn ang="0">
                    <a:pos x="66" y="2"/>
                  </a:cxn>
                  <a:cxn ang="0">
                    <a:pos x="58" y="18"/>
                  </a:cxn>
                  <a:cxn ang="0">
                    <a:pos x="49" y="11"/>
                  </a:cxn>
                  <a:cxn ang="0">
                    <a:pos x="36" y="12"/>
                  </a:cxn>
                  <a:cxn ang="0">
                    <a:pos x="37" y="18"/>
                  </a:cxn>
                  <a:cxn ang="0">
                    <a:pos x="34" y="15"/>
                  </a:cxn>
                  <a:cxn ang="0">
                    <a:pos x="41" y="46"/>
                  </a:cxn>
                  <a:cxn ang="0">
                    <a:pos x="19" y="33"/>
                  </a:cxn>
                  <a:cxn ang="0">
                    <a:pos x="18" y="34"/>
                  </a:cxn>
                  <a:cxn ang="0">
                    <a:pos x="10" y="45"/>
                  </a:cxn>
                  <a:cxn ang="0">
                    <a:pos x="8" y="51"/>
                  </a:cxn>
                  <a:cxn ang="0">
                    <a:pos x="22" y="63"/>
                  </a:cxn>
                  <a:cxn ang="0">
                    <a:pos x="2" y="77"/>
                  </a:cxn>
                  <a:cxn ang="0">
                    <a:pos x="3" y="86"/>
                  </a:cxn>
                  <a:cxn ang="0">
                    <a:pos x="0" y="94"/>
                  </a:cxn>
                  <a:cxn ang="0">
                    <a:pos x="9" y="92"/>
                  </a:cxn>
                  <a:cxn ang="0">
                    <a:pos x="0" y="101"/>
                  </a:cxn>
                  <a:cxn ang="0">
                    <a:pos x="1" y="105"/>
                  </a:cxn>
                </a:cxnLst>
                <a:rect l="0" t="0" r="r" b="b"/>
                <a:pathLst>
                  <a:path w="120" h="130">
                    <a:moveTo>
                      <a:pt x="1" y="105"/>
                    </a:moveTo>
                    <a:cubicBezTo>
                      <a:pt x="3" y="105"/>
                      <a:pt x="7" y="105"/>
                      <a:pt x="11" y="102"/>
                    </a:cubicBezTo>
                    <a:cubicBezTo>
                      <a:pt x="18" y="99"/>
                      <a:pt x="28" y="92"/>
                      <a:pt x="37" y="82"/>
                    </a:cubicBezTo>
                    <a:cubicBezTo>
                      <a:pt x="27" y="92"/>
                      <a:pt x="22" y="103"/>
                      <a:pt x="21" y="111"/>
                    </a:cubicBezTo>
                    <a:cubicBezTo>
                      <a:pt x="20" y="115"/>
                      <a:pt x="20" y="119"/>
                      <a:pt x="21" y="121"/>
                    </a:cubicBezTo>
                    <a:cubicBezTo>
                      <a:pt x="23" y="127"/>
                      <a:pt x="32" y="122"/>
                      <a:pt x="42" y="93"/>
                    </a:cubicBezTo>
                    <a:cubicBezTo>
                      <a:pt x="34" y="115"/>
                      <a:pt x="33" y="126"/>
                      <a:pt x="35" y="128"/>
                    </a:cubicBezTo>
                    <a:cubicBezTo>
                      <a:pt x="37" y="130"/>
                      <a:pt x="39" y="128"/>
                      <a:pt x="41" y="125"/>
                    </a:cubicBezTo>
                    <a:cubicBezTo>
                      <a:pt x="45" y="119"/>
                      <a:pt x="50" y="105"/>
                      <a:pt x="51" y="88"/>
                    </a:cubicBezTo>
                    <a:cubicBezTo>
                      <a:pt x="50" y="103"/>
                      <a:pt x="54" y="116"/>
                      <a:pt x="58" y="123"/>
                    </a:cubicBezTo>
                    <a:cubicBezTo>
                      <a:pt x="61" y="127"/>
                      <a:pt x="63" y="129"/>
                      <a:pt x="66" y="129"/>
                    </a:cubicBezTo>
                    <a:cubicBezTo>
                      <a:pt x="70" y="129"/>
                      <a:pt x="72" y="118"/>
                      <a:pt x="62" y="93"/>
                    </a:cubicBezTo>
                    <a:cubicBezTo>
                      <a:pt x="66" y="103"/>
                      <a:pt x="69" y="111"/>
                      <a:pt x="72" y="116"/>
                    </a:cubicBezTo>
                    <a:cubicBezTo>
                      <a:pt x="72" y="116"/>
                      <a:pt x="72" y="117"/>
                      <a:pt x="73" y="117"/>
                    </a:cubicBezTo>
                    <a:cubicBezTo>
                      <a:pt x="76" y="123"/>
                      <a:pt x="78" y="126"/>
                      <a:pt x="79" y="126"/>
                    </a:cubicBezTo>
                    <a:cubicBezTo>
                      <a:pt x="80" y="126"/>
                      <a:pt x="80" y="123"/>
                      <a:pt x="79" y="118"/>
                    </a:cubicBezTo>
                    <a:cubicBezTo>
                      <a:pt x="78" y="111"/>
                      <a:pt x="73" y="98"/>
                      <a:pt x="64" y="84"/>
                    </a:cubicBezTo>
                    <a:cubicBezTo>
                      <a:pt x="74" y="101"/>
                      <a:pt x="85" y="110"/>
                      <a:pt x="92" y="113"/>
                    </a:cubicBezTo>
                    <a:cubicBezTo>
                      <a:pt x="95" y="115"/>
                      <a:pt x="97" y="115"/>
                      <a:pt x="97" y="113"/>
                    </a:cubicBezTo>
                    <a:cubicBezTo>
                      <a:pt x="97" y="109"/>
                      <a:pt x="91" y="100"/>
                      <a:pt x="74" y="85"/>
                    </a:cubicBezTo>
                    <a:cubicBezTo>
                      <a:pt x="81" y="91"/>
                      <a:pt x="86" y="95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9" y="103"/>
                      <a:pt x="104" y="104"/>
                      <a:pt x="106" y="103"/>
                    </a:cubicBezTo>
                    <a:cubicBezTo>
                      <a:pt x="108" y="102"/>
                      <a:pt x="107" y="99"/>
                      <a:pt x="106" y="96"/>
                    </a:cubicBezTo>
                    <a:cubicBezTo>
                      <a:pt x="102" y="89"/>
                      <a:pt x="91" y="79"/>
                      <a:pt x="73" y="73"/>
                    </a:cubicBezTo>
                    <a:cubicBezTo>
                      <a:pt x="87" y="78"/>
                      <a:pt x="99" y="79"/>
                      <a:pt x="107" y="79"/>
                    </a:cubicBezTo>
                    <a:cubicBezTo>
                      <a:pt x="111" y="79"/>
                      <a:pt x="114" y="78"/>
                      <a:pt x="116" y="77"/>
                    </a:cubicBezTo>
                    <a:cubicBezTo>
                      <a:pt x="120" y="75"/>
                      <a:pt x="118" y="72"/>
                      <a:pt x="107" y="70"/>
                    </a:cubicBezTo>
                    <a:cubicBezTo>
                      <a:pt x="107" y="70"/>
                      <a:pt x="106" y="70"/>
                      <a:pt x="106" y="69"/>
                    </a:cubicBezTo>
                    <a:cubicBezTo>
                      <a:pt x="100" y="68"/>
                      <a:pt x="93" y="67"/>
                      <a:pt x="82" y="67"/>
                    </a:cubicBezTo>
                    <a:cubicBezTo>
                      <a:pt x="106" y="68"/>
                      <a:pt x="117" y="64"/>
                      <a:pt x="118" y="60"/>
                    </a:cubicBezTo>
                    <a:cubicBezTo>
                      <a:pt x="118" y="58"/>
                      <a:pt x="116" y="56"/>
                      <a:pt x="112" y="55"/>
                    </a:cubicBezTo>
                    <a:cubicBezTo>
                      <a:pt x="104" y="52"/>
                      <a:pt x="90" y="51"/>
                      <a:pt x="73" y="57"/>
                    </a:cubicBezTo>
                    <a:cubicBezTo>
                      <a:pt x="83" y="54"/>
                      <a:pt x="90" y="50"/>
                      <a:pt x="96" y="46"/>
                    </a:cubicBezTo>
                    <a:cubicBezTo>
                      <a:pt x="98" y="45"/>
                      <a:pt x="100" y="44"/>
                      <a:pt x="102" y="42"/>
                    </a:cubicBezTo>
                    <a:cubicBezTo>
                      <a:pt x="109" y="37"/>
                      <a:pt x="111" y="32"/>
                      <a:pt x="109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30"/>
                      <a:pt x="94" y="34"/>
                      <a:pt x="76" y="47"/>
                    </a:cubicBezTo>
                    <a:cubicBezTo>
                      <a:pt x="86" y="41"/>
                      <a:pt x="92" y="35"/>
                      <a:pt x="96" y="31"/>
                    </a:cubicBezTo>
                    <a:cubicBezTo>
                      <a:pt x="102" y="25"/>
                      <a:pt x="103" y="21"/>
                      <a:pt x="101" y="20"/>
                    </a:cubicBezTo>
                    <a:cubicBezTo>
                      <a:pt x="97" y="18"/>
                      <a:pt x="81" y="27"/>
                      <a:pt x="66" y="47"/>
                    </a:cubicBezTo>
                    <a:cubicBezTo>
                      <a:pt x="74" y="37"/>
                      <a:pt x="78" y="27"/>
                      <a:pt x="81" y="19"/>
                    </a:cubicBezTo>
                    <a:cubicBezTo>
                      <a:pt x="82" y="15"/>
                      <a:pt x="83" y="12"/>
                      <a:pt x="83" y="9"/>
                    </a:cubicBezTo>
                    <a:cubicBezTo>
                      <a:pt x="83" y="4"/>
                      <a:pt x="80" y="4"/>
                      <a:pt x="76" y="10"/>
                    </a:cubicBezTo>
                    <a:cubicBezTo>
                      <a:pt x="75" y="10"/>
                      <a:pt x="75" y="10"/>
                      <a:pt x="75" y="11"/>
                    </a:cubicBezTo>
                    <a:cubicBezTo>
                      <a:pt x="72" y="15"/>
                      <a:pt x="67" y="24"/>
                      <a:pt x="62" y="37"/>
                    </a:cubicBezTo>
                    <a:cubicBezTo>
                      <a:pt x="69" y="20"/>
                      <a:pt x="71" y="9"/>
                      <a:pt x="70" y="4"/>
                    </a:cubicBezTo>
                    <a:cubicBezTo>
                      <a:pt x="70" y="1"/>
                      <a:pt x="69" y="0"/>
                      <a:pt x="66" y="2"/>
                    </a:cubicBezTo>
                    <a:cubicBezTo>
                      <a:pt x="64" y="4"/>
                      <a:pt x="61" y="9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6" y="24"/>
                      <a:pt x="54" y="33"/>
                      <a:pt x="53" y="42"/>
                    </a:cubicBezTo>
                    <a:cubicBezTo>
                      <a:pt x="54" y="29"/>
                      <a:pt x="52" y="18"/>
                      <a:pt x="49" y="11"/>
                    </a:cubicBezTo>
                    <a:cubicBezTo>
                      <a:pt x="47" y="8"/>
                      <a:pt x="46" y="5"/>
                      <a:pt x="44" y="3"/>
                    </a:cubicBezTo>
                    <a:cubicBezTo>
                      <a:pt x="41" y="6"/>
                      <a:pt x="39" y="9"/>
                      <a:pt x="36" y="12"/>
                    </a:cubicBezTo>
                    <a:cubicBezTo>
                      <a:pt x="36" y="14"/>
                      <a:pt x="36" y="16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23"/>
                      <a:pt x="39" y="29"/>
                      <a:pt x="42" y="37"/>
                    </a:cubicBezTo>
                    <a:cubicBezTo>
                      <a:pt x="39" y="27"/>
                      <a:pt x="36" y="20"/>
                      <a:pt x="34" y="15"/>
                    </a:cubicBezTo>
                    <a:cubicBezTo>
                      <a:pt x="32" y="17"/>
                      <a:pt x="30" y="19"/>
                      <a:pt x="29" y="21"/>
                    </a:cubicBezTo>
                    <a:cubicBezTo>
                      <a:pt x="31" y="28"/>
                      <a:pt x="35" y="36"/>
                      <a:pt x="41" y="46"/>
                    </a:cubicBezTo>
                    <a:cubicBezTo>
                      <a:pt x="36" y="37"/>
                      <a:pt x="30" y="30"/>
                      <a:pt x="25" y="25"/>
                    </a:cubicBezTo>
                    <a:cubicBezTo>
                      <a:pt x="23" y="28"/>
                      <a:pt x="21" y="30"/>
                      <a:pt x="19" y="33"/>
                    </a:cubicBezTo>
                    <a:cubicBezTo>
                      <a:pt x="22" y="37"/>
                      <a:pt x="25" y="40"/>
                      <a:pt x="30" y="45"/>
                    </a:cubicBezTo>
                    <a:cubicBezTo>
                      <a:pt x="25" y="40"/>
                      <a:pt x="21" y="37"/>
                      <a:pt x="18" y="34"/>
                    </a:cubicBezTo>
                    <a:cubicBezTo>
                      <a:pt x="15" y="37"/>
                      <a:pt x="13" y="40"/>
                      <a:pt x="10" y="44"/>
                    </a:cubicBezTo>
                    <a:cubicBezTo>
                      <a:pt x="10" y="44"/>
                      <a:pt x="10" y="44"/>
                      <a:pt x="10" y="45"/>
                    </a:cubicBezTo>
                    <a:cubicBezTo>
                      <a:pt x="15" y="50"/>
                      <a:pt x="22" y="54"/>
                      <a:pt x="31" y="57"/>
                    </a:cubicBezTo>
                    <a:cubicBezTo>
                      <a:pt x="22" y="54"/>
                      <a:pt x="15" y="52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10" y="62"/>
                      <a:pt x="15" y="63"/>
                      <a:pt x="22" y="63"/>
                    </a:cubicBezTo>
                    <a:cubicBezTo>
                      <a:pt x="15" y="63"/>
                      <a:pt x="9" y="63"/>
                      <a:pt x="5" y="63"/>
                    </a:cubicBezTo>
                    <a:cubicBezTo>
                      <a:pt x="4" y="67"/>
                      <a:pt x="3" y="72"/>
                      <a:pt x="2" y="77"/>
                    </a:cubicBezTo>
                    <a:cubicBezTo>
                      <a:pt x="10" y="78"/>
                      <a:pt x="20" y="77"/>
                      <a:pt x="31" y="73"/>
                    </a:cubicBezTo>
                    <a:cubicBezTo>
                      <a:pt x="19" y="77"/>
                      <a:pt x="9" y="82"/>
                      <a:pt x="3" y="86"/>
                    </a:cubicBezTo>
                    <a:cubicBezTo>
                      <a:pt x="2" y="87"/>
                      <a:pt x="1" y="87"/>
                      <a:pt x="1" y="88"/>
                    </a:cubicBezTo>
                    <a:cubicBezTo>
                      <a:pt x="0" y="90"/>
                      <a:pt x="0" y="92"/>
                      <a:pt x="0" y="94"/>
                    </a:cubicBezTo>
                    <a:cubicBezTo>
                      <a:pt x="5" y="92"/>
                      <a:pt x="14" y="88"/>
                      <a:pt x="26" y="81"/>
                    </a:cubicBezTo>
                    <a:cubicBezTo>
                      <a:pt x="19" y="85"/>
                      <a:pt x="13" y="89"/>
                      <a:pt x="9" y="92"/>
                    </a:cubicBezTo>
                    <a:cubicBezTo>
                      <a:pt x="9" y="92"/>
                      <a:pt x="9" y="93"/>
                      <a:pt x="8" y="93"/>
                    </a:cubicBezTo>
                    <a:cubicBezTo>
                      <a:pt x="4" y="96"/>
                      <a:pt x="1" y="99"/>
                      <a:pt x="0" y="101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1" y="105"/>
                      <a:pt x="1" y="105"/>
                    </a:cubicBezTo>
                    <a:close/>
                  </a:path>
                </a:pathLst>
              </a:custGeom>
              <a:solidFill>
                <a:schemeClr val="accent4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Freeform 312"/>
            <p:cNvSpPr>
              <a:spLocks/>
            </p:cNvSpPr>
            <p:nvPr/>
          </p:nvSpPr>
          <p:spPr bwMode="auto">
            <a:xfrm rot="1639090">
              <a:off x="6977722" y="408666"/>
              <a:ext cx="200631" cy="17555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5" y="12"/>
                </a:cxn>
                <a:cxn ang="0">
                  <a:pos x="4" y="13"/>
                </a:cxn>
                <a:cxn ang="0">
                  <a:pos x="9" y="22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2" y="42"/>
                </a:cxn>
                <a:cxn ang="0">
                  <a:pos x="12" y="44"/>
                </a:cxn>
                <a:cxn ang="0">
                  <a:pos x="10" y="54"/>
                </a:cxn>
                <a:cxn ang="0">
                  <a:pos x="20" y="52"/>
                </a:cxn>
                <a:cxn ang="0">
                  <a:pos x="22" y="62"/>
                </a:cxn>
                <a:cxn ang="0">
                  <a:pos x="31" y="56"/>
                </a:cxn>
                <a:cxn ang="0">
                  <a:pos x="36" y="65"/>
                </a:cxn>
                <a:cxn ang="0">
                  <a:pos x="42" y="56"/>
                </a:cxn>
                <a:cxn ang="0">
                  <a:pos x="51" y="63"/>
                </a:cxn>
                <a:cxn ang="0">
                  <a:pos x="53" y="52"/>
                </a:cxn>
                <a:cxn ang="0">
                  <a:pos x="63" y="55"/>
                </a:cxn>
                <a:cxn ang="0">
                  <a:pos x="62" y="45"/>
                </a:cxn>
                <a:cxn ang="0">
                  <a:pos x="73" y="44"/>
                </a:cxn>
                <a:cxn ang="0">
                  <a:pos x="67" y="35"/>
                </a:cxn>
                <a:cxn ang="0">
                  <a:pos x="70" y="33"/>
                </a:cxn>
                <a:cxn ang="0">
                  <a:pos x="22" y="5"/>
                </a:cxn>
                <a:cxn ang="0">
                  <a:pos x="14" y="2"/>
                </a:cxn>
              </a:cxnLst>
              <a:rect l="0" t="0" r="r" b="b"/>
              <a:pathLst>
                <a:path w="74" h="65">
                  <a:moveTo>
                    <a:pt x="14" y="2"/>
                  </a:moveTo>
                  <a:cubicBezTo>
                    <a:pt x="12" y="3"/>
                    <a:pt x="16" y="10"/>
                    <a:pt x="15" y="12"/>
                  </a:cubicBezTo>
                  <a:cubicBezTo>
                    <a:pt x="13" y="14"/>
                    <a:pt x="5" y="11"/>
                    <a:pt x="4" y="13"/>
                  </a:cubicBezTo>
                  <a:cubicBezTo>
                    <a:pt x="3" y="15"/>
                    <a:pt x="10" y="20"/>
                    <a:pt x="9" y="22"/>
                  </a:cubicBezTo>
                  <a:cubicBezTo>
                    <a:pt x="9" y="24"/>
                    <a:pt x="0" y="25"/>
                    <a:pt x="0" y="27"/>
                  </a:cubicBezTo>
                  <a:cubicBezTo>
                    <a:pt x="0" y="29"/>
                    <a:pt x="8" y="31"/>
                    <a:pt x="8" y="33"/>
                  </a:cubicBezTo>
                  <a:cubicBezTo>
                    <a:pt x="9" y="36"/>
                    <a:pt x="1" y="40"/>
                    <a:pt x="2" y="42"/>
                  </a:cubicBezTo>
                  <a:cubicBezTo>
                    <a:pt x="2" y="44"/>
                    <a:pt x="11" y="42"/>
                    <a:pt x="12" y="44"/>
                  </a:cubicBezTo>
                  <a:cubicBezTo>
                    <a:pt x="13" y="46"/>
                    <a:pt x="8" y="53"/>
                    <a:pt x="10" y="54"/>
                  </a:cubicBezTo>
                  <a:cubicBezTo>
                    <a:pt x="11" y="56"/>
                    <a:pt x="18" y="51"/>
                    <a:pt x="20" y="52"/>
                  </a:cubicBezTo>
                  <a:cubicBezTo>
                    <a:pt x="22" y="53"/>
                    <a:pt x="20" y="62"/>
                    <a:pt x="22" y="62"/>
                  </a:cubicBezTo>
                  <a:cubicBezTo>
                    <a:pt x="24" y="63"/>
                    <a:pt x="28" y="56"/>
                    <a:pt x="31" y="56"/>
                  </a:cubicBezTo>
                  <a:cubicBezTo>
                    <a:pt x="33" y="57"/>
                    <a:pt x="34" y="65"/>
                    <a:pt x="36" y="65"/>
                  </a:cubicBezTo>
                  <a:cubicBezTo>
                    <a:pt x="38" y="65"/>
                    <a:pt x="40" y="57"/>
                    <a:pt x="42" y="56"/>
                  </a:cubicBezTo>
                  <a:cubicBezTo>
                    <a:pt x="44" y="56"/>
                    <a:pt x="49" y="63"/>
                    <a:pt x="51" y="63"/>
                  </a:cubicBezTo>
                  <a:cubicBezTo>
                    <a:pt x="53" y="62"/>
                    <a:pt x="51" y="53"/>
                    <a:pt x="53" y="52"/>
                  </a:cubicBezTo>
                  <a:cubicBezTo>
                    <a:pt x="55" y="51"/>
                    <a:pt x="62" y="57"/>
                    <a:pt x="63" y="55"/>
                  </a:cubicBezTo>
                  <a:cubicBezTo>
                    <a:pt x="65" y="54"/>
                    <a:pt x="61" y="47"/>
                    <a:pt x="62" y="45"/>
                  </a:cubicBezTo>
                  <a:cubicBezTo>
                    <a:pt x="63" y="43"/>
                    <a:pt x="72" y="46"/>
                    <a:pt x="73" y="44"/>
                  </a:cubicBezTo>
                  <a:cubicBezTo>
                    <a:pt x="74" y="42"/>
                    <a:pt x="67" y="37"/>
                    <a:pt x="67" y="35"/>
                  </a:cubicBezTo>
                  <a:cubicBezTo>
                    <a:pt x="68" y="34"/>
                    <a:pt x="69" y="34"/>
                    <a:pt x="70" y="33"/>
                  </a:cubicBezTo>
                  <a:cubicBezTo>
                    <a:pt x="52" y="22"/>
                    <a:pt x="36" y="12"/>
                    <a:pt x="22" y="5"/>
                  </a:cubicBezTo>
                  <a:cubicBezTo>
                    <a:pt x="20" y="4"/>
                    <a:pt x="15" y="0"/>
                    <a:pt x="14" y="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 rot="1639090">
              <a:off x="6330436" y="1811582"/>
              <a:ext cx="798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 rot="1639090">
              <a:off x="6337842" y="1830335"/>
              <a:ext cx="88916" cy="55858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0" y="3"/>
                </a:cxn>
                <a:cxn ang="0">
                  <a:pos x="11" y="9"/>
                </a:cxn>
                <a:cxn ang="0">
                  <a:pos x="5" y="0"/>
                </a:cxn>
                <a:cxn ang="0">
                  <a:pos x="0" y="9"/>
                </a:cxn>
                <a:cxn ang="0">
                  <a:pos x="6" y="13"/>
                </a:cxn>
                <a:cxn ang="0">
                  <a:pos x="29" y="21"/>
                </a:cxn>
                <a:cxn ang="0">
                  <a:pos x="32" y="11"/>
                </a:cxn>
                <a:cxn ang="0">
                  <a:pos x="22" y="14"/>
                </a:cxn>
              </a:cxnLst>
              <a:rect l="0" t="0" r="r" b="b"/>
              <a:pathLst>
                <a:path w="33" h="21">
                  <a:moveTo>
                    <a:pt x="22" y="14"/>
                  </a:moveTo>
                  <a:cubicBezTo>
                    <a:pt x="20" y="12"/>
                    <a:pt x="22" y="4"/>
                    <a:pt x="20" y="3"/>
                  </a:cubicBezTo>
                  <a:cubicBezTo>
                    <a:pt x="18" y="2"/>
                    <a:pt x="13" y="10"/>
                    <a:pt x="11" y="9"/>
                  </a:cubicBezTo>
                  <a:cubicBezTo>
                    <a:pt x="9" y="9"/>
                    <a:pt x="7" y="0"/>
                    <a:pt x="5" y="0"/>
                  </a:cubicBezTo>
                  <a:cubicBezTo>
                    <a:pt x="3" y="0"/>
                    <a:pt x="2" y="8"/>
                    <a:pt x="0" y="9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12" y="15"/>
                    <a:pt x="20" y="18"/>
                    <a:pt x="29" y="21"/>
                  </a:cubicBezTo>
                  <a:cubicBezTo>
                    <a:pt x="29" y="18"/>
                    <a:pt x="33" y="13"/>
                    <a:pt x="32" y="11"/>
                  </a:cubicBezTo>
                  <a:cubicBezTo>
                    <a:pt x="30" y="10"/>
                    <a:pt x="23" y="15"/>
                    <a:pt x="22" y="14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 rot="1639090">
              <a:off x="6861943" y="1270387"/>
              <a:ext cx="210890" cy="199490"/>
            </a:xfrm>
            <a:custGeom>
              <a:avLst/>
              <a:gdLst/>
              <a:ahLst/>
              <a:cxnLst>
                <a:cxn ang="0">
                  <a:pos x="54" y="61"/>
                </a:cxn>
                <a:cxn ang="0">
                  <a:pos x="64" y="64"/>
                </a:cxn>
                <a:cxn ang="0">
                  <a:pos x="63" y="53"/>
                </a:cxn>
                <a:cxn ang="0">
                  <a:pos x="73" y="53"/>
                </a:cxn>
                <a:cxn ang="0">
                  <a:pos x="68" y="43"/>
                </a:cxn>
                <a:cxn ang="0">
                  <a:pos x="78" y="38"/>
                </a:cxn>
                <a:cxn ang="0">
                  <a:pos x="69" y="32"/>
                </a:cxn>
                <a:cxn ang="0">
                  <a:pos x="76" y="24"/>
                </a:cxn>
                <a:cxn ang="0">
                  <a:pos x="66" y="21"/>
                </a:cxn>
                <a:cxn ang="0">
                  <a:pos x="68" y="11"/>
                </a:cxn>
                <a:cxn ang="0">
                  <a:pos x="58" y="13"/>
                </a:cxn>
                <a:cxn ang="0">
                  <a:pos x="56" y="3"/>
                </a:cxn>
                <a:cxn ang="0">
                  <a:pos x="47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7" y="3"/>
                </a:cxn>
                <a:cxn ang="0">
                  <a:pos x="24" y="13"/>
                </a:cxn>
                <a:cxn ang="0">
                  <a:pos x="14" y="10"/>
                </a:cxn>
                <a:cxn ang="0">
                  <a:pos x="16" y="20"/>
                </a:cxn>
                <a:cxn ang="0">
                  <a:pos x="5" y="21"/>
                </a:cxn>
                <a:cxn ang="0">
                  <a:pos x="10" y="31"/>
                </a:cxn>
                <a:cxn ang="0">
                  <a:pos x="1" y="35"/>
                </a:cxn>
                <a:cxn ang="0">
                  <a:pos x="9" y="42"/>
                </a:cxn>
                <a:cxn ang="0">
                  <a:pos x="3" y="50"/>
                </a:cxn>
                <a:cxn ang="0">
                  <a:pos x="13" y="52"/>
                </a:cxn>
                <a:cxn ang="0">
                  <a:pos x="10" y="63"/>
                </a:cxn>
                <a:cxn ang="0">
                  <a:pos x="21" y="60"/>
                </a:cxn>
                <a:cxn ang="0">
                  <a:pos x="23" y="71"/>
                </a:cxn>
                <a:cxn ang="0">
                  <a:pos x="31" y="65"/>
                </a:cxn>
                <a:cxn ang="0">
                  <a:pos x="37" y="73"/>
                </a:cxn>
                <a:cxn ang="0">
                  <a:pos x="43" y="65"/>
                </a:cxn>
                <a:cxn ang="0">
                  <a:pos x="51" y="71"/>
                </a:cxn>
                <a:cxn ang="0">
                  <a:pos x="54" y="61"/>
                </a:cxn>
              </a:cxnLst>
              <a:rect l="0" t="0" r="r" b="b"/>
              <a:pathLst>
                <a:path w="78" h="74">
                  <a:moveTo>
                    <a:pt x="54" y="61"/>
                  </a:moveTo>
                  <a:cubicBezTo>
                    <a:pt x="56" y="60"/>
                    <a:pt x="62" y="65"/>
                    <a:pt x="64" y="64"/>
                  </a:cubicBezTo>
                  <a:cubicBezTo>
                    <a:pt x="66" y="62"/>
                    <a:pt x="61" y="55"/>
                    <a:pt x="63" y="53"/>
                  </a:cubicBezTo>
                  <a:cubicBezTo>
                    <a:pt x="64" y="52"/>
                    <a:pt x="72" y="54"/>
                    <a:pt x="73" y="53"/>
                  </a:cubicBezTo>
                  <a:cubicBezTo>
                    <a:pt x="74" y="51"/>
                    <a:pt x="68" y="45"/>
                    <a:pt x="68" y="43"/>
                  </a:cubicBezTo>
                  <a:cubicBezTo>
                    <a:pt x="69" y="41"/>
                    <a:pt x="78" y="41"/>
                    <a:pt x="78" y="38"/>
                  </a:cubicBezTo>
                  <a:cubicBezTo>
                    <a:pt x="78" y="36"/>
                    <a:pt x="70" y="34"/>
                    <a:pt x="69" y="32"/>
                  </a:cubicBezTo>
                  <a:cubicBezTo>
                    <a:pt x="69" y="30"/>
                    <a:pt x="77" y="26"/>
                    <a:pt x="76" y="24"/>
                  </a:cubicBezTo>
                  <a:cubicBezTo>
                    <a:pt x="75" y="22"/>
                    <a:pt x="67" y="23"/>
                    <a:pt x="66" y="21"/>
                  </a:cubicBezTo>
                  <a:cubicBezTo>
                    <a:pt x="64" y="20"/>
                    <a:pt x="70" y="13"/>
                    <a:pt x="68" y="11"/>
                  </a:cubicBezTo>
                  <a:cubicBezTo>
                    <a:pt x="66" y="10"/>
                    <a:pt x="59" y="15"/>
                    <a:pt x="58" y="13"/>
                  </a:cubicBezTo>
                  <a:cubicBezTo>
                    <a:pt x="56" y="12"/>
                    <a:pt x="58" y="4"/>
                    <a:pt x="56" y="3"/>
                  </a:cubicBezTo>
                  <a:cubicBezTo>
                    <a:pt x="54" y="2"/>
                    <a:pt x="49" y="10"/>
                    <a:pt x="47" y="9"/>
                  </a:cubicBezTo>
                  <a:cubicBezTo>
                    <a:pt x="45" y="9"/>
                    <a:pt x="44" y="0"/>
                    <a:pt x="41" y="0"/>
                  </a:cubicBezTo>
                  <a:cubicBezTo>
                    <a:pt x="39" y="0"/>
                    <a:pt x="38" y="9"/>
                    <a:pt x="35" y="9"/>
                  </a:cubicBezTo>
                  <a:cubicBezTo>
                    <a:pt x="33" y="9"/>
                    <a:pt x="29" y="2"/>
                    <a:pt x="27" y="3"/>
                  </a:cubicBezTo>
                  <a:cubicBezTo>
                    <a:pt x="25" y="4"/>
                    <a:pt x="26" y="12"/>
                    <a:pt x="24" y="13"/>
                  </a:cubicBezTo>
                  <a:cubicBezTo>
                    <a:pt x="23" y="14"/>
                    <a:pt x="16" y="9"/>
                    <a:pt x="14" y="10"/>
                  </a:cubicBezTo>
                  <a:cubicBezTo>
                    <a:pt x="13" y="11"/>
                    <a:pt x="17" y="19"/>
                    <a:pt x="16" y="20"/>
                  </a:cubicBezTo>
                  <a:cubicBezTo>
                    <a:pt x="14" y="22"/>
                    <a:pt x="6" y="19"/>
                    <a:pt x="5" y="21"/>
                  </a:cubicBezTo>
                  <a:cubicBezTo>
                    <a:pt x="4" y="23"/>
                    <a:pt x="11" y="28"/>
                    <a:pt x="10" y="31"/>
                  </a:cubicBezTo>
                  <a:cubicBezTo>
                    <a:pt x="9" y="33"/>
                    <a:pt x="1" y="33"/>
                    <a:pt x="1" y="35"/>
                  </a:cubicBezTo>
                  <a:cubicBezTo>
                    <a:pt x="0" y="37"/>
                    <a:pt x="9" y="40"/>
                    <a:pt x="9" y="42"/>
                  </a:cubicBezTo>
                  <a:cubicBezTo>
                    <a:pt x="9" y="44"/>
                    <a:pt x="2" y="48"/>
                    <a:pt x="3" y="50"/>
                  </a:cubicBezTo>
                  <a:cubicBezTo>
                    <a:pt x="3" y="52"/>
                    <a:pt x="12" y="50"/>
                    <a:pt x="13" y="52"/>
                  </a:cubicBezTo>
                  <a:cubicBezTo>
                    <a:pt x="14" y="54"/>
                    <a:pt x="9" y="61"/>
                    <a:pt x="10" y="63"/>
                  </a:cubicBezTo>
                  <a:cubicBezTo>
                    <a:pt x="12" y="64"/>
                    <a:pt x="19" y="59"/>
                    <a:pt x="21" y="60"/>
                  </a:cubicBezTo>
                  <a:cubicBezTo>
                    <a:pt x="23" y="62"/>
                    <a:pt x="21" y="70"/>
                    <a:pt x="23" y="71"/>
                  </a:cubicBezTo>
                  <a:cubicBezTo>
                    <a:pt x="25" y="72"/>
                    <a:pt x="29" y="64"/>
                    <a:pt x="31" y="65"/>
                  </a:cubicBezTo>
                  <a:cubicBezTo>
                    <a:pt x="34" y="65"/>
                    <a:pt x="35" y="73"/>
                    <a:pt x="37" y="73"/>
                  </a:cubicBezTo>
                  <a:cubicBezTo>
                    <a:pt x="39" y="74"/>
                    <a:pt x="41" y="65"/>
                    <a:pt x="43" y="65"/>
                  </a:cubicBezTo>
                  <a:cubicBezTo>
                    <a:pt x="45" y="64"/>
                    <a:pt x="49" y="72"/>
                    <a:pt x="51" y="71"/>
                  </a:cubicBezTo>
                  <a:cubicBezTo>
                    <a:pt x="54" y="70"/>
                    <a:pt x="52" y="62"/>
                    <a:pt x="54" y="61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 rot="1639090">
              <a:off x="7199681" y="1808101"/>
              <a:ext cx="72956" cy="197210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16" y="0"/>
                </a:cxn>
                <a:cxn ang="0">
                  <a:pos x="11" y="9"/>
                </a:cxn>
                <a:cxn ang="0">
                  <a:pos x="0" y="3"/>
                </a:cxn>
                <a:cxn ang="0">
                  <a:pos x="2" y="67"/>
                </a:cxn>
                <a:cxn ang="0">
                  <a:pos x="12" y="73"/>
                </a:cxn>
                <a:cxn ang="0">
                  <a:pos x="27" y="5"/>
                </a:cxn>
                <a:cxn ang="0">
                  <a:pos x="22" y="9"/>
                </a:cxn>
              </a:cxnLst>
              <a:rect l="0" t="0" r="r" b="b"/>
              <a:pathLst>
                <a:path w="27" h="73">
                  <a:moveTo>
                    <a:pt x="22" y="9"/>
                  </a:moveTo>
                  <a:cubicBezTo>
                    <a:pt x="20" y="8"/>
                    <a:pt x="19" y="0"/>
                    <a:pt x="16" y="0"/>
                  </a:cubicBezTo>
                  <a:cubicBezTo>
                    <a:pt x="14" y="0"/>
                    <a:pt x="13" y="8"/>
                    <a:pt x="11" y="9"/>
                  </a:cubicBezTo>
                  <a:cubicBezTo>
                    <a:pt x="8" y="9"/>
                    <a:pt x="1" y="0"/>
                    <a:pt x="0" y="3"/>
                  </a:cubicBezTo>
                  <a:cubicBezTo>
                    <a:pt x="0" y="22"/>
                    <a:pt x="2" y="67"/>
                    <a:pt x="2" y="67"/>
                  </a:cubicBezTo>
                  <a:cubicBezTo>
                    <a:pt x="2" y="67"/>
                    <a:pt x="10" y="73"/>
                    <a:pt x="12" y="73"/>
                  </a:cubicBezTo>
                  <a:cubicBezTo>
                    <a:pt x="14" y="73"/>
                    <a:pt x="27" y="32"/>
                    <a:pt x="27" y="5"/>
                  </a:cubicBezTo>
                  <a:cubicBezTo>
                    <a:pt x="25" y="7"/>
                    <a:pt x="23" y="9"/>
                    <a:pt x="22" y="9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8" name="Group 293"/>
            <p:cNvGrpSpPr/>
            <p:nvPr/>
          </p:nvGrpSpPr>
          <p:grpSpPr>
            <a:xfrm rot="1639090">
              <a:off x="7152696" y="1818418"/>
              <a:ext cx="208610" cy="108295"/>
              <a:chOff x="4556125" y="3348038"/>
              <a:chExt cx="290513" cy="150813"/>
            </a:xfrm>
          </p:grpSpPr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4748213" y="3348038"/>
                <a:ext cx="98425" cy="150813"/>
              </a:xfrm>
              <a:custGeom>
                <a:avLst/>
                <a:gdLst/>
                <a:ahLst/>
                <a:cxnLst>
                  <a:cxn ang="0">
                    <a:pos x="26" y="35"/>
                  </a:cxn>
                  <a:cxn ang="0">
                    <a:pos x="18" y="29"/>
                  </a:cxn>
                  <a:cxn ang="0">
                    <a:pos x="24" y="21"/>
                  </a:cxn>
                  <a:cxn ang="0">
                    <a:pos x="14" y="18"/>
                  </a:cxn>
                  <a:cxn ang="0">
                    <a:pos x="16" y="8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17" y="40"/>
                  </a:cxn>
                  <a:cxn ang="0">
                    <a:pos x="26" y="35"/>
                  </a:cxn>
                </a:cxnLst>
                <a:rect l="0" t="0" r="r" b="b"/>
                <a:pathLst>
                  <a:path w="26" h="40">
                    <a:moveTo>
                      <a:pt x="26" y="35"/>
                    </a:moveTo>
                    <a:cubicBezTo>
                      <a:pt x="26" y="33"/>
                      <a:pt x="18" y="31"/>
                      <a:pt x="18" y="29"/>
                    </a:cubicBezTo>
                    <a:cubicBezTo>
                      <a:pt x="18" y="27"/>
                      <a:pt x="25" y="23"/>
                      <a:pt x="24" y="21"/>
                    </a:cubicBezTo>
                    <a:cubicBezTo>
                      <a:pt x="24" y="19"/>
                      <a:pt x="15" y="20"/>
                      <a:pt x="14" y="18"/>
                    </a:cubicBezTo>
                    <a:cubicBezTo>
                      <a:pt x="13" y="17"/>
                      <a:pt x="18" y="10"/>
                      <a:pt x="16" y="8"/>
                    </a:cubicBezTo>
                    <a:cubicBezTo>
                      <a:pt x="15" y="7"/>
                      <a:pt x="8" y="12"/>
                      <a:pt x="6" y="10"/>
                    </a:cubicBezTo>
                    <a:cubicBezTo>
                      <a:pt x="4" y="9"/>
                      <a:pt x="6" y="1"/>
                      <a:pt x="4" y="0"/>
                    </a:cubicBezTo>
                    <a:cubicBezTo>
                      <a:pt x="3" y="0"/>
                      <a:pt x="2" y="1"/>
                      <a:pt x="0" y="3"/>
                    </a:cubicBezTo>
                    <a:cubicBezTo>
                      <a:pt x="5" y="15"/>
                      <a:pt x="11" y="28"/>
                      <a:pt x="17" y="40"/>
                    </a:cubicBezTo>
                    <a:cubicBezTo>
                      <a:pt x="19" y="38"/>
                      <a:pt x="26" y="37"/>
                      <a:pt x="26" y="3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4556125" y="3371850"/>
                <a:ext cx="76200" cy="112713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5" y="11"/>
                  </a:cxn>
                  <a:cxn ang="0">
                    <a:pos x="5" y="12"/>
                  </a:cxn>
                  <a:cxn ang="0">
                    <a:pos x="10" y="21"/>
                  </a:cxn>
                  <a:cxn ang="0">
                    <a:pos x="0" y="26"/>
                  </a:cxn>
                  <a:cxn ang="0">
                    <a:pos x="6" y="30"/>
                  </a:cxn>
                  <a:cxn ang="0">
                    <a:pos x="20" y="3"/>
                  </a:cxn>
                  <a:cxn ang="0">
                    <a:pos x="14" y="1"/>
                  </a:cxn>
                </a:cxnLst>
                <a:rect l="0" t="0" r="r" b="b"/>
                <a:pathLst>
                  <a:path w="20" h="30">
                    <a:moveTo>
                      <a:pt x="14" y="1"/>
                    </a:moveTo>
                    <a:cubicBezTo>
                      <a:pt x="12" y="2"/>
                      <a:pt x="16" y="10"/>
                      <a:pt x="15" y="11"/>
                    </a:cubicBezTo>
                    <a:cubicBezTo>
                      <a:pt x="14" y="13"/>
                      <a:pt x="6" y="10"/>
                      <a:pt x="5" y="12"/>
                    </a:cubicBezTo>
                    <a:cubicBezTo>
                      <a:pt x="3" y="14"/>
                      <a:pt x="10" y="19"/>
                      <a:pt x="10" y="21"/>
                    </a:cubicBezTo>
                    <a:cubicBezTo>
                      <a:pt x="9" y="24"/>
                      <a:pt x="0" y="24"/>
                      <a:pt x="0" y="26"/>
                    </a:cubicBezTo>
                    <a:cubicBezTo>
                      <a:pt x="0" y="28"/>
                      <a:pt x="3" y="29"/>
                      <a:pt x="6" y="30"/>
                    </a:cubicBezTo>
                    <a:cubicBezTo>
                      <a:pt x="11" y="22"/>
                      <a:pt x="16" y="12"/>
                      <a:pt x="20" y="3"/>
                    </a:cubicBezTo>
                    <a:cubicBezTo>
                      <a:pt x="18" y="2"/>
                      <a:pt x="15" y="0"/>
                      <a:pt x="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Group 290"/>
            <p:cNvGrpSpPr/>
            <p:nvPr/>
          </p:nvGrpSpPr>
          <p:grpSpPr>
            <a:xfrm rot="1639090">
              <a:off x="6570562" y="1812529"/>
              <a:ext cx="343123" cy="265608"/>
              <a:chOff x="3871913" y="3657600"/>
              <a:chExt cx="477837" cy="369888"/>
            </a:xfrm>
          </p:grpSpPr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3932238" y="3986213"/>
                <a:ext cx="112713" cy="4127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9" y="7"/>
                  </a:cxn>
                  <a:cxn ang="0">
                    <a:pos x="0" y="11"/>
                  </a:cxn>
                  <a:cxn ang="0">
                    <a:pos x="19" y="8"/>
                  </a:cxn>
                  <a:cxn ang="0">
                    <a:pos x="30" y="0"/>
                  </a:cxn>
                  <a:cxn ang="0">
                    <a:pos x="27" y="1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1" y="3"/>
                      <a:pt x="15" y="5"/>
                      <a:pt x="9" y="7"/>
                    </a:cubicBezTo>
                    <a:cubicBezTo>
                      <a:pt x="6" y="9"/>
                      <a:pt x="3" y="10"/>
                      <a:pt x="0" y="11"/>
                    </a:cubicBezTo>
                    <a:cubicBezTo>
                      <a:pt x="6" y="10"/>
                      <a:pt x="12" y="9"/>
                      <a:pt x="19" y="8"/>
                    </a:cubicBezTo>
                    <a:cubicBezTo>
                      <a:pt x="23" y="5"/>
                      <a:pt x="27" y="2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8" name="Freeform 19"/>
              <p:cNvSpPr>
                <a:spLocks/>
              </p:cNvSpPr>
              <p:nvPr/>
            </p:nvSpPr>
            <p:spPr bwMode="auto">
              <a:xfrm>
                <a:off x="4243388" y="3876675"/>
                <a:ext cx="15875" cy="63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3871913" y="386873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4187825" y="3714750"/>
                <a:ext cx="150813" cy="173038"/>
              </a:xfrm>
              <a:custGeom>
                <a:avLst/>
                <a:gdLst/>
                <a:ahLst/>
                <a:cxnLst>
                  <a:cxn ang="0">
                    <a:pos x="9" y="40"/>
                  </a:cxn>
                  <a:cxn ang="0">
                    <a:pos x="36" y="3"/>
                  </a:cxn>
                  <a:cxn ang="0">
                    <a:pos x="4" y="33"/>
                  </a:cxn>
                  <a:cxn ang="0">
                    <a:pos x="0" y="46"/>
                  </a:cxn>
                  <a:cxn ang="0">
                    <a:pos x="9" y="40"/>
                  </a:cxn>
                </a:cxnLst>
                <a:rect l="0" t="0" r="r" b="b"/>
                <a:pathLst>
                  <a:path w="40" h="46">
                    <a:moveTo>
                      <a:pt x="9" y="40"/>
                    </a:moveTo>
                    <a:cubicBezTo>
                      <a:pt x="20" y="26"/>
                      <a:pt x="40" y="6"/>
                      <a:pt x="36" y="3"/>
                    </a:cubicBezTo>
                    <a:cubicBezTo>
                      <a:pt x="32" y="0"/>
                      <a:pt x="17" y="20"/>
                      <a:pt x="4" y="33"/>
                    </a:cubicBezTo>
                    <a:cubicBezTo>
                      <a:pt x="2" y="38"/>
                      <a:pt x="0" y="42"/>
                      <a:pt x="0" y="46"/>
                    </a:cubicBezTo>
                    <a:cubicBezTo>
                      <a:pt x="2" y="44"/>
                      <a:pt x="5" y="43"/>
                      <a:pt x="9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4033838" y="3665538"/>
                <a:ext cx="85725" cy="206375"/>
              </a:xfrm>
              <a:custGeom>
                <a:avLst/>
                <a:gdLst/>
                <a:ahLst/>
                <a:cxnLst>
                  <a:cxn ang="0">
                    <a:pos x="19" y="50"/>
                  </a:cxn>
                  <a:cxn ang="0">
                    <a:pos x="22" y="53"/>
                  </a:cxn>
                  <a:cxn ang="0">
                    <a:pos x="23" y="55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18" y="48"/>
                  </a:cxn>
                  <a:cxn ang="0">
                    <a:pos x="19" y="50"/>
                  </a:cxn>
                </a:cxnLst>
                <a:rect l="0" t="0" r="r" b="b"/>
                <a:pathLst>
                  <a:path w="23" h="55">
                    <a:moveTo>
                      <a:pt x="19" y="50"/>
                    </a:moveTo>
                    <a:cubicBezTo>
                      <a:pt x="20" y="51"/>
                      <a:pt x="21" y="52"/>
                      <a:pt x="22" y="53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9"/>
                      <a:pt x="19" y="49"/>
                      <a:pt x="19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4078288" y="3981450"/>
                <a:ext cx="26988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"/>
                  </a:cxn>
                  <a:cxn ang="0">
                    <a:pos x="7" y="0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4" y="3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5" y="1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3" name="Freeform 382"/>
              <p:cNvSpPr>
                <a:spLocks/>
              </p:cNvSpPr>
              <p:nvPr/>
            </p:nvSpPr>
            <p:spPr bwMode="auto">
              <a:xfrm>
                <a:off x="4183063" y="3687763"/>
                <a:ext cx="76200" cy="1285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0" y="0"/>
                  </a:cxn>
                  <a:cxn ang="0">
                    <a:pos x="0" y="34"/>
                  </a:cxn>
                </a:cxnLst>
                <a:rect l="0" t="0" r="r" b="b"/>
                <a:pathLst>
                  <a:path w="20" h="34">
                    <a:moveTo>
                      <a:pt x="0" y="34"/>
                    </a:moveTo>
                    <a:cubicBezTo>
                      <a:pt x="7" y="20"/>
                      <a:pt x="15" y="2"/>
                      <a:pt x="20" y="0"/>
                    </a:cubicBezTo>
                    <a:cubicBezTo>
                      <a:pt x="15" y="2"/>
                      <a:pt x="7" y="20"/>
                      <a:pt x="0" y="3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4" name="Freeform 383"/>
              <p:cNvSpPr>
                <a:spLocks/>
              </p:cNvSpPr>
              <p:nvPr/>
            </p:nvSpPr>
            <p:spPr bwMode="auto">
              <a:xfrm>
                <a:off x="3987800" y="3725863"/>
                <a:ext cx="87313" cy="131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0" y="0"/>
                  </a:cxn>
                </a:cxnLst>
                <a:rect l="0" t="0" r="r" b="b"/>
                <a:pathLst>
                  <a:path w="23" h="35">
                    <a:moveTo>
                      <a:pt x="0" y="0"/>
                    </a:moveTo>
                    <a:cubicBezTo>
                      <a:pt x="3" y="7"/>
                      <a:pt x="15" y="23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23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4176713" y="3816350"/>
                <a:ext cx="6350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3984625" y="3695700"/>
                <a:ext cx="134938" cy="192088"/>
              </a:xfrm>
              <a:custGeom>
                <a:avLst/>
                <a:gdLst/>
                <a:ahLst/>
                <a:cxnLst>
                  <a:cxn ang="0">
                    <a:pos x="35" y="51"/>
                  </a:cxn>
                  <a:cxn ang="0">
                    <a:pos x="36" y="47"/>
                  </a:cxn>
                  <a:cxn ang="0">
                    <a:pos x="35" y="45"/>
                  </a:cxn>
                  <a:cxn ang="0">
                    <a:pos x="32" y="42"/>
                  </a:cxn>
                  <a:cxn ang="0">
                    <a:pos x="31" y="40"/>
                  </a:cxn>
                  <a:cxn ang="0">
                    <a:pos x="30" y="39"/>
                  </a:cxn>
                  <a:cxn ang="0">
                    <a:pos x="1" y="3"/>
                  </a:cxn>
                  <a:cxn ang="0">
                    <a:pos x="1" y="8"/>
                  </a:cxn>
                  <a:cxn ang="0">
                    <a:pos x="24" y="43"/>
                  </a:cxn>
                  <a:cxn ang="0">
                    <a:pos x="35" y="51"/>
                  </a:cxn>
                </a:cxnLst>
                <a:rect l="0" t="0" r="r" b="b"/>
                <a:pathLst>
                  <a:path w="36" h="51">
                    <a:moveTo>
                      <a:pt x="35" y="51"/>
                    </a:moveTo>
                    <a:cubicBezTo>
                      <a:pt x="36" y="50"/>
                      <a:pt x="36" y="48"/>
                      <a:pt x="36" y="47"/>
                    </a:cubicBezTo>
                    <a:cubicBezTo>
                      <a:pt x="36" y="46"/>
                      <a:pt x="35" y="46"/>
                      <a:pt x="35" y="45"/>
                    </a:cubicBezTo>
                    <a:cubicBezTo>
                      <a:pt x="34" y="44"/>
                      <a:pt x="33" y="43"/>
                      <a:pt x="32" y="42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19" y="24"/>
                      <a:pt x="5" y="0"/>
                      <a:pt x="1" y="3"/>
                    </a:cubicBezTo>
                    <a:cubicBezTo>
                      <a:pt x="0" y="4"/>
                      <a:pt x="0" y="5"/>
                      <a:pt x="1" y="8"/>
                    </a:cubicBezTo>
                    <a:cubicBezTo>
                      <a:pt x="4" y="15"/>
                      <a:pt x="16" y="31"/>
                      <a:pt x="24" y="43"/>
                    </a:cubicBezTo>
                    <a:cubicBezTo>
                      <a:pt x="29" y="47"/>
                      <a:pt x="33" y="50"/>
                      <a:pt x="35" y="5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7" name="Freeform 386"/>
              <p:cNvSpPr>
                <a:spLocks/>
              </p:cNvSpPr>
              <p:nvPr/>
            </p:nvSpPr>
            <p:spPr bwMode="auto">
              <a:xfrm>
                <a:off x="3871913" y="3921125"/>
                <a:ext cx="217488" cy="492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18" y="4"/>
                  </a:cxn>
                  <a:cxn ang="0">
                    <a:pos x="15" y="4"/>
                  </a:cxn>
                  <a:cxn ang="0">
                    <a:pos x="11" y="5"/>
                  </a:cxn>
                  <a:cxn ang="0">
                    <a:pos x="0" y="10"/>
                  </a:cxn>
                  <a:cxn ang="0">
                    <a:pos x="3" y="12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3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35" y="3"/>
                      <a:pt x="26" y="3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4" y="6"/>
                      <a:pt x="0" y="8"/>
                      <a:pt x="0" y="10"/>
                    </a:cubicBezTo>
                    <a:cubicBezTo>
                      <a:pt x="0" y="11"/>
                      <a:pt x="1" y="11"/>
                      <a:pt x="3" y="12"/>
                    </a:cubicBezTo>
                    <a:cubicBezTo>
                      <a:pt x="10" y="13"/>
                      <a:pt x="29" y="10"/>
                      <a:pt x="44" y="9"/>
                    </a:cubicBezTo>
                    <a:cubicBezTo>
                      <a:pt x="50" y="7"/>
                      <a:pt x="55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8" name="Freeform 387"/>
              <p:cNvSpPr>
                <a:spLocks/>
              </p:cNvSpPr>
              <p:nvPr/>
            </p:nvSpPr>
            <p:spPr bwMode="auto">
              <a:xfrm>
                <a:off x="4171950" y="3684588"/>
                <a:ext cx="106363" cy="20637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55"/>
                  </a:cxn>
                  <a:cxn ang="0">
                    <a:pos x="4" y="54"/>
                  </a:cxn>
                  <a:cxn ang="0">
                    <a:pos x="8" y="41"/>
                  </a:cxn>
                  <a:cxn ang="0">
                    <a:pos x="24" y="1"/>
                  </a:cxn>
                  <a:cxn ang="0">
                    <a:pos x="23" y="1"/>
                  </a:cxn>
                  <a:cxn ang="0">
                    <a:pos x="3" y="35"/>
                  </a:cxn>
                  <a:cxn ang="0">
                    <a:pos x="1" y="38"/>
                  </a:cxn>
                  <a:cxn ang="0">
                    <a:pos x="0" y="45"/>
                  </a:cxn>
                </a:cxnLst>
                <a:rect l="0" t="0" r="r" b="b"/>
                <a:pathLst>
                  <a:path w="28" h="55">
                    <a:moveTo>
                      <a:pt x="0" y="45"/>
                    </a:moveTo>
                    <a:cubicBezTo>
                      <a:pt x="0" y="49"/>
                      <a:pt x="0" y="53"/>
                      <a:pt x="0" y="55"/>
                    </a:cubicBezTo>
                    <a:cubicBezTo>
                      <a:pt x="1" y="55"/>
                      <a:pt x="2" y="54"/>
                      <a:pt x="4" y="54"/>
                    </a:cubicBezTo>
                    <a:cubicBezTo>
                      <a:pt x="4" y="50"/>
                      <a:pt x="6" y="46"/>
                      <a:pt x="8" y="41"/>
                    </a:cubicBezTo>
                    <a:cubicBezTo>
                      <a:pt x="16" y="25"/>
                      <a:pt x="28" y="3"/>
                      <a:pt x="24" y="1"/>
                    </a:cubicBezTo>
                    <a:cubicBezTo>
                      <a:pt x="24" y="0"/>
                      <a:pt x="23" y="0"/>
                      <a:pt x="23" y="1"/>
                    </a:cubicBezTo>
                    <a:cubicBezTo>
                      <a:pt x="18" y="3"/>
                      <a:pt x="10" y="21"/>
                      <a:pt x="3" y="35"/>
                    </a:cubicBezTo>
                    <a:cubicBezTo>
                      <a:pt x="2" y="36"/>
                      <a:pt x="2" y="37"/>
                      <a:pt x="1" y="38"/>
                    </a:cubicBezTo>
                    <a:cubicBezTo>
                      <a:pt x="1" y="41"/>
                      <a:pt x="1" y="43"/>
                      <a:pt x="0" y="4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4100513" y="3978275"/>
                <a:ext cx="15875" cy="1111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1" y="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3932238" y="3762375"/>
                <a:ext cx="123825" cy="1143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0" y="0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cubicBezTo>
                      <a:pt x="3" y="6"/>
                      <a:pt x="21" y="2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21" y="20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4243388" y="3883025"/>
                <a:ext cx="793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3878263" y="3929063"/>
                <a:ext cx="211138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0"/>
                      <a:pt x="47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4149725" y="3819525"/>
                <a:ext cx="1588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4033838" y="3986213"/>
                <a:ext cx="11113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3932238" y="4011613"/>
                <a:ext cx="33338" cy="1587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3932238" y="3751263"/>
                <a:ext cx="3175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4149725" y="3660775"/>
                <a:ext cx="49213" cy="158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12" y="1"/>
                  </a:cxn>
                </a:cxnLst>
                <a:rect l="0" t="0" r="r" b="b"/>
                <a:pathLst>
                  <a:path w="13" h="42">
                    <a:moveTo>
                      <a:pt x="12" y="1"/>
                    </a:moveTo>
                    <a:cubicBezTo>
                      <a:pt x="12" y="1"/>
                      <a:pt x="13" y="1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4" y="24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4116388" y="3978275"/>
                <a:ext cx="158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9" name="Freeform 398"/>
              <p:cNvSpPr>
                <a:spLocks/>
              </p:cNvSpPr>
              <p:nvPr/>
            </p:nvSpPr>
            <p:spPr bwMode="auto">
              <a:xfrm>
                <a:off x="3878263" y="3929063"/>
                <a:ext cx="215900" cy="98425"/>
              </a:xfrm>
              <a:custGeom>
                <a:avLst/>
                <a:gdLst/>
                <a:ahLst/>
                <a:cxnLst>
                  <a:cxn ang="0">
                    <a:pos x="41" y="16"/>
                  </a:cxn>
                  <a:cxn ang="0">
                    <a:pos x="44" y="15"/>
                  </a:cxn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14" y="26"/>
                  </a:cxn>
                  <a:cxn ang="0">
                    <a:pos x="23" y="22"/>
                  </a:cxn>
                  <a:cxn ang="0">
                    <a:pos x="41" y="16"/>
                  </a:cxn>
                </a:cxnLst>
                <a:rect l="0" t="0" r="r" b="b"/>
                <a:pathLst>
                  <a:path w="57" h="26">
                    <a:moveTo>
                      <a:pt x="41" y="16"/>
                    </a:moveTo>
                    <a:cubicBezTo>
                      <a:pt x="42" y="15"/>
                      <a:pt x="43" y="15"/>
                      <a:pt x="44" y="15"/>
                    </a:cubicBezTo>
                    <a:cubicBezTo>
                      <a:pt x="51" y="9"/>
                      <a:pt x="57" y="5"/>
                      <a:pt x="57" y="2"/>
                    </a:cubicBezTo>
                    <a:cubicBezTo>
                      <a:pt x="57" y="1"/>
                      <a:pt x="56" y="1"/>
                      <a:pt x="56" y="0"/>
                    </a:cubicBezTo>
                    <a:cubicBezTo>
                      <a:pt x="47" y="8"/>
                      <a:pt x="0" y="20"/>
                      <a:pt x="2" y="26"/>
                    </a:cubicBezTo>
                    <a:cubicBezTo>
                      <a:pt x="6" y="26"/>
                      <a:pt x="10" y="26"/>
                      <a:pt x="14" y="26"/>
                    </a:cubicBezTo>
                    <a:cubicBezTo>
                      <a:pt x="17" y="25"/>
                      <a:pt x="20" y="24"/>
                      <a:pt x="23" y="22"/>
                    </a:cubicBezTo>
                    <a:cubicBezTo>
                      <a:pt x="29" y="20"/>
                      <a:pt x="35" y="18"/>
                      <a:pt x="41" y="1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3932238" y="3744913"/>
                <a:ext cx="184150" cy="153988"/>
              </a:xfrm>
              <a:custGeom>
                <a:avLst/>
                <a:gdLst/>
                <a:ahLst/>
                <a:cxnLst>
                  <a:cxn ang="0">
                    <a:pos x="48" y="40"/>
                  </a:cxn>
                  <a:cxn ang="0">
                    <a:pos x="49" y="38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33" y="35"/>
                  </a:cxn>
                  <a:cxn ang="0">
                    <a:pos x="48" y="40"/>
                  </a:cxn>
                </a:cxnLst>
                <a:rect l="0" t="0" r="r" b="b"/>
                <a:pathLst>
                  <a:path w="49" h="41">
                    <a:moveTo>
                      <a:pt x="48" y="40"/>
                    </a:moveTo>
                    <a:cubicBezTo>
                      <a:pt x="49" y="39"/>
                      <a:pt x="49" y="39"/>
                      <a:pt x="49" y="38"/>
                    </a:cubicBezTo>
                    <a:cubicBezTo>
                      <a:pt x="47" y="37"/>
                      <a:pt x="43" y="3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4" y="19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11"/>
                      <a:pt x="21" y="25"/>
                      <a:pt x="33" y="35"/>
                    </a:cubicBezTo>
                    <a:cubicBezTo>
                      <a:pt x="40" y="39"/>
                      <a:pt x="46" y="41"/>
                      <a:pt x="48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4149725" y="3660775"/>
                <a:ext cx="57150" cy="230188"/>
              </a:xfrm>
              <a:custGeom>
                <a:avLst/>
                <a:gdLst/>
                <a:ahLst/>
                <a:cxnLst>
                  <a:cxn ang="0">
                    <a:pos x="4" y="61"/>
                  </a:cxn>
                  <a:cxn ang="0">
                    <a:pos x="6" y="61"/>
                  </a:cxn>
                  <a:cxn ang="0">
                    <a:pos x="6" y="51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4" y="61"/>
                  </a:cxn>
                </a:cxnLst>
                <a:rect l="0" t="0" r="r" b="b"/>
                <a:pathLst>
                  <a:path w="15" h="61">
                    <a:moveTo>
                      <a:pt x="4" y="61"/>
                    </a:moveTo>
                    <a:cubicBezTo>
                      <a:pt x="5" y="61"/>
                      <a:pt x="5" y="61"/>
                      <a:pt x="6" y="61"/>
                    </a:cubicBezTo>
                    <a:cubicBezTo>
                      <a:pt x="6" y="59"/>
                      <a:pt x="6" y="55"/>
                      <a:pt x="6" y="51"/>
                    </a:cubicBezTo>
                    <a:cubicBezTo>
                      <a:pt x="7" y="49"/>
                      <a:pt x="7" y="47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9"/>
                      <a:pt x="15" y="8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52"/>
                      <a:pt x="2" y="60"/>
                      <a:pt x="4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4195763" y="3883025"/>
                <a:ext cx="55563" cy="539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14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0" y="13"/>
                  </a:cxn>
                </a:cxnLst>
                <a:rect l="0" t="0" r="r" b="b"/>
                <a:pathLst>
                  <a:path w="15" h="14">
                    <a:moveTo>
                      <a:pt x="0" y="13"/>
                    </a:moveTo>
                    <a:cubicBezTo>
                      <a:pt x="0" y="13"/>
                      <a:pt x="1" y="14"/>
                      <a:pt x="1" y="14"/>
                    </a:cubicBezTo>
                    <a:cubicBezTo>
                      <a:pt x="7" y="9"/>
                      <a:pt x="11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6" y="6"/>
                      <a:pt x="0" y="11"/>
                      <a:pt x="0" y="1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4116388" y="3978275"/>
                <a:ext cx="793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3886200" y="3657600"/>
                <a:ext cx="463550" cy="358775"/>
              </a:xfrm>
              <a:custGeom>
                <a:avLst/>
                <a:gdLst/>
                <a:ahLst/>
                <a:cxnLst>
                  <a:cxn ang="0">
                    <a:pos x="80" y="61"/>
                  </a:cxn>
                  <a:cxn ang="0">
                    <a:pos x="76" y="62"/>
                  </a:cxn>
                  <a:cxn ang="0">
                    <a:pos x="74" y="62"/>
                  </a:cxn>
                  <a:cxn ang="0">
                    <a:pos x="70" y="44"/>
                  </a:cxn>
                  <a:cxn ang="0">
                    <a:pos x="70" y="44"/>
                  </a:cxn>
                  <a:cxn ang="0">
                    <a:pos x="63" y="1"/>
                  </a:cxn>
                  <a:cxn ang="0">
                    <a:pos x="62" y="44"/>
                  </a:cxn>
                  <a:cxn ang="0">
                    <a:pos x="62" y="57"/>
                  </a:cxn>
                  <a:cxn ang="0">
                    <a:pos x="61" y="61"/>
                  </a:cxn>
                  <a:cxn ang="0">
                    <a:pos x="60" y="63"/>
                  </a:cxn>
                  <a:cxn ang="0">
                    <a:pos x="45" y="58"/>
                  </a:cxn>
                  <a:cxn ang="0">
                    <a:pos x="45" y="58"/>
                  </a:cxn>
                  <a:cxn ang="0">
                    <a:pos x="2" y="42"/>
                  </a:cxn>
                  <a:cxn ang="0">
                    <a:pos x="40" y="64"/>
                  </a:cxn>
                  <a:cxn ang="0">
                    <a:pos x="51" y="70"/>
                  </a:cxn>
                  <a:cxn ang="0">
                    <a:pos x="54" y="72"/>
                  </a:cxn>
                  <a:cxn ang="0">
                    <a:pos x="54" y="72"/>
                  </a:cxn>
                  <a:cxn ang="0">
                    <a:pos x="55" y="74"/>
                  </a:cxn>
                  <a:cxn ang="0">
                    <a:pos x="42" y="87"/>
                  </a:cxn>
                  <a:cxn ang="0">
                    <a:pos x="42" y="87"/>
                  </a:cxn>
                  <a:cxn ang="0">
                    <a:pos x="31" y="95"/>
                  </a:cxn>
                  <a:cxn ang="0">
                    <a:pos x="33" y="95"/>
                  </a:cxn>
                  <a:cxn ang="0">
                    <a:pos x="51" y="90"/>
                  </a:cxn>
                  <a:cxn ang="0">
                    <a:pos x="58" y="86"/>
                  </a:cxn>
                  <a:cxn ang="0">
                    <a:pos x="61" y="85"/>
                  </a:cxn>
                  <a:cxn ang="0">
                    <a:pos x="61" y="85"/>
                  </a:cxn>
                  <a:cxn ang="0">
                    <a:pos x="63" y="85"/>
                  </a:cxn>
                  <a:cxn ang="0">
                    <a:pos x="63" y="86"/>
                  </a:cxn>
                  <a:cxn ang="0">
                    <a:pos x="83" y="74"/>
                  </a:cxn>
                  <a:cxn ang="0">
                    <a:pos x="82" y="73"/>
                  </a:cxn>
                  <a:cxn ang="0">
                    <a:pos x="95" y="60"/>
                  </a:cxn>
                  <a:cxn ang="0">
                    <a:pos x="95" y="60"/>
                  </a:cxn>
                  <a:cxn ang="0">
                    <a:pos x="99" y="58"/>
                  </a:cxn>
                  <a:cxn ang="0">
                    <a:pos x="110" y="45"/>
                  </a:cxn>
                  <a:cxn ang="0">
                    <a:pos x="123" y="33"/>
                  </a:cxn>
                  <a:cxn ang="0">
                    <a:pos x="89" y="55"/>
                  </a:cxn>
                  <a:cxn ang="0">
                    <a:pos x="80" y="61"/>
                  </a:cxn>
                </a:cxnLst>
                <a:rect l="0" t="0" r="r" b="b"/>
                <a:pathLst>
                  <a:path w="123" h="95">
                    <a:moveTo>
                      <a:pt x="80" y="61"/>
                    </a:moveTo>
                    <a:cubicBezTo>
                      <a:pt x="78" y="61"/>
                      <a:pt x="77" y="62"/>
                      <a:pt x="76" y="62"/>
                    </a:cubicBezTo>
                    <a:cubicBezTo>
                      <a:pt x="75" y="62"/>
                      <a:pt x="75" y="62"/>
                      <a:pt x="74" y="62"/>
                    </a:cubicBezTo>
                    <a:cubicBezTo>
                      <a:pt x="72" y="61"/>
                      <a:pt x="71" y="5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8" y="26"/>
                      <a:pt x="68" y="0"/>
                      <a:pt x="63" y="1"/>
                    </a:cubicBezTo>
                    <a:cubicBezTo>
                      <a:pt x="58" y="1"/>
                      <a:pt x="61" y="26"/>
                      <a:pt x="62" y="44"/>
                    </a:cubicBezTo>
                    <a:cubicBezTo>
                      <a:pt x="62" y="49"/>
                      <a:pt x="62" y="53"/>
                      <a:pt x="62" y="57"/>
                    </a:cubicBezTo>
                    <a:cubicBezTo>
                      <a:pt x="62" y="58"/>
                      <a:pt x="62" y="60"/>
                      <a:pt x="61" y="61"/>
                    </a:cubicBezTo>
                    <a:cubicBezTo>
                      <a:pt x="61" y="62"/>
                      <a:pt x="61" y="62"/>
                      <a:pt x="60" y="63"/>
                    </a:cubicBezTo>
                    <a:cubicBezTo>
                      <a:pt x="58" y="64"/>
                      <a:pt x="52" y="62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29" y="51"/>
                      <a:pt x="4" y="37"/>
                      <a:pt x="2" y="42"/>
                    </a:cubicBezTo>
                    <a:cubicBezTo>
                      <a:pt x="0" y="47"/>
                      <a:pt x="24" y="56"/>
                      <a:pt x="40" y="64"/>
                    </a:cubicBezTo>
                    <a:cubicBezTo>
                      <a:pt x="44" y="66"/>
                      <a:pt x="48" y="68"/>
                      <a:pt x="51" y="70"/>
                    </a:cubicBezTo>
                    <a:cubicBezTo>
                      <a:pt x="52" y="71"/>
                      <a:pt x="53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5" y="73"/>
                      <a:pt x="55" y="74"/>
                    </a:cubicBezTo>
                    <a:cubicBezTo>
                      <a:pt x="55" y="77"/>
                      <a:pt x="49" y="81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39" y="89"/>
                      <a:pt x="35" y="92"/>
                      <a:pt x="31" y="95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40" y="93"/>
                      <a:pt x="46" y="92"/>
                      <a:pt x="51" y="90"/>
                    </a:cubicBezTo>
                    <a:cubicBezTo>
                      <a:pt x="54" y="89"/>
                      <a:pt x="56" y="87"/>
                      <a:pt x="58" y="86"/>
                    </a:cubicBezTo>
                    <a:cubicBezTo>
                      <a:pt x="59" y="86"/>
                      <a:pt x="60" y="85"/>
                      <a:pt x="6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2" y="85"/>
                      <a:pt x="63" y="85"/>
                      <a:pt x="63" y="85"/>
                    </a:cubicBezTo>
                    <a:cubicBezTo>
                      <a:pt x="63" y="85"/>
                      <a:pt x="63" y="86"/>
                      <a:pt x="63" y="86"/>
                    </a:cubicBezTo>
                    <a:cubicBezTo>
                      <a:pt x="72" y="82"/>
                      <a:pt x="78" y="78"/>
                      <a:pt x="83" y="74"/>
                    </a:cubicBezTo>
                    <a:cubicBezTo>
                      <a:pt x="83" y="74"/>
                      <a:pt x="82" y="73"/>
                      <a:pt x="82" y="73"/>
                    </a:cubicBezTo>
                    <a:cubicBezTo>
                      <a:pt x="82" y="71"/>
                      <a:pt x="88" y="66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6" y="59"/>
                      <a:pt x="97" y="59"/>
                      <a:pt x="99" y="58"/>
                    </a:cubicBezTo>
                    <a:cubicBezTo>
                      <a:pt x="102" y="53"/>
                      <a:pt x="106" y="49"/>
                      <a:pt x="110" y="45"/>
                    </a:cubicBezTo>
                    <a:cubicBezTo>
                      <a:pt x="113" y="42"/>
                      <a:pt x="118" y="38"/>
                      <a:pt x="123" y="33"/>
                    </a:cubicBezTo>
                    <a:cubicBezTo>
                      <a:pt x="114" y="37"/>
                      <a:pt x="100" y="48"/>
                      <a:pt x="89" y="55"/>
                    </a:cubicBezTo>
                    <a:cubicBezTo>
                      <a:pt x="85" y="58"/>
                      <a:pt x="82" y="59"/>
                      <a:pt x="80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" name="Group 289"/>
            <p:cNvGrpSpPr/>
            <p:nvPr/>
          </p:nvGrpSpPr>
          <p:grpSpPr>
            <a:xfrm rot="1639090">
              <a:off x="7207991" y="711628"/>
              <a:ext cx="129953" cy="86636"/>
              <a:chOff x="3916363" y="1970088"/>
              <a:chExt cx="180975" cy="120650"/>
            </a:xfrm>
          </p:grpSpPr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5" name="Freeform 374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6" name="Freeform 375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" name="Group 288"/>
            <p:cNvGrpSpPr/>
            <p:nvPr/>
          </p:nvGrpSpPr>
          <p:grpSpPr>
            <a:xfrm rot="1639090">
              <a:off x="6580582" y="684579"/>
              <a:ext cx="524374" cy="395561"/>
              <a:chOff x="3190875" y="2187575"/>
              <a:chExt cx="730250" cy="550863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9" name="Freeform 134"/>
              <p:cNvSpPr>
                <a:spLocks/>
              </p:cNvSpPr>
              <p:nvPr/>
            </p:nvSpPr>
            <p:spPr bwMode="auto">
              <a:xfrm>
                <a:off x="3521075" y="2343150"/>
                <a:ext cx="52388" cy="44450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4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0" name="Freeform 135"/>
              <p:cNvSpPr>
                <a:spLocks/>
              </p:cNvSpPr>
              <p:nvPr/>
            </p:nvSpPr>
            <p:spPr bwMode="auto">
              <a:xfrm>
                <a:off x="3413125" y="2327275"/>
                <a:ext cx="142875" cy="79375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6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5" y="0"/>
                      <a:pt x="2" y="2"/>
                      <a:pt x="0" y="4"/>
                    </a:cubicBezTo>
                    <a:cubicBezTo>
                      <a:pt x="9" y="6"/>
                      <a:pt x="25" y="16"/>
                      <a:pt x="38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1" name="Freeform 136"/>
              <p:cNvSpPr>
                <a:spLocks/>
              </p:cNvSpPr>
              <p:nvPr/>
            </p:nvSpPr>
            <p:spPr bwMode="auto">
              <a:xfrm>
                <a:off x="3556000" y="2535238"/>
                <a:ext cx="11113" cy="63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2" name="Freeform 137"/>
              <p:cNvSpPr>
                <a:spLocks/>
              </p:cNvSpPr>
              <p:nvPr/>
            </p:nvSpPr>
            <p:spPr bwMode="auto">
              <a:xfrm>
                <a:off x="3416300" y="2516188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3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3" name="Freeform 138"/>
              <p:cNvSpPr>
                <a:spLocks/>
              </p:cNvSpPr>
              <p:nvPr/>
            </p:nvSpPr>
            <p:spPr bwMode="auto">
              <a:xfrm>
                <a:off x="3578225" y="2338388"/>
                <a:ext cx="19050" cy="34925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4" name="Freeform 139"/>
              <p:cNvSpPr>
                <a:spLocks/>
              </p:cNvSpPr>
              <p:nvPr/>
            </p:nvSpPr>
            <p:spPr bwMode="auto">
              <a:xfrm>
                <a:off x="3190875" y="2365375"/>
                <a:ext cx="346075" cy="200025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20" y="44"/>
                  </a:cxn>
                  <a:cxn ang="0">
                    <a:pos x="41" y="49"/>
                  </a:cxn>
                  <a:cxn ang="0">
                    <a:pos x="50" y="46"/>
                  </a:cxn>
                  <a:cxn ang="0">
                    <a:pos x="53" y="48"/>
                  </a:cxn>
                  <a:cxn ang="0">
                    <a:pos x="91" y="32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2"/>
                  </a:cxn>
                  <a:cxn ang="0">
                    <a:pos x="33" y="33"/>
                  </a:cxn>
                  <a:cxn ang="0">
                    <a:pos x="2" y="26"/>
                  </a:cxn>
                  <a:cxn ang="0">
                    <a:pos x="37" y="31"/>
                  </a:cxn>
                  <a:cxn ang="0">
                    <a:pos x="68" y="25"/>
                  </a:cxn>
                  <a:cxn ang="0">
                    <a:pos x="82" y="23"/>
                  </a:cxn>
                  <a:cxn ang="0">
                    <a:pos x="48" y="14"/>
                  </a:cxn>
                  <a:cxn ang="0">
                    <a:pos x="92" y="17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1" y="5"/>
                  </a:cxn>
                  <a:cxn ang="0">
                    <a:pos x="32" y="7"/>
                  </a:cxn>
                  <a:cxn ang="0">
                    <a:pos x="16" y="16"/>
                  </a:cxn>
                  <a:cxn ang="0">
                    <a:pos x="4" y="23"/>
                  </a:cxn>
                  <a:cxn ang="0">
                    <a:pos x="0" y="24"/>
                  </a:cxn>
                  <a:cxn ang="0">
                    <a:pos x="3" y="31"/>
                  </a:cxn>
                  <a:cxn ang="0">
                    <a:pos x="8" y="33"/>
                  </a:cxn>
                </a:cxnLst>
                <a:rect l="0" t="0" r="r" b="b"/>
                <a:pathLst>
                  <a:path w="92" h="53">
                    <a:moveTo>
                      <a:pt x="8" y="33"/>
                    </a:moveTo>
                    <a:cubicBezTo>
                      <a:pt x="14" y="34"/>
                      <a:pt x="18" y="42"/>
                      <a:pt x="20" y="44"/>
                    </a:cubicBezTo>
                    <a:cubicBezTo>
                      <a:pt x="27" y="53"/>
                      <a:pt x="41" y="49"/>
                      <a:pt x="41" y="49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1" y="47"/>
                      <a:pt x="53" y="48"/>
                    </a:cubicBezTo>
                    <a:cubicBezTo>
                      <a:pt x="58" y="44"/>
                      <a:pt x="77" y="38"/>
                      <a:pt x="91" y="32"/>
                    </a:cubicBezTo>
                    <a:cubicBezTo>
                      <a:pt x="73" y="34"/>
                      <a:pt x="48" y="37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2" y="33"/>
                      <a:pt x="36" y="34"/>
                      <a:pt x="33" y="33"/>
                    </a:cubicBezTo>
                    <a:cubicBezTo>
                      <a:pt x="25" y="31"/>
                      <a:pt x="2" y="26"/>
                      <a:pt x="2" y="26"/>
                    </a:cubicBezTo>
                    <a:cubicBezTo>
                      <a:pt x="2" y="26"/>
                      <a:pt x="34" y="32"/>
                      <a:pt x="37" y="31"/>
                    </a:cubicBezTo>
                    <a:cubicBezTo>
                      <a:pt x="41" y="31"/>
                      <a:pt x="65" y="25"/>
                      <a:pt x="68" y="25"/>
                    </a:cubicBezTo>
                    <a:cubicBezTo>
                      <a:pt x="70" y="25"/>
                      <a:pt x="76" y="24"/>
                      <a:pt x="82" y="23"/>
                    </a:cubicBezTo>
                    <a:cubicBezTo>
                      <a:pt x="66" y="20"/>
                      <a:pt x="48" y="18"/>
                      <a:pt x="48" y="14"/>
                    </a:cubicBezTo>
                    <a:cubicBezTo>
                      <a:pt x="49" y="9"/>
                      <a:pt x="74" y="14"/>
                      <a:pt x="92" y="17"/>
                    </a:cubicBezTo>
                    <a:cubicBezTo>
                      <a:pt x="80" y="11"/>
                      <a:pt x="64" y="5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4"/>
                      <a:pt x="57" y="4"/>
                      <a:pt x="51" y="5"/>
                    </a:cubicBezTo>
                    <a:cubicBezTo>
                      <a:pt x="44" y="6"/>
                      <a:pt x="38" y="5"/>
                      <a:pt x="32" y="7"/>
                    </a:cubicBezTo>
                    <a:cubicBezTo>
                      <a:pt x="26" y="8"/>
                      <a:pt x="21" y="15"/>
                      <a:pt x="16" y="16"/>
                    </a:cubicBezTo>
                    <a:cubicBezTo>
                      <a:pt x="11" y="17"/>
                      <a:pt x="10" y="22"/>
                      <a:pt x="4" y="23"/>
                    </a:cubicBezTo>
                    <a:cubicBezTo>
                      <a:pt x="3" y="24"/>
                      <a:pt x="2" y="24"/>
                      <a:pt x="0" y="24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5" y="32"/>
                      <a:pt x="6" y="32"/>
                      <a:pt x="8" y="3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5" name="Freeform 140"/>
              <p:cNvSpPr>
                <a:spLocks/>
              </p:cNvSpPr>
              <p:nvPr/>
            </p:nvSpPr>
            <p:spPr bwMode="auto">
              <a:xfrm>
                <a:off x="3435350" y="2466975"/>
                <a:ext cx="142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6" name="Freeform 141"/>
              <p:cNvSpPr>
                <a:spLocks/>
              </p:cNvSpPr>
              <p:nvPr/>
            </p:nvSpPr>
            <p:spPr bwMode="auto">
              <a:xfrm>
                <a:off x="3460750" y="2455863"/>
                <a:ext cx="71438" cy="79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6" y="2"/>
                      <a:pt x="13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9" y="1"/>
                      <a:pt x="4" y="2"/>
                      <a:pt x="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7" name="Freeform 142"/>
              <p:cNvSpPr>
                <a:spLocks/>
              </p:cNvSpPr>
              <p:nvPr/>
            </p:nvSpPr>
            <p:spPr bwMode="auto">
              <a:xfrm>
                <a:off x="3197225" y="2451100"/>
                <a:ext cx="317500" cy="42863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7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6" y="2"/>
                  </a:cxn>
                  <a:cxn ang="0">
                    <a:pos x="35" y="8"/>
                  </a:cxn>
                  <a:cxn ang="0">
                    <a:pos x="0" y="3"/>
                  </a:cxn>
                  <a:cxn ang="0">
                    <a:pos x="31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7" y="4"/>
                    </a:cubicBezTo>
                    <a:cubicBezTo>
                      <a:pt x="68" y="4"/>
                      <a:pt x="69" y="3"/>
                      <a:pt x="70" y="3"/>
                    </a:cubicBezTo>
                    <a:cubicBezTo>
                      <a:pt x="74" y="3"/>
                      <a:pt x="79" y="2"/>
                      <a:pt x="84" y="1"/>
                    </a:cubicBezTo>
                    <a:cubicBezTo>
                      <a:pt x="83" y="0"/>
                      <a:pt x="82" y="0"/>
                      <a:pt x="80" y="0"/>
                    </a:cubicBezTo>
                    <a:cubicBezTo>
                      <a:pt x="74" y="1"/>
                      <a:pt x="68" y="2"/>
                      <a:pt x="66" y="2"/>
                    </a:cubicBezTo>
                    <a:cubicBezTo>
                      <a:pt x="63" y="2"/>
                      <a:pt x="39" y="8"/>
                      <a:pt x="35" y="8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3" y="8"/>
                      <a:pt x="31" y="10"/>
                    </a:cubicBezTo>
                    <a:cubicBezTo>
                      <a:pt x="34" y="11"/>
                      <a:pt x="40" y="10"/>
                      <a:pt x="46" y="9"/>
                    </a:cubicBezTo>
                    <a:cubicBezTo>
                      <a:pt x="47" y="6"/>
                      <a:pt x="54" y="5"/>
                      <a:pt x="63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3709988" y="2470150"/>
                <a:ext cx="206375" cy="60325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54" y="11"/>
                  </a:cxn>
                  <a:cxn ang="0">
                    <a:pos x="12" y="0"/>
                  </a:cxn>
                  <a:cxn ang="0">
                    <a:pos x="0" y="2"/>
                  </a:cxn>
                  <a:cxn ang="0">
                    <a:pos x="11" y="8"/>
                  </a:cxn>
                </a:cxnLst>
                <a:rect l="0" t="0" r="r" b="b"/>
                <a:pathLst>
                  <a:path w="55" h="16">
                    <a:moveTo>
                      <a:pt x="11" y="8"/>
                    </a:moveTo>
                    <a:cubicBezTo>
                      <a:pt x="29" y="11"/>
                      <a:pt x="53" y="16"/>
                      <a:pt x="54" y="11"/>
                    </a:cubicBezTo>
                    <a:cubicBezTo>
                      <a:pt x="55" y="6"/>
                      <a:pt x="30" y="4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ubicBezTo>
                      <a:pt x="3" y="4"/>
                      <a:pt x="7" y="6"/>
                      <a:pt x="11" y="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3449638" y="2511425"/>
                <a:ext cx="150813" cy="1746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4" y="43"/>
                  </a:cxn>
                  <a:cxn ang="0">
                    <a:pos x="36" y="12"/>
                  </a:cxn>
                  <a:cxn ang="0">
                    <a:pos x="40" y="0"/>
                  </a:cxn>
                  <a:cxn ang="0">
                    <a:pos x="31" y="6"/>
                  </a:cxn>
                </a:cxnLst>
                <a:rect l="0" t="0" r="r" b="b"/>
                <a:pathLst>
                  <a:path w="40" h="46">
                    <a:moveTo>
                      <a:pt x="31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3" y="26"/>
                      <a:pt x="36" y="12"/>
                    </a:cubicBezTo>
                    <a:cubicBezTo>
                      <a:pt x="38" y="8"/>
                      <a:pt x="40" y="3"/>
                      <a:pt x="40" y="0"/>
                    </a:cubicBezTo>
                    <a:cubicBezTo>
                      <a:pt x="38" y="1"/>
                      <a:pt x="35" y="3"/>
                      <a:pt x="31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3668713" y="2527300"/>
                <a:ext cx="85725" cy="2063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8" y="53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23" h="55">
                    <a:moveTo>
                      <a:pt x="0" y="13"/>
                    </a:moveTo>
                    <a:cubicBezTo>
                      <a:pt x="6" y="30"/>
                      <a:pt x="13" y="55"/>
                      <a:pt x="18" y="53"/>
                    </a:cubicBezTo>
                    <a:cubicBezTo>
                      <a:pt x="23" y="51"/>
                      <a:pt x="12" y="25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3683000" y="2241550"/>
                <a:ext cx="153988" cy="173038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6"/>
                  </a:cxn>
                  <a:cxn ang="0">
                    <a:pos x="9" y="41"/>
                  </a:cxn>
                </a:cxnLst>
                <a:rect l="0" t="0" r="r" b="b"/>
                <a:pathLst>
                  <a:path w="41" h="46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6"/>
                    </a:cubicBezTo>
                    <a:cubicBezTo>
                      <a:pt x="3" y="45"/>
                      <a:pt x="6" y="43"/>
                      <a:pt x="9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3370263" y="2398713"/>
                <a:ext cx="207963" cy="60325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0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</a:cxnLst>
                <a:rect l="0" t="0" r="r" b="b"/>
                <a:pathLst>
                  <a:path w="55" h="16">
                    <a:moveTo>
                      <a:pt x="43" y="16"/>
                    </a:moveTo>
                    <a:cubicBezTo>
                      <a:pt x="47" y="15"/>
                      <a:pt x="51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0" y="5"/>
                    </a:cubicBez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4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3532188" y="21955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4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6" y="25"/>
                      <a:pt x="9" y="0"/>
                      <a:pt x="4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3525838" y="2689225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3487738" y="2259013"/>
                <a:ext cx="7938" cy="1587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3735388" y="2228850"/>
                <a:ext cx="7938" cy="127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3484563" y="2247900"/>
                <a:ext cx="1588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3751263" y="2428875"/>
                <a:ext cx="153988" cy="11113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1" y="1"/>
                  </a:cxn>
                </a:cxnLst>
                <a:rect l="0" t="0" r="r" b="b"/>
                <a:pathLst>
                  <a:path w="41" h="3">
                    <a:moveTo>
                      <a:pt x="41" y="1"/>
                    </a:moveTo>
                    <a:cubicBezTo>
                      <a:pt x="34" y="0"/>
                      <a:pt x="15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2"/>
                      <a:pt x="34" y="0"/>
                      <a:pt x="4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3717925" y="2255838"/>
                <a:ext cx="6350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3675063" y="2271713"/>
                <a:ext cx="42863" cy="8572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7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7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3506788" y="22891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3367088" y="2451100"/>
                <a:ext cx="211138" cy="3810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</a:cxnLst>
                <a:rect l="0" t="0" r="r" b="b"/>
                <a:pathLst>
                  <a:path w="56" h="10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2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ubicBezTo>
                      <a:pt x="24" y="3"/>
                      <a:pt x="23" y="4"/>
                      <a:pt x="22" y="4"/>
                    </a:cubicBezTo>
                    <a:cubicBezTo>
                      <a:pt x="21" y="4"/>
                      <a:pt x="19" y="4"/>
                      <a:pt x="18" y="4"/>
                    </a:cubicBezTo>
                    <a:cubicBezTo>
                      <a:pt x="9" y="5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3532188" y="2330450"/>
                <a:ext cx="41275" cy="57150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11" y="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8" y="10"/>
                      <a:pt x="4" y="5"/>
                      <a:pt x="0" y="0"/>
                    </a:cubicBezTo>
                    <a:cubicBezTo>
                      <a:pt x="2" y="2"/>
                      <a:pt x="3" y="3"/>
                      <a:pt x="4" y="5"/>
                    </a:cubicBezTo>
                    <a:cubicBezTo>
                      <a:pt x="6" y="8"/>
                      <a:pt x="9" y="12"/>
                      <a:pt x="11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3586163" y="2511425"/>
                <a:ext cx="14288" cy="492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12"/>
                  </a:cxn>
                  <a:cxn ang="0">
                    <a:pos x="0" y="13"/>
                  </a:cxn>
                  <a:cxn ang="0">
                    <a:pos x="4" y="0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2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3668713" y="2214563"/>
                <a:ext cx="107950" cy="206375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3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5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4"/>
                      <a:pt x="3" y="54"/>
                      <a:pt x="4" y="53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3" y="0"/>
                      <a:pt x="22" y="1"/>
                      <a:pt x="20" y="4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7" y="8"/>
                      <a:pt x="16" y="10"/>
                      <a:pt x="15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2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3514725" y="2508250"/>
                <a:ext cx="104775" cy="20796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3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3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1" y="29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3698875" y="2428875"/>
                <a:ext cx="222250" cy="49213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13"/>
                  </a:cxn>
                  <a:cxn ang="0">
                    <a:pos x="15" y="11"/>
                  </a:cxn>
                  <a:cxn ang="0">
                    <a:pos x="58" y="3"/>
                  </a:cxn>
                  <a:cxn ang="0">
                    <a:pos x="55" y="1"/>
                  </a:cxn>
                  <a:cxn ang="0">
                    <a:pos x="14" y="3"/>
                  </a:cxn>
                  <a:cxn ang="0">
                    <a:pos x="0" y="11"/>
                  </a:cxn>
                </a:cxnLst>
                <a:rect l="0" t="0" r="r" b="b"/>
                <a:pathLst>
                  <a:path w="59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6" y="12"/>
                      <a:pt x="10" y="12"/>
                      <a:pt x="15" y="11"/>
                    </a:cubicBezTo>
                    <a:cubicBezTo>
                      <a:pt x="33" y="9"/>
                      <a:pt x="59" y="8"/>
                      <a:pt x="58" y="3"/>
                    </a:cubicBezTo>
                    <a:cubicBezTo>
                      <a:pt x="58" y="2"/>
                      <a:pt x="57" y="2"/>
                      <a:pt x="55" y="1"/>
                    </a:cubicBezTo>
                    <a:cubicBezTo>
                      <a:pt x="48" y="0"/>
                      <a:pt x="29" y="2"/>
                      <a:pt x="14" y="3"/>
                    </a:cubicBezTo>
                    <a:cubicBezTo>
                      <a:pt x="8" y="6"/>
                      <a:pt x="2" y="8"/>
                      <a:pt x="0" y="1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3479800" y="2233613"/>
                <a:ext cx="139700" cy="180975"/>
              </a:xfrm>
              <a:custGeom>
                <a:avLst/>
                <a:gdLst/>
                <a:ahLst/>
                <a:cxnLst>
                  <a:cxn ang="0">
                    <a:pos x="25" y="41"/>
                  </a:cxn>
                  <a:cxn ang="0">
                    <a:pos x="36" y="48"/>
                  </a:cxn>
                  <a:cxn ang="0">
                    <a:pos x="37" y="44"/>
                  </a:cxn>
                  <a:cxn ang="0">
                    <a:pos x="31" y="37"/>
                  </a:cxn>
                  <a:cxn ang="0">
                    <a:pos x="26" y="30"/>
                  </a:cxn>
                  <a:cxn ang="0">
                    <a:pos x="5" y="1"/>
                  </a:cxn>
                  <a:cxn ang="0">
                    <a:pos x="1" y="1"/>
                  </a:cxn>
                  <a:cxn ang="0">
                    <a:pos x="1" y="4"/>
                  </a:cxn>
                  <a:cxn ang="0">
                    <a:pos x="1" y="5"/>
                  </a:cxn>
                  <a:cxn ang="0">
                    <a:pos x="2" y="7"/>
                  </a:cxn>
                  <a:cxn ang="0">
                    <a:pos x="4" y="11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4" y="26"/>
                  </a:cxn>
                  <a:cxn ang="0">
                    <a:pos x="25" y="41"/>
                  </a:cxn>
                </a:cxnLst>
                <a:rect l="0" t="0" r="r" b="b"/>
                <a:pathLst>
                  <a:path w="37" h="48">
                    <a:moveTo>
                      <a:pt x="25" y="41"/>
                    </a:moveTo>
                    <a:cubicBezTo>
                      <a:pt x="29" y="45"/>
                      <a:pt x="33" y="48"/>
                      <a:pt x="36" y="48"/>
                    </a:cubicBezTo>
                    <a:cubicBezTo>
                      <a:pt x="36" y="47"/>
                      <a:pt x="37" y="46"/>
                      <a:pt x="37" y="44"/>
                    </a:cubicBezTo>
                    <a:cubicBezTo>
                      <a:pt x="35" y="42"/>
                      <a:pt x="33" y="40"/>
                      <a:pt x="31" y="37"/>
                    </a:cubicBezTo>
                    <a:cubicBezTo>
                      <a:pt x="29" y="35"/>
                      <a:pt x="28" y="32"/>
                      <a:pt x="26" y="30"/>
                    </a:cubicBezTo>
                    <a:cubicBezTo>
                      <a:pt x="18" y="19"/>
                      <a:pt x="10" y="5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6" y="14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10" y="21"/>
                      <a:pt x="12" y="23"/>
                      <a:pt x="14" y="26"/>
                    </a:cubicBezTo>
                    <a:cubicBezTo>
                      <a:pt x="18" y="31"/>
                      <a:pt x="22" y="36"/>
                      <a:pt x="25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3367088" y="2451100"/>
                <a:ext cx="222250" cy="5397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</a:cxnLst>
                <a:rect l="0" t="0" r="r" b="b"/>
                <a:pathLst>
                  <a:path w="59" h="14">
                    <a:moveTo>
                      <a:pt x="59" y="2"/>
                    </a:move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3668713" y="2511425"/>
                <a:ext cx="150813" cy="1857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32" y="47"/>
                  </a:cxn>
                  <a:cxn ang="0">
                    <a:pos x="35" y="48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40" h="49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15" y="24"/>
                      <a:pt x="26" y="43"/>
                      <a:pt x="32" y="47"/>
                    </a:cubicBezTo>
                    <a:cubicBezTo>
                      <a:pt x="33" y="48"/>
                      <a:pt x="35" y="49"/>
                      <a:pt x="35" y="48"/>
                    </a:cubicBezTo>
                    <a:cubicBezTo>
                      <a:pt x="40" y="45"/>
                      <a:pt x="22" y="23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3649663" y="2195513"/>
                <a:ext cx="41275" cy="1428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8"/>
                  </a:cxn>
                  <a:cxn ang="0">
                    <a:pos x="11" y="0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7" y="1"/>
                      <a:pt x="3" y="22"/>
                      <a:pt x="0" y="38"/>
                    </a:cubicBezTo>
                    <a:cubicBezTo>
                      <a:pt x="3" y="22"/>
                      <a:pt x="7" y="1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3646488" y="2338388"/>
                <a:ext cx="317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3540125" y="2395538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3386138" y="2459038"/>
                <a:ext cx="203200" cy="904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39" y="7"/>
                  </a:cxn>
                  <a:cxn ang="0">
                    <a:pos x="1" y="23"/>
                  </a:cxn>
                  <a:cxn ang="0">
                    <a:pos x="0" y="24"/>
                  </a:cxn>
                  <a:cxn ang="0">
                    <a:pos x="54" y="0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6" y="5"/>
                      <a:pt x="39" y="7"/>
                    </a:cubicBezTo>
                    <a:cubicBezTo>
                      <a:pt x="25" y="13"/>
                      <a:pt x="6" y="19"/>
                      <a:pt x="1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7" y="17"/>
                      <a:pt x="46" y="7"/>
                      <a:pt x="5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3578225" y="2508250"/>
                <a:ext cx="44450" cy="2190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8"/>
                  </a:cxn>
                  <a:cxn ang="0">
                    <a:pos x="10" y="0"/>
                  </a:cxn>
                </a:cxnLst>
                <a:rect l="0" t="0" r="r" b="b"/>
                <a:pathLst>
                  <a:path w="12" h="5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2"/>
                      <a:pt x="3" y="58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3646488" y="2192338"/>
                <a:ext cx="63500" cy="228600"/>
              </a:xfrm>
              <a:custGeom>
                <a:avLst/>
                <a:gdLst/>
                <a:ahLst/>
                <a:cxnLst>
                  <a:cxn ang="0">
                    <a:pos x="5" y="61"/>
                  </a:cxn>
                  <a:cxn ang="0">
                    <a:pos x="7" y="61"/>
                  </a:cxn>
                  <a:cxn ang="0">
                    <a:pos x="8" y="44"/>
                  </a:cxn>
                  <a:cxn ang="0">
                    <a:pos x="8" y="44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" y="39"/>
                  </a:cxn>
                  <a:cxn ang="0">
                    <a:pos x="0" y="43"/>
                  </a:cxn>
                  <a:cxn ang="0">
                    <a:pos x="5" y="61"/>
                  </a:cxn>
                </a:cxnLst>
                <a:rect l="0" t="0" r="r" b="b"/>
                <a:pathLst>
                  <a:path w="17" h="61">
                    <a:moveTo>
                      <a:pt x="5" y="61"/>
                    </a:moveTo>
                    <a:cubicBezTo>
                      <a:pt x="5" y="61"/>
                      <a:pt x="6" y="61"/>
                      <a:pt x="7" y="61"/>
                    </a:cubicBezTo>
                    <a:cubicBezTo>
                      <a:pt x="6" y="58"/>
                      <a:pt x="7" y="51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26"/>
                      <a:pt x="17" y="1"/>
                      <a:pt x="13" y="1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8" y="2"/>
                      <a:pt x="4" y="23"/>
                      <a:pt x="1" y="39"/>
                    </a:cubicBezTo>
                    <a:cubicBezTo>
                      <a:pt x="1" y="41"/>
                      <a:pt x="1" y="42"/>
                      <a:pt x="0" y="43"/>
                    </a:cubicBezTo>
                    <a:cubicBezTo>
                      <a:pt x="1" y="52"/>
                      <a:pt x="2" y="59"/>
                      <a:pt x="5" y="6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3578225" y="25082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8"/>
                    </a:cubicBezTo>
                    <a:cubicBezTo>
                      <a:pt x="3" y="59"/>
                      <a:pt x="3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10" y="56"/>
                      <a:pt x="13" y="34"/>
                      <a:pt x="16" y="18"/>
                    </a:cubicBezTo>
                    <a:cubicBezTo>
                      <a:pt x="15" y="9"/>
                      <a:pt x="14" y="1"/>
                      <a:pt x="12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3424238" y="2274888"/>
                <a:ext cx="192088" cy="153988"/>
              </a:xfrm>
              <a:custGeom>
                <a:avLst/>
                <a:gdLst/>
                <a:ahLst/>
                <a:cxnLst>
                  <a:cxn ang="0">
                    <a:pos x="35" y="35"/>
                  </a:cxn>
                  <a:cxn ang="0">
                    <a:pos x="50" y="39"/>
                  </a:cxn>
                  <a:cxn ang="0">
                    <a:pos x="51" y="37"/>
                  </a:cxn>
                  <a:cxn ang="0">
                    <a:pos x="40" y="30"/>
                  </a:cxn>
                  <a:cxn ang="0">
                    <a:pos x="40" y="30"/>
                  </a:cxn>
                  <a:cxn ang="0">
                    <a:pos x="26" y="18"/>
                  </a:cxn>
                  <a:cxn ang="0">
                    <a:pos x="2" y="3"/>
                  </a:cxn>
                  <a:cxn ang="0">
                    <a:pos x="10" y="14"/>
                  </a:cxn>
                  <a:cxn ang="0">
                    <a:pos x="31" y="32"/>
                  </a:cxn>
                  <a:cxn ang="0">
                    <a:pos x="35" y="35"/>
                  </a:cxn>
                </a:cxnLst>
                <a:rect l="0" t="0" r="r" b="b"/>
                <a:pathLst>
                  <a:path w="51" h="41">
                    <a:moveTo>
                      <a:pt x="35" y="35"/>
                    </a:moveTo>
                    <a:cubicBezTo>
                      <a:pt x="42" y="39"/>
                      <a:pt x="48" y="41"/>
                      <a:pt x="50" y="39"/>
                    </a:cubicBezTo>
                    <a:cubicBezTo>
                      <a:pt x="50" y="39"/>
                      <a:pt x="51" y="38"/>
                      <a:pt x="51" y="37"/>
                    </a:cubicBezTo>
                    <a:cubicBezTo>
                      <a:pt x="48" y="37"/>
                      <a:pt x="44" y="34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5" y="26"/>
                      <a:pt x="30" y="22"/>
                      <a:pt x="26" y="18"/>
                    </a:cubicBezTo>
                    <a:cubicBezTo>
                      <a:pt x="15" y="8"/>
                      <a:pt x="5" y="0"/>
                      <a:pt x="2" y="3"/>
                    </a:cubicBezTo>
                    <a:cubicBezTo>
                      <a:pt x="0" y="5"/>
                      <a:pt x="4" y="9"/>
                      <a:pt x="10" y="14"/>
                    </a:cubicBezTo>
                    <a:cubicBezTo>
                      <a:pt x="16" y="20"/>
                      <a:pt x="24" y="26"/>
                      <a:pt x="31" y="32"/>
                    </a:cubicBezTo>
                    <a:cubicBezTo>
                      <a:pt x="32" y="33"/>
                      <a:pt x="33" y="34"/>
                      <a:pt x="35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3382963" y="2459038"/>
                <a:ext cx="209550" cy="106363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56" y="2"/>
                  </a:cxn>
                  <a:cxn ang="0">
                    <a:pos x="55" y="0"/>
                  </a:cxn>
                  <a:cxn ang="0">
                    <a:pos x="1" y="2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43" y="15"/>
                  </a:cxn>
                </a:cxnLst>
                <a:rect l="0" t="0" r="r" b="b"/>
                <a:pathLst>
                  <a:path w="56" h="28">
                    <a:moveTo>
                      <a:pt x="43" y="15"/>
                    </a:moveTo>
                    <a:cubicBezTo>
                      <a:pt x="50" y="9"/>
                      <a:pt x="56" y="4"/>
                      <a:pt x="56" y="2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47" y="7"/>
                      <a:pt x="8" y="17"/>
                      <a:pt x="1" y="24"/>
                    </a:cubicBezTo>
                    <a:cubicBezTo>
                      <a:pt x="1" y="25"/>
                      <a:pt x="0" y="26"/>
                      <a:pt x="1" y="26"/>
                    </a:cubicBezTo>
                    <a:cubicBezTo>
                      <a:pt x="1" y="28"/>
                      <a:pt x="4" y="28"/>
                      <a:pt x="9" y="27"/>
                    </a:cubicBezTo>
                    <a:cubicBezTo>
                      <a:pt x="17" y="24"/>
                      <a:pt x="31" y="19"/>
                      <a:pt x="43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3694113" y="2354263"/>
                <a:ext cx="214313" cy="11588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3" y="28"/>
                      <a:pt x="9" y="2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5" y="22"/>
                      <a:pt x="0" y="26"/>
                      <a:pt x="0" y="2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3671888" y="2500313"/>
                <a:ext cx="195263" cy="14763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46" y="38"/>
                  </a:cxn>
                  <a:cxn ang="0">
                    <a:pos x="49" y="38"/>
                  </a:cxn>
                  <a:cxn ang="0">
                    <a:pos x="16" y="5"/>
                  </a:cxn>
                  <a:cxn ang="0">
                    <a:pos x="1" y="1"/>
                  </a:cxn>
                </a:cxnLst>
                <a:rect l="0" t="0" r="r" b="b"/>
                <a:pathLst>
                  <a:path w="52" h="39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23" y="21"/>
                      <a:pt x="40" y="37"/>
                      <a:pt x="46" y="38"/>
                    </a:cubicBezTo>
                    <a:cubicBezTo>
                      <a:pt x="47" y="39"/>
                      <a:pt x="48" y="39"/>
                      <a:pt x="49" y="38"/>
                    </a:cubicBezTo>
                    <a:cubicBezTo>
                      <a:pt x="52" y="34"/>
                      <a:pt x="30" y="17"/>
                      <a:pt x="16" y="5"/>
                    </a:cubicBezTo>
                    <a:cubicBezTo>
                      <a:pt x="8" y="2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3389313" y="2187575"/>
                <a:ext cx="512763" cy="550863"/>
              </a:xfrm>
              <a:custGeom>
                <a:avLst/>
                <a:gdLst/>
                <a:ahLst/>
                <a:cxnLst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7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7" y="92"/>
                  </a:cxn>
                  <a:cxn ang="0">
                    <a:pos x="56" y="86"/>
                  </a:cxn>
                  <a:cxn ang="0">
                    <a:pos x="56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73" y="146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8"/>
                  </a:cxn>
                  <a:cxn ang="0">
                    <a:pos x="134" y="105"/>
                  </a:cxn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0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61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</a:cxnLst>
                <a:rect l="0" t="0" r="r" b="b"/>
                <a:pathLst>
                  <a:path w="136" h="146">
                    <a:moveTo>
                      <a:pt x="39" y="64"/>
                    </a:move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0" y="94"/>
                      <a:pt x="25" y="98"/>
                    </a:cubicBezTo>
                    <a:cubicBezTo>
                      <a:pt x="15" y="105"/>
                      <a:pt x="5" y="112"/>
                      <a:pt x="7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51" y="89"/>
                      <a:pt x="54" y="87"/>
                      <a:pt x="56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5" y="94"/>
                      <a:pt x="66" y="103"/>
                    </a:cubicBezTo>
                    <a:cubicBezTo>
                      <a:pt x="68" y="121"/>
                      <a:pt x="68" y="146"/>
                      <a:pt x="73" y="146"/>
                    </a:cubicBezTo>
                    <a:cubicBezTo>
                      <a:pt x="78" y="146"/>
                      <a:pt x="75" y="121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3" y="85"/>
                      <a:pt x="91" y="88"/>
                    </a:cubicBezTo>
                    <a:cubicBezTo>
                      <a:pt x="107" y="96"/>
                      <a:pt x="132" y="110"/>
                      <a:pt x="134" y="105"/>
                    </a:cubicBezTo>
                    <a:cubicBezTo>
                      <a:pt x="136" y="100"/>
                      <a:pt x="112" y="91"/>
                      <a:pt x="96" y="83"/>
                    </a:cubicBez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6" y="66"/>
                      <a:pt x="94" y="60"/>
                    </a:cubicBezTo>
                    <a:cubicBezTo>
                      <a:pt x="108" y="49"/>
                      <a:pt x="130" y="36"/>
                      <a:pt x="127" y="32"/>
                    </a:cubicBezTo>
                    <a:cubicBezTo>
                      <a:pt x="124" y="27"/>
                      <a:pt x="103" y="45"/>
                      <a:pt x="87" y="55"/>
                    </a:cubicBezTo>
                    <a:cubicBezTo>
                      <a:pt x="84" y="57"/>
                      <a:pt x="81" y="59"/>
                      <a:pt x="78" y="60"/>
                    </a:cubicBezTo>
                    <a:cubicBezTo>
                      <a:pt x="77" y="61"/>
                      <a:pt x="76" y="61"/>
                      <a:pt x="75" y="62"/>
                    </a:cubicBezTo>
                    <a:cubicBezTo>
                      <a:pt x="74" y="62"/>
                      <a:pt x="73" y="62"/>
                      <a:pt x="73" y="62"/>
                    </a:cubicBezTo>
                    <a:cubicBezTo>
                      <a:pt x="70" y="60"/>
                      <a:pt x="69" y="53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26"/>
                      <a:pt x="66" y="0"/>
                      <a:pt x="61" y="1"/>
                    </a:cubicBezTo>
                    <a:cubicBezTo>
                      <a:pt x="56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0" y="59"/>
                      <a:pt x="60" y="60"/>
                    </a:cubicBezTo>
                    <a:cubicBezTo>
                      <a:pt x="60" y="61"/>
                      <a:pt x="59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1" y="53"/>
                      <a:pt x="15" y="43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1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81"/>
            <p:cNvGrpSpPr/>
            <p:nvPr/>
          </p:nvGrpSpPr>
          <p:grpSpPr>
            <a:xfrm rot="1639090">
              <a:off x="7439061" y="1694089"/>
              <a:ext cx="288406" cy="246228"/>
              <a:chOff x="6294438" y="1638300"/>
              <a:chExt cx="401638" cy="342900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3" name="Freeform 283"/>
            <p:cNvSpPr>
              <a:spLocks/>
            </p:cNvSpPr>
            <p:nvPr/>
          </p:nvSpPr>
          <p:spPr bwMode="auto">
            <a:xfrm rot="1639090">
              <a:off x="7420358" y="865033"/>
              <a:ext cx="181252" cy="490176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24" name="Freeform 284"/>
            <p:cNvSpPr>
              <a:spLocks/>
            </p:cNvSpPr>
            <p:nvPr/>
          </p:nvSpPr>
          <p:spPr bwMode="auto">
            <a:xfrm rot="1639090">
              <a:off x="7642024" y="962290"/>
              <a:ext cx="173272" cy="493596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724"/>
          <p:cNvGrpSpPr/>
          <p:nvPr/>
        </p:nvGrpSpPr>
        <p:grpSpPr>
          <a:xfrm>
            <a:off x="2225640" y="5000575"/>
            <a:ext cx="920557" cy="906472"/>
            <a:chOff x="1669229" y="5000575"/>
            <a:chExt cx="690418" cy="906472"/>
          </a:xfrm>
        </p:grpSpPr>
        <p:sp>
          <p:nvSpPr>
            <p:cNvPr id="1299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00" name="Freeform 1299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4516355">
              <a:off x="1940620" y="5277944"/>
              <a:ext cx="225204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39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0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6" name="Group 281"/>
            <p:cNvGrpSpPr/>
            <p:nvPr/>
          </p:nvGrpSpPr>
          <p:grpSpPr>
            <a:xfrm rot="4516355">
              <a:off x="1913510" y="5522862"/>
              <a:ext cx="110206" cy="94089"/>
              <a:chOff x="6294438" y="1638300"/>
              <a:chExt cx="401638" cy="342900"/>
            </a:xfrm>
          </p:grpSpPr>
          <p:sp>
            <p:nvSpPr>
              <p:cNvPr id="13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13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14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Group 1725"/>
          <p:cNvGrpSpPr/>
          <p:nvPr/>
        </p:nvGrpSpPr>
        <p:grpSpPr>
          <a:xfrm>
            <a:off x="1650876" y="6052706"/>
            <a:ext cx="931161" cy="531091"/>
            <a:chOff x="1238130" y="6052653"/>
            <a:chExt cx="698371" cy="531091"/>
          </a:xfrm>
        </p:grpSpPr>
        <p:sp>
          <p:nvSpPr>
            <p:cNvPr id="101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8" name="Group 296"/>
            <p:cNvGrpSpPr/>
            <p:nvPr/>
          </p:nvGrpSpPr>
          <p:grpSpPr>
            <a:xfrm rot="2467258">
              <a:off x="1498277" y="6174330"/>
              <a:ext cx="173234" cy="175911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11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12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0" name="Group 289"/>
            <p:cNvGrpSpPr/>
            <p:nvPr/>
          </p:nvGrpSpPr>
          <p:grpSpPr>
            <a:xfrm rot="2467258">
              <a:off x="1574579" y="6074179"/>
              <a:ext cx="38200" cy="25465"/>
              <a:chOff x="3916363" y="1970088"/>
              <a:chExt cx="180975" cy="120650"/>
            </a:xfrm>
          </p:grpSpPr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Group 281"/>
            <p:cNvGrpSpPr/>
            <p:nvPr/>
          </p:nvGrpSpPr>
          <p:grpSpPr>
            <a:xfrm rot="2467258">
              <a:off x="1565350" y="6375704"/>
              <a:ext cx="84774" cy="72376"/>
              <a:chOff x="6294438" y="1638300"/>
              <a:chExt cx="401638" cy="342900"/>
            </a:xfrm>
          </p:grpSpPr>
          <p:sp>
            <p:nvSpPr>
              <p:cNvPr id="103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3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39" name="Group 1726"/>
          <p:cNvGrpSpPr/>
          <p:nvPr/>
        </p:nvGrpSpPr>
        <p:grpSpPr>
          <a:xfrm>
            <a:off x="687240" y="6131077"/>
            <a:ext cx="566496" cy="557829"/>
            <a:chOff x="515430" y="6131024"/>
            <a:chExt cx="424872" cy="557829"/>
          </a:xfrm>
        </p:grpSpPr>
        <p:sp>
          <p:nvSpPr>
            <p:cNvPr id="612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14" name="Freeform 613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1" name="Group 296"/>
            <p:cNvGrpSpPr/>
            <p:nvPr/>
          </p:nvGrpSpPr>
          <p:grpSpPr>
            <a:xfrm rot="3025731">
              <a:off x="664323" y="6295190"/>
              <a:ext cx="138587" cy="140729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7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8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73" name="Group 281"/>
            <p:cNvGrpSpPr/>
            <p:nvPr/>
          </p:nvGrpSpPr>
          <p:grpSpPr>
            <a:xfrm rot="3025731">
              <a:off x="698382" y="6457669"/>
              <a:ext cx="67819" cy="57901"/>
              <a:chOff x="6294438" y="1638300"/>
              <a:chExt cx="401638" cy="342900"/>
            </a:xfrm>
          </p:grpSpPr>
          <p:sp>
            <p:nvSpPr>
              <p:cNvPr id="89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4" name="Group 1578"/>
          <p:cNvGrpSpPr/>
          <p:nvPr/>
        </p:nvGrpSpPr>
        <p:grpSpPr>
          <a:xfrm>
            <a:off x="1966935" y="3681289"/>
            <a:ext cx="744071" cy="424872"/>
            <a:chOff x="1475175" y="3681289"/>
            <a:chExt cx="558053" cy="424872"/>
          </a:xfrm>
        </p:grpSpPr>
        <p:sp>
          <p:nvSpPr>
            <p:cNvPr id="1584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85" name="Freeform 1584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  <a:alpha val="6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5" name="Group 296"/>
            <p:cNvGrpSpPr/>
            <p:nvPr/>
          </p:nvGrpSpPr>
          <p:grpSpPr>
            <a:xfrm rot="1778703">
              <a:off x="1674422" y="3779824"/>
              <a:ext cx="138587" cy="140729"/>
              <a:chOff x="5902325" y="2266950"/>
              <a:chExt cx="820738" cy="833438"/>
            </a:xfrm>
            <a:noFill/>
          </p:grpSpPr>
          <p:sp>
            <p:nvSpPr>
              <p:cNvPr id="168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68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598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99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7" name="Group 1727"/>
          <p:cNvGrpSpPr>
            <a:grpSpLocks noChangeAspect="1"/>
          </p:cNvGrpSpPr>
          <p:nvPr/>
        </p:nvGrpSpPr>
        <p:grpSpPr>
          <a:xfrm>
            <a:off x="426720" y="5029200"/>
            <a:ext cx="1389888" cy="795528"/>
            <a:chOff x="1238130" y="6052653"/>
            <a:chExt cx="698371" cy="531091"/>
          </a:xfrm>
        </p:grpSpPr>
        <p:sp>
          <p:nvSpPr>
            <p:cNvPr id="172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0" name="Freeform 172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8" name="Group 296"/>
            <p:cNvGrpSpPr/>
            <p:nvPr/>
          </p:nvGrpSpPr>
          <p:grpSpPr>
            <a:xfrm rot="2467258">
              <a:off x="1498291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74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74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4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5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6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7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8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9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0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1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2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3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4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5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6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7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8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9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0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1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2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3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4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5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6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7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8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8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740" name="Freeform 1739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1" name="Freeform 1740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2" name="Freeform 1741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3" name="Freeform 1742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8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36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7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8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9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34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5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5379507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087D9D-A012-495F-82E4-9DD888802A8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671970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621551" y="6015950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2" name="Group 296"/>
            <p:cNvGrpSpPr/>
            <p:nvPr/>
          </p:nvGrpSpPr>
          <p:grpSpPr>
            <a:xfrm rot="2467258">
              <a:off x="1498294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4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73024" y="6162254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3" name="Group 296"/>
            <p:cNvGrpSpPr/>
            <p:nvPr/>
          </p:nvGrpSpPr>
          <p:grpSpPr>
            <a:xfrm rot="3025731">
              <a:off x="664340" y="6295202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4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6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9" name="Group 296"/>
            <p:cNvGrpSpPr/>
            <p:nvPr/>
          </p:nvGrpSpPr>
          <p:grpSpPr>
            <a:xfrm rot="2467258">
              <a:off x="1498295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0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1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5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6461" y="1600253"/>
            <a:ext cx="9388475" cy="1362075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80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51203" y="3059120"/>
            <a:ext cx="7433732" cy="19700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8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BA711D-649C-4A98-8597-45AEEEE200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1869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760133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010400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491B14-5A07-42B3-B3CB-F1872332A4E9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964406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432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0104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0104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E3BAE-D288-4C70-B0CD-843B2818704B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0390923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/>
          <p:nvPr/>
        </p:nvGrpSpPr>
        <p:grpSpPr>
          <a:xfrm>
            <a:off x="1621551" y="6015950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9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59"/>
          <p:cNvGrpSpPr/>
          <p:nvPr/>
        </p:nvGrpSpPr>
        <p:grpSpPr>
          <a:xfrm>
            <a:off x="573024" y="6162254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0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6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74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6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7B20B-A486-4FEE-92F0-D721184FE688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1918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621551" y="6015950"/>
            <a:ext cx="931161" cy="531091"/>
            <a:chOff x="1238130" y="6052653"/>
            <a:chExt cx="698371" cy="531091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3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7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2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6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573024" y="6162254"/>
            <a:ext cx="566496" cy="557829"/>
            <a:chOff x="515430" y="6131024"/>
            <a:chExt cx="424872" cy="557829"/>
          </a:xfrm>
        </p:grpSpPr>
        <p:sp>
          <p:nvSpPr>
            <p:cNvPr id="59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1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6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5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7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4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6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0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2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0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1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CDD348-6DF3-4AE4-AB99-EEA50C11378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47338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5624" y="1843088"/>
            <a:ext cx="5181600" cy="41148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843088"/>
            <a:ext cx="4011084" cy="1828800"/>
          </a:xfrm>
        </p:spPr>
        <p:txBody>
          <a:bodyPr/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D3E02B-8340-4E47-BAB7-90DABC86EA43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70274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18C68F-D26B-8F47-958C-23B49CF8A634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90168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3" cy="1162050"/>
          </a:xfr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5624" y="1843093"/>
            <a:ext cx="5486400" cy="4194175"/>
          </a:xfrm>
          <a:prstGeom prst="ellipse">
            <a:avLst/>
          </a:prstGeom>
          <a:solidFill>
            <a:schemeClr val="bg1">
              <a:alpha val="5000"/>
            </a:schemeClr>
          </a:solidFill>
          <a:ln w="50800">
            <a:gradFill>
              <a:gsLst>
                <a:gs pos="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800000" scaled="0"/>
            </a:gradFill>
          </a:ln>
          <a:effectLst/>
          <a:scene3d>
            <a:camera prst="orthographicFront"/>
            <a:lightRig rig="threePt" dir="t"/>
          </a:scene3d>
          <a:sp3d contourW="12700" prstMaterial="powder">
            <a:bevelT w="152400" h="50800" prst="softRound"/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rmAutofit/>
          </a:bodyPr>
          <a:lstStyle>
            <a:lvl1pPr marL="0" indent="0" algn="ctr" defTabSz="914400" rtl="0" eaLnBrk="1" latinLnBrk="0" hangingPunct="1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843087"/>
            <a:ext cx="4011083" cy="18288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508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500"/>
              </a:spcBef>
              <a:buSzPct val="80000"/>
              <a:buFont typeface="Wingdings" pitchFamily="2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99D6C-F0ED-4775-9041-10837FAC533D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308626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2ED0DD-C62C-4792-98DF-5E48D23C5674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5160892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rot="5400000" flipH="1">
            <a:off x="1434237" y="-1311988"/>
            <a:ext cx="2444681" cy="518160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157"/>
          <p:cNvGrpSpPr/>
          <p:nvPr/>
        </p:nvGrpSpPr>
        <p:grpSpPr>
          <a:xfrm rot="893329">
            <a:off x="561381" y="279616"/>
            <a:ext cx="1979673" cy="1691685"/>
            <a:chOff x="429768" y="5047488"/>
            <a:chExt cx="1484755" cy="1691685"/>
          </a:xfrm>
        </p:grpSpPr>
        <p:grpSp>
          <p:nvGrpSpPr>
            <p:cNvPr id="10" name="Group 9"/>
            <p:cNvGrpSpPr/>
            <p:nvPr/>
          </p:nvGrpSpPr>
          <p:grpSpPr>
            <a:xfrm>
              <a:off x="1216152" y="6035040"/>
              <a:ext cx="698371" cy="531091"/>
              <a:chOff x="1238130" y="6052653"/>
              <a:chExt cx="698371" cy="531091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6"/>
              <p:cNvGrpSpPr/>
              <p:nvPr/>
            </p:nvGrpSpPr>
            <p:grpSpPr>
              <a:xfrm rot="2467258">
                <a:off x="1498298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26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4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30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5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0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4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0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1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2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3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8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15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6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4" name="Group 60"/>
            <p:cNvGrpSpPr/>
            <p:nvPr/>
          </p:nvGrpSpPr>
          <p:grpSpPr>
            <a:xfrm>
              <a:off x="429768" y="6181344"/>
              <a:ext cx="424872" cy="557829"/>
              <a:chOff x="515430" y="6131024"/>
              <a:chExt cx="424872" cy="557829"/>
            </a:xfrm>
          </p:grpSpPr>
          <p:sp>
            <p:nvSpPr>
              <p:cNvPr id="62" name="AutoShape 3"/>
              <p:cNvSpPr>
                <a:spLocks noChangeAspect="1" noChangeArrowheads="1" noTextEdit="1"/>
              </p:cNvSpPr>
              <p:nvPr/>
            </p:nvSpPr>
            <p:spPr bwMode="auto">
              <a:xfrm rot="3025731">
                <a:off x="455334" y="6203378"/>
                <a:ext cx="552736" cy="4085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>
                <a:spLocks noEditPoints="1"/>
              </p:cNvSpPr>
              <p:nvPr/>
            </p:nvSpPr>
            <p:spPr bwMode="auto">
              <a:xfrm rot="3025731">
                <a:off x="448951" y="6197503"/>
                <a:ext cx="557829" cy="424872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Group 296"/>
              <p:cNvGrpSpPr/>
              <p:nvPr/>
            </p:nvGrpSpPr>
            <p:grpSpPr>
              <a:xfrm rot="3025731">
                <a:off x="664340" y="6295206"/>
                <a:ext cx="138589" cy="140726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72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3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6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76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7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8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9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0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1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2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7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2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3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4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5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6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7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8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9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0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1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2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3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4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5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6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27" name="Group 281"/>
              <p:cNvGrpSpPr/>
              <p:nvPr/>
            </p:nvGrpSpPr>
            <p:grpSpPr>
              <a:xfrm rot="3025731">
                <a:off x="698372" y="6457657"/>
                <a:ext cx="67818" cy="57901"/>
                <a:chOff x="6294438" y="1638300"/>
                <a:chExt cx="401638" cy="342900"/>
              </a:xfrm>
            </p:grpSpPr>
            <p:sp>
              <p:nvSpPr>
                <p:cNvPr id="6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6" name="Freeform 283"/>
              <p:cNvSpPr>
                <a:spLocks/>
              </p:cNvSpPr>
              <p:nvPr/>
            </p:nvSpPr>
            <p:spPr bwMode="auto">
              <a:xfrm rot="3025731">
                <a:off x="760608" y="6269384"/>
                <a:ext cx="42621" cy="115265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4"/>
              <p:cNvSpPr>
                <a:spLocks/>
              </p:cNvSpPr>
              <p:nvPr/>
            </p:nvSpPr>
            <p:spPr bwMode="auto">
              <a:xfrm rot="3025731">
                <a:off x="799490" y="6310478"/>
                <a:ext cx="40745" cy="116069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8" name="Group 106"/>
            <p:cNvGrpSpPr>
              <a:grpSpLocks noChangeAspect="1"/>
            </p:cNvGrpSpPr>
            <p:nvPr/>
          </p:nvGrpSpPr>
          <p:grpSpPr>
            <a:xfrm rot="21069806">
              <a:off x="484632" y="5047488"/>
              <a:ext cx="1042416" cy="795528"/>
              <a:chOff x="1238130" y="6052653"/>
              <a:chExt cx="698371" cy="531091"/>
            </a:xfrm>
          </p:grpSpPr>
          <p:sp>
            <p:nvSpPr>
              <p:cNvPr id="108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9" name="Freeform 108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5">
                  <a:alpha val="4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9" name="Group 296"/>
              <p:cNvGrpSpPr/>
              <p:nvPr/>
            </p:nvGrpSpPr>
            <p:grpSpPr>
              <a:xfrm rot="2467258">
                <a:off x="1498299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123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4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30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127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8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9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0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1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2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3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4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5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6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7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8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9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0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1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2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3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4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5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6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7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8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9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0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1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2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3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4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5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6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7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1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119" name="Freeform 118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Freeform 119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Freeform 120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2" name="Freeform 121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32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15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13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5600" y="533453"/>
            <a:ext cx="2336800" cy="55038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6533" y="1843093"/>
            <a:ext cx="8212667" cy="41941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ECB7FD-4CAF-4F51-9ED0-20D63D4C95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233" name="Group 245"/>
          <p:cNvGrpSpPr/>
          <p:nvPr/>
        </p:nvGrpSpPr>
        <p:grpSpPr>
          <a:xfrm rot="618885">
            <a:off x="11301659" y="6093223"/>
            <a:ext cx="744071" cy="424872"/>
            <a:chOff x="1475175" y="3681289"/>
            <a:chExt cx="558053" cy="424872"/>
          </a:xfrm>
        </p:grpSpPr>
        <p:sp>
          <p:nvSpPr>
            <p:cNvPr id="247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48" name="Freeform 247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34" name="Group 296"/>
            <p:cNvGrpSpPr/>
            <p:nvPr/>
          </p:nvGrpSpPr>
          <p:grpSpPr>
            <a:xfrm rot="1778703">
              <a:off x="1674442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25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3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5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250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51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8430580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79"/>
          <p:cNvGrpSpPr/>
          <p:nvPr/>
        </p:nvGrpSpPr>
        <p:grpSpPr>
          <a:xfrm>
            <a:off x="1061765" y="4190211"/>
            <a:ext cx="1115659" cy="637309"/>
            <a:chOff x="796323" y="4190170"/>
            <a:chExt cx="836744" cy="637309"/>
          </a:xfrm>
        </p:grpSpPr>
        <p:sp>
          <p:nvSpPr>
            <p:cNvPr id="1439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40" name="Freeform 1439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3" y="4350690"/>
              <a:ext cx="207881" cy="211093"/>
              <a:chOff x="5902325" y="2266950"/>
              <a:chExt cx="820738" cy="833438"/>
            </a:xfrm>
            <a:noFill/>
          </p:grpSpPr>
          <p:sp>
            <p:nvSpPr>
              <p:cNvPr id="153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4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7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53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54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1781" name="Rectangle 178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780" name="Picture 1779" descr="vines15.png"/>
          <p:cNvPicPr>
            <a:picLocks noChangeAspect="1"/>
          </p:cNvPicPr>
          <p:nvPr/>
        </p:nvPicPr>
        <p:blipFill>
          <a:blip r:embed="rId2" cstate="print"/>
          <a:srcRect l="27271" t="11030" r="13284" b="37244"/>
          <a:stretch>
            <a:fillRect/>
          </a:stretch>
        </p:blipFill>
        <p:spPr>
          <a:xfrm>
            <a:off x="0" y="1143007"/>
            <a:ext cx="10532400" cy="56526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6400" y="381000"/>
            <a:ext cx="6908800" cy="2362200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620000" y="3733800"/>
            <a:ext cx="4165600" cy="16002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1000"/>
              </a:spcBef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20000" y="5486441"/>
            <a:ext cx="4165600" cy="365125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200" kern="1200" spc="100" baseline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</a:lstStyle>
          <a:p>
            <a:endParaRPr lang="en-US">
              <a:solidFill>
                <a:prstClr val="white">
                  <a:lumMod val="75000"/>
                  <a:lumOff val="25000"/>
                </a:prstClr>
              </a:solidFill>
              <a:effectLst>
                <a:innerShdw blurRad="38100">
                  <a:prstClr val="black"/>
                </a:inn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68800" y="6528775"/>
            <a:ext cx="386080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C2095B-19D3-47D3-B8A5-9E06F5CDD67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10" name="Group 1581"/>
          <p:cNvGrpSpPr/>
          <p:nvPr/>
        </p:nvGrpSpPr>
        <p:grpSpPr>
          <a:xfrm>
            <a:off x="8335850" y="408707"/>
            <a:ext cx="3320849" cy="2266611"/>
            <a:chOff x="6251867" y="408666"/>
            <a:chExt cx="2490637" cy="2266611"/>
          </a:xfrm>
        </p:grpSpPr>
        <p:sp>
          <p:nvSpPr>
            <p:cNvPr id="295" name="AutoShape 3"/>
            <p:cNvSpPr>
              <a:spLocks noChangeAspect="1" noChangeArrowheads="1" noTextEdit="1"/>
            </p:cNvSpPr>
            <p:nvPr/>
          </p:nvSpPr>
          <p:spPr bwMode="auto">
            <a:xfrm rot="1639090">
              <a:off x="6273861" y="640642"/>
              <a:ext cx="2350566" cy="1737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 rot="1639090">
              <a:off x="6251867" y="621277"/>
              <a:ext cx="2372225" cy="180681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  <a:alpha val="5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 rot="1639090">
              <a:off x="6605738" y="418485"/>
              <a:ext cx="680547" cy="927914"/>
            </a:xfrm>
            <a:custGeom>
              <a:avLst/>
              <a:gdLst/>
              <a:ahLst/>
              <a:cxnLst>
                <a:cxn ang="0">
                  <a:pos x="220" y="342"/>
                </a:cxn>
                <a:cxn ang="0">
                  <a:pos x="206" y="323"/>
                </a:cxn>
                <a:cxn ang="0">
                  <a:pos x="182" y="307"/>
                </a:cxn>
                <a:cxn ang="0">
                  <a:pos x="172" y="268"/>
                </a:cxn>
                <a:cxn ang="0">
                  <a:pos x="221" y="182"/>
                </a:cxn>
                <a:cxn ang="0">
                  <a:pos x="223" y="137"/>
                </a:cxn>
                <a:cxn ang="0">
                  <a:pos x="169" y="122"/>
                </a:cxn>
                <a:cxn ang="0">
                  <a:pos x="48" y="124"/>
                </a:cxn>
                <a:cxn ang="0">
                  <a:pos x="5" y="37"/>
                </a:cxn>
                <a:cxn ang="0">
                  <a:pos x="29" y="5"/>
                </a:cxn>
                <a:cxn ang="0">
                  <a:pos x="59" y="6"/>
                </a:cxn>
                <a:cxn ang="0">
                  <a:pos x="79" y="22"/>
                </a:cxn>
                <a:cxn ang="0">
                  <a:pos x="58" y="11"/>
                </a:cxn>
                <a:cxn ang="0">
                  <a:pos x="15" y="39"/>
                </a:cxn>
                <a:cxn ang="0">
                  <a:pos x="51" y="113"/>
                </a:cxn>
                <a:cxn ang="0">
                  <a:pos x="169" y="109"/>
                </a:cxn>
                <a:cxn ang="0">
                  <a:pos x="232" y="127"/>
                </a:cxn>
                <a:cxn ang="0">
                  <a:pos x="232" y="188"/>
                </a:cxn>
                <a:cxn ang="0">
                  <a:pos x="181" y="271"/>
                </a:cxn>
                <a:cxn ang="0">
                  <a:pos x="209" y="320"/>
                </a:cxn>
                <a:cxn ang="0">
                  <a:pos x="220" y="342"/>
                </a:cxn>
              </a:cxnLst>
              <a:rect l="0" t="0" r="r" b="b"/>
              <a:pathLst>
                <a:path w="252" h="343">
                  <a:moveTo>
                    <a:pt x="220" y="342"/>
                  </a:moveTo>
                  <a:cubicBezTo>
                    <a:pt x="218" y="343"/>
                    <a:pt x="217" y="334"/>
                    <a:pt x="206" y="323"/>
                  </a:cubicBezTo>
                  <a:cubicBezTo>
                    <a:pt x="200" y="318"/>
                    <a:pt x="192" y="314"/>
                    <a:pt x="182" y="307"/>
                  </a:cubicBezTo>
                  <a:cubicBezTo>
                    <a:pt x="172" y="299"/>
                    <a:pt x="168" y="283"/>
                    <a:pt x="172" y="268"/>
                  </a:cubicBezTo>
                  <a:cubicBezTo>
                    <a:pt x="179" y="239"/>
                    <a:pt x="203" y="213"/>
                    <a:pt x="221" y="182"/>
                  </a:cubicBezTo>
                  <a:cubicBezTo>
                    <a:pt x="230" y="167"/>
                    <a:pt x="236" y="148"/>
                    <a:pt x="223" y="137"/>
                  </a:cubicBezTo>
                  <a:cubicBezTo>
                    <a:pt x="210" y="124"/>
                    <a:pt x="190" y="121"/>
                    <a:pt x="169" y="122"/>
                  </a:cubicBezTo>
                  <a:cubicBezTo>
                    <a:pt x="128" y="124"/>
                    <a:pt x="87" y="136"/>
                    <a:pt x="48" y="124"/>
                  </a:cubicBezTo>
                  <a:cubicBezTo>
                    <a:pt x="5" y="111"/>
                    <a:pt x="0" y="64"/>
                    <a:pt x="5" y="37"/>
                  </a:cubicBezTo>
                  <a:cubicBezTo>
                    <a:pt x="9" y="23"/>
                    <a:pt x="18" y="10"/>
                    <a:pt x="29" y="5"/>
                  </a:cubicBezTo>
                  <a:cubicBezTo>
                    <a:pt x="41" y="0"/>
                    <a:pt x="52" y="3"/>
                    <a:pt x="59" y="6"/>
                  </a:cubicBezTo>
                  <a:cubicBezTo>
                    <a:pt x="74" y="14"/>
                    <a:pt x="79" y="22"/>
                    <a:pt x="79" y="22"/>
                  </a:cubicBezTo>
                  <a:cubicBezTo>
                    <a:pt x="78" y="23"/>
                    <a:pt x="72" y="17"/>
                    <a:pt x="58" y="11"/>
                  </a:cubicBezTo>
                  <a:cubicBezTo>
                    <a:pt x="44" y="4"/>
                    <a:pt x="18" y="11"/>
                    <a:pt x="15" y="39"/>
                  </a:cubicBezTo>
                  <a:cubicBezTo>
                    <a:pt x="10" y="63"/>
                    <a:pt x="17" y="103"/>
                    <a:pt x="51" y="113"/>
                  </a:cubicBezTo>
                  <a:cubicBezTo>
                    <a:pt x="85" y="123"/>
                    <a:pt x="126" y="112"/>
                    <a:pt x="169" y="109"/>
                  </a:cubicBezTo>
                  <a:cubicBezTo>
                    <a:pt x="190" y="107"/>
                    <a:pt x="216" y="111"/>
                    <a:pt x="232" y="127"/>
                  </a:cubicBezTo>
                  <a:cubicBezTo>
                    <a:pt x="252" y="146"/>
                    <a:pt x="241" y="174"/>
                    <a:pt x="232" y="188"/>
                  </a:cubicBezTo>
                  <a:cubicBezTo>
                    <a:pt x="212" y="221"/>
                    <a:pt x="188" y="245"/>
                    <a:pt x="181" y="271"/>
                  </a:cubicBezTo>
                  <a:cubicBezTo>
                    <a:pt x="171" y="299"/>
                    <a:pt x="199" y="308"/>
                    <a:pt x="209" y="320"/>
                  </a:cubicBezTo>
                  <a:cubicBezTo>
                    <a:pt x="220" y="332"/>
                    <a:pt x="220" y="343"/>
                    <a:pt x="220" y="3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 rot="1639090">
              <a:off x="6877476" y="1182164"/>
              <a:ext cx="353383" cy="941594"/>
            </a:xfrm>
            <a:custGeom>
              <a:avLst/>
              <a:gdLst/>
              <a:ahLst/>
              <a:cxnLst>
                <a:cxn ang="0">
                  <a:pos x="131" y="14"/>
                </a:cxn>
                <a:cxn ang="0">
                  <a:pos x="116" y="8"/>
                </a:cxn>
                <a:cxn ang="0">
                  <a:pos x="80" y="29"/>
                </a:cxn>
                <a:cxn ang="0">
                  <a:pos x="62" y="51"/>
                </a:cxn>
                <a:cxn ang="0">
                  <a:pos x="86" y="70"/>
                </a:cxn>
                <a:cxn ang="0">
                  <a:pos x="100" y="155"/>
                </a:cxn>
                <a:cxn ang="0">
                  <a:pos x="66" y="235"/>
                </a:cxn>
                <a:cxn ang="0">
                  <a:pos x="24" y="286"/>
                </a:cxn>
                <a:cxn ang="0">
                  <a:pos x="14" y="346"/>
                </a:cxn>
                <a:cxn ang="0">
                  <a:pos x="16" y="283"/>
                </a:cxn>
                <a:cxn ang="0">
                  <a:pos x="57" y="226"/>
                </a:cxn>
                <a:cxn ang="0">
                  <a:pos x="87" y="153"/>
                </a:cxn>
                <a:cxn ang="0">
                  <a:pos x="77" y="79"/>
                </a:cxn>
                <a:cxn ang="0">
                  <a:pos x="62" y="68"/>
                </a:cxn>
                <a:cxn ang="0">
                  <a:pos x="52" y="49"/>
                </a:cxn>
                <a:cxn ang="0">
                  <a:pos x="74" y="22"/>
                </a:cxn>
                <a:cxn ang="0">
                  <a:pos x="117" y="3"/>
                </a:cxn>
                <a:cxn ang="0">
                  <a:pos x="131" y="14"/>
                </a:cxn>
              </a:cxnLst>
              <a:rect l="0" t="0" r="r" b="b"/>
              <a:pathLst>
                <a:path w="131" h="348">
                  <a:moveTo>
                    <a:pt x="131" y="14"/>
                  </a:moveTo>
                  <a:cubicBezTo>
                    <a:pt x="131" y="15"/>
                    <a:pt x="126" y="10"/>
                    <a:pt x="116" y="8"/>
                  </a:cubicBezTo>
                  <a:cubicBezTo>
                    <a:pt x="107" y="7"/>
                    <a:pt x="93" y="15"/>
                    <a:pt x="80" y="29"/>
                  </a:cubicBezTo>
                  <a:cubicBezTo>
                    <a:pt x="74" y="35"/>
                    <a:pt x="65" y="44"/>
                    <a:pt x="62" y="51"/>
                  </a:cubicBezTo>
                  <a:cubicBezTo>
                    <a:pt x="59" y="55"/>
                    <a:pt x="75" y="61"/>
                    <a:pt x="86" y="70"/>
                  </a:cubicBezTo>
                  <a:cubicBezTo>
                    <a:pt x="109" y="92"/>
                    <a:pt x="104" y="126"/>
                    <a:pt x="100" y="155"/>
                  </a:cubicBezTo>
                  <a:cubicBezTo>
                    <a:pt x="94" y="185"/>
                    <a:pt x="85" y="214"/>
                    <a:pt x="66" y="235"/>
                  </a:cubicBezTo>
                  <a:cubicBezTo>
                    <a:pt x="46" y="253"/>
                    <a:pt x="32" y="269"/>
                    <a:pt x="24" y="286"/>
                  </a:cubicBezTo>
                  <a:cubicBezTo>
                    <a:pt x="8" y="321"/>
                    <a:pt x="16" y="346"/>
                    <a:pt x="14" y="346"/>
                  </a:cubicBezTo>
                  <a:cubicBezTo>
                    <a:pt x="13" y="348"/>
                    <a:pt x="0" y="322"/>
                    <a:pt x="16" y="283"/>
                  </a:cubicBezTo>
                  <a:cubicBezTo>
                    <a:pt x="22" y="264"/>
                    <a:pt x="39" y="243"/>
                    <a:pt x="57" y="226"/>
                  </a:cubicBezTo>
                  <a:cubicBezTo>
                    <a:pt x="73" y="208"/>
                    <a:pt x="82" y="181"/>
                    <a:pt x="87" y="153"/>
                  </a:cubicBezTo>
                  <a:cubicBezTo>
                    <a:pt x="91" y="125"/>
                    <a:pt x="95" y="94"/>
                    <a:pt x="77" y="79"/>
                  </a:cubicBezTo>
                  <a:cubicBezTo>
                    <a:pt x="74" y="75"/>
                    <a:pt x="68" y="72"/>
                    <a:pt x="62" y="68"/>
                  </a:cubicBezTo>
                  <a:cubicBezTo>
                    <a:pt x="59" y="66"/>
                    <a:pt x="48" y="59"/>
                    <a:pt x="52" y="49"/>
                  </a:cubicBezTo>
                  <a:cubicBezTo>
                    <a:pt x="58" y="35"/>
                    <a:pt x="66" y="29"/>
                    <a:pt x="74" y="22"/>
                  </a:cubicBezTo>
                  <a:cubicBezTo>
                    <a:pt x="88" y="9"/>
                    <a:pt x="105" y="0"/>
                    <a:pt x="117" y="3"/>
                  </a:cubicBezTo>
                  <a:cubicBezTo>
                    <a:pt x="129" y="8"/>
                    <a:pt x="131" y="14"/>
                    <a:pt x="131" y="14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 rot="1639090">
              <a:off x="7357210" y="1492246"/>
              <a:ext cx="921075" cy="579092"/>
            </a:xfrm>
            <a:custGeom>
              <a:avLst/>
              <a:gdLst/>
              <a:ahLst/>
              <a:cxnLst>
                <a:cxn ang="0">
                  <a:pos x="339" y="1"/>
                </a:cxn>
                <a:cxn ang="0">
                  <a:pos x="307" y="61"/>
                </a:cxn>
                <a:cxn ang="0">
                  <a:pos x="266" y="124"/>
                </a:cxn>
                <a:cxn ang="0">
                  <a:pos x="221" y="134"/>
                </a:cxn>
                <a:cxn ang="0">
                  <a:pos x="187" y="150"/>
                </a:cxn>
                <a:cxn ang="0">
                  <a:pos x="167" y="188"/>
                </a:cxn>
                <a:cxn ang="0">
                  <a:pos x="152" y="210"/>
                </a:cxn>
                <a:cxn ang="0">
                  <a:pos x="128" y="213"/>
                </a:cxn>
                <a:cxn ang="0">
                  <a:pos x="58" y="191"/>
                </a:cxn>
                <a:cxn ang="0">
                  <a:pos x="13" y="198"/>
                </a:cxn>
                <a:cxn ang="0">
                  <a:pos x="2" y="212"/>
                </a:cxn>
                <a:cxn ang="0">
                  <a:pos x="10" y="194"/>
                </a:cxn>
                <a:cxn ang="0">
                  <a:pos x="59" y="182"/>
                </a:cxn>
                <a:cxn ang="0">
                  <a:pos x="129" y="201"/>
                </a:cxn>
                <a:cxn ang="0">
                  <a:pos x="154" y="186"/>
                </a:cxn>
                <a:cxn ang="0">
                  <a:pos x="177" y="142"/>
                </a:cxn>
                <a:cxn ang="0">
                  <a:pos x="196" y="124"/>
                </a:cxn>
                <a:cxn ang="0">
                  <a:pos x="222" y="121"/>
                </a:cxn>
                <a:cxn ang="0">
                  <a:pos x="258" y="115"/>
                </a:cxn>
                <a:cxn ang="0">
                  <a:pos x="300" y="56"/>
                </a:cxn>
                <a:cxn ang="0">
                  <a:pos x="339" y="1"/>
                </a:cxn>
              </a:cxnLst>
              <a:rect l="0" t="0" r="r" b="b"/>
              <a:pathLst>
                <a:path w="341" h="214">
                  <a:moveTo>
                    <a:pt x="339" y="1"/>
                  </a:moveTo>
                  <a:cubicBezTo>
                    <a:pt x="341" y="2"/>
                    <a:pt x="329" y="25"/>
                    <a:pt x="307" y="61"/>
                  </a:cubicBezTo>
                  <a:cubicBezTo>
                    <a:pt x="295" y="79"/>
                    <a:pt x="287" y="100"/>
                    <a:pt x="266" y="124"/>
                  </a:cubicBezTo>
                  <a:cubicBezTo>
                    <a:pt x="255" y="136"/>
                    <a:pt x="234" y="136"/>
                    <a:pt x="221" y="134"/>
                  </a:cubicBezTo>
                  <a:cubicBezTo>
                    <a:pt x="205" y="131"/>
                    <a:pt x="196" y="137"/>
                    <a:pt x="187" y="150"/>
                  </a:cubicBezTo>
                  <a:cubicBezTo>
                    <a:pt x="180" y="162"/>
                    <a:pt x="170" y="178"/>
                    <a:pt x="167" y="188"/>
                  </a:cubicBezTo>
                  <a:cubicBezTo>
                    <a:pt x="167" y="195"/>
                    <a:pt x="160" y="208"/>
                    <a:pt x="152" y="210"/>
                  </a:cubicBezTo>
                  <a:cubicBezTo>
                    <a:pt x="144" y="214"/>
                    <a:pt x="135" y="214"/>
                    <a:pt x="128" y="213"/>
                  </a:cubicBezTo>
                  <a:cubicBezTo>
                    <a:pt x="98" y="207"/>
                    <a:pt x="79" y="189"/>
                    <a:pt x="58" y="191"/>
                  </a:cubicBezTo>
                  <a:cubicBezTo>
                    <a:pt x="38" y="189"/>
                    <a:pt x="21" y="191"/>
                    <a:pt x="13" y="198"/>
                  </a:cubicBezTo>
                  <a:cubicBezTo>
                    <a:pt x="4" y="205"/>
                    <a:pt x="4" y="212"/>
                    <a:pt x="2" y="212"/>
                  </a:cubicBezTo>
                  <a:cubicBezTo>
                    <a:pt x="2" y="212"/>
                    <a:pt x="0" y="204"/>
                    <a:pt x="10" y="194"/>
                  </a:cubicBezTo>
                  <a:cubicBezTo>
                    <a:pt x="19" y="185"/>
                    <a:pt x="38" y="181"/>
                    <a:pt x="59" y="182"/>
                  </a:cubicBezTo>
                  <a:cubicBezTo>
                    <a:pt x="82" y="179"/>
                    <a:pt x="105" y="197"/>
                    <a:pt x="129" y="201"/>
                  </a:cubicBezTo>
                  <a:cubicBezTo>
                    <a:pt x="142" y="202"/>
                    <a:pt x="154" y="200"/>
                    <a:pt x="154" y="186"/>
                  </a:cubicBezTo>
                  <a:cubicBezTo>
                    <a:pt x="160" y="168"/>
                    <a:pt x="167" y="157"/>
                    <a:pt x="177" y="142"/>
                  </a:cubicBezTo>
                  <a:cubicBezTo>
                    <a:pt x="182" y="135"/>
                    <a:pt x="187" y="129"/>
                    <a:pt x="196" y="124"/>
                  </a:cubicBezTo>
                  <a:cubicBezTo>
                    <a:pt x="205" y="119"/>
                    <a:pt x="215" y="120"/>
                    <a:pt x="222" y="121"/>
                  </a:cubicBezTo>
                  <a:cubicBezTo>
                    <a:pt x="237" y="123"/>
                    <a:pt x="250" y="124"/>
                    <a:pt x="258" y="115"/>
                  </a:cubicBezTo>
                  <a:cubicBezTo>
                    <a:pt x="275" y="97"/>
                    <a:pt x="287" y="72"/>
                    <a:pt x="300" y="56"/>
                  </a:cubicBezTo>
                  <a:cubicBezTo>
                    <a:pt x="323" y="21"/>
                    <a:pt x="338" y="0"/>
                    <a:pt x="339" y="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 rot="1639090">
              <a:off x="6315535" y="1422489"/>
              <a:ext cx="459398" cy="516395"/>
            </a:xfrm>
            <a:custGeom>
              <a:avLst/>
              <a:gdLst/>
              <a:ahLst/>
              <a:cxnLst>
                <a:cxn ang="0">
                  <a:pos x="167" y="163"/>
                </a:cxn>
                <a:cxn ang="0">
                  <a:pos x="154" y="171"/>
                </a:cxn>
                <a:cxn ang="0">
                  <a:pos x="114" y="190"/>
                </a:cxn>
                <a:cxn ang="0">
                  <a:pos x="95" y="163"/>
                </a:cxn>
                <a:cxn ang="0">
                  <a:pos x="106" y="129"/>
                </a:cxn>
                <a:cxn ang="0">
                  <a:pos x="145" y="65"/>
                </a:cxn>
                <a:cxn ang="0">
                  <a:pos x="115" y="15"/>
                </a:cxn>
                <a:cxn ang="0">
                  <a:pos x="56" y="20"/>
                </a:cxn>
                <a:cxn ang="0">
                  <a:pos x="0" y="35"/>
                </a:cxn>
                <a:cxn ang="0">
                  <a:pos x="53" y="11"/>
                </a:cxn>
                <a:cxn ang="0">
                  <a:pos x="118" y="3"/>
                </a:cxn>
                <a:cxn ang="0">
                  <a:pos x="158" y="69"/>
                </a:cxn>
                <a:cxn ang="0">
                  <a:pos x="116" y="135"/>
                </a:cxn>
                <a:cxn ang="0">
                  <a:pos x="105" y="163"/>
                </a:cxn>
                <a:cxn ang="0">
                  <a:pos x="114" y="180"/>
                </a:cxn>
                <a:cxn ang="0">
                  <a:pos x="167" y="163"/>
                </a:cxn>
              </a:cxnLst>
              <a:rect l="0" t="0" r="r" b="b"/>
              <a:pathLst>
                <a:path w="170" h="191">
                  <a:moveTo>
                    <a:pt x="167" y="163"/>
                  </a:moveTo>
                  <a:cubicBezTo>
                    <a:pt x="167" y="164"/>
                    <a:pt x="162" y="166"/>
                    <a:pt x="154" y="171"/>
                  </a:cubicBezTo>
                  <a:cubicBezTo>
                    <a:pt x="145" y="176"/>
                    <a:pt x="135" y="187"/>
                    <a:pt x="114" y="190"/>
                  </a:cubicBezTo>
                  <a:cubicBezTo>
                    <a:pt x="99" y="191"/>
                    <a:pt x="93" y="173"/>
                    <a:pt x="95" y="163"/>
                  </a:cubicBezTo>
                  <a:cubicBezTo>
                    <a:pt x="95" y="151"/>
                    <a:pt x="100" y="140"/>
                    <a:pt x="106" y="129"/>
                  </a:cubicBezTo>
                  <a:cubicBezTo>
                    <a:pt x="118" y="108"/>
                    <a:pt x="137" y="88"/>
                    <a:pt x="145" y="65"/>
                  </a:cubicBezTo>
                  <a:cubicBezTo>
                    <a:pt x="154" y="41"/>
                    <a:pt x="137" y="17"/>
                    <a:pt x="115" y="15"/>
                  </a:cubicBezTo>
                  <a:cubicBezTo>
                    <a:pt x="94" y="11"/>
                    <a:pt x="73" y="16"/>
                    <a:pt x="56" y="20"/>
                  </a:cubicBezTo>
                  <a:cubicBezTo>
                    <a:pt x="22" y="29"/>
                    <a:pt x="1" y="37"/>
                    <a:pt x="0" y="35"/>
                  </a:cubicBezTo>
                  <a:cubicBezTo>
                    <a:pt x="0" y="34"/>
                    <a:pt x="19" y="23"/>
                    <a:pt x="53" y="11"/>
                  </a:cubicBezTo>
                  <a:cubicBezTo>
                    <a:pt x="71" y="6"/>
                    <a:pt x="92" y="0"/>
                    <a:pt x="118" y="3"/>
                  </a:cubicBezTo>
                  <a:cubicBezTo>
                    <a:pt x="145" y="4"/>
                    <a:pt x="170" y="39"/>
                    <a:pt x="158" y="69"/>
                  </a:cubicBezTo>
                  <a:cubicBezTo>
                    <a:pt x="148" y="97"/>
                    <a:pt x="128" y="116"/>
                    <a:pt x="116" y="135"/>
                  </a:cubicBezTo>
                  <a:cubicBezTo>
                    <a:pt x="111" y="145"/>
                    <a:pt x="106" y="155"/>
                    <a:pt x="105" y="163"/>
                  </a:cubicBezTo>
                  <a:cubicBezTo>
                    <a:pt x="105" y="174"/>
                    <a:pt x="107" y="181"/>
                    <a:pt x="114" y="180"/>
                  </a:cubicBezTo>
                  <a:cubicBezTo>
                    <a:pt x="144" y="174"/>
                    <a:pt x="166" y="158"/>
                    <a:pt x="167" y="163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 rot="1639090">
              <a:off x="7583789" y="1145542"/>
              <a:ext cx="989472" cy="963253"/>
            </a:xfrm>
            <a:custGeom>
              <a:avLst/>
              <a:gdLst/>
              <a:ahLst/>
              <a:cxnLst>
                <a:cxn ang="0">
                  <a:pos x="2" y="356"/>
                </a:cxn>
                <a:cxn ang="0">
                  <a:pos x="6" y="330"/>
                </a:cxn>
                <a:cxn ang="0">
                  <a:pos x="49" y="273"/>
                </a:cxn>
                <a:cxn ang="0">
                  <a:pos x="48" y="230"/>
                </a:cxn>
                <a:cxn ang="0">
                  <a:pos x="37" y="173"/>
                </a:cxn>
                <a:cxn ang="0">
                  <a:pos x="55" y="144"/>
                </a:cxn>
                <a:cxn ang="0">
                  <a:pos x="89" y="131"/>
                </a:cxn>
                <a:cxn ang="0">
                  <a:pos x="154" y="146"/>
                </a:cxn>
                <a:cxn ang="0">
                  <a:pos x="195" y="124"/>
                </a:cxn>
                <a:cxn ang="0">
                  <a:pos x="196" y="60"/>
                </a:cxn>
                <a:cxn ang="0">
                  <a:pos x="283" y="6"/>
                </a:cxn>
                <a:cxn ang="0">
                  <a:pos x="363" y="58"/>
                </a:cxn>
                <a:cxn ang="0">
                  <a:pos x="282" y="15"/>
                </a:cxn>
                <a:cxn ang="0">
                  <a:pos x="208" y="63"/>
                </a:cxn>
                <a:cxn ang="0">
                  <a:pos x="208" y="124"/>
                </a:cxn>
                <a:cxn ang="0">
                  <a:pos x="189" y="157"/>
                </a:cxn>
                <a:cxn ang="0">
                  <a:pos x="152" y="160"/>
                </a:cxn>
                <a:cxn ang="0">
                  <a:pos x="88" y="144"/>
                </a:cxn>
                <a:cxn ang="0">
                  <a:pos x="49" y="175"/>
                </a:cxn>
                <a:cxn ang="0">
                  <a:pos x="56" y="279"/>
                </a:cxn>
                <a:cxn ang="0">
                  <a:pos x="2" y="356"/>
                </a:cxn>
              </a:cxnLst>
              <a:rect l="0" t="0" r="r" b="b"/>
              <a:pathLst>
                <a:path w="366" h="356">
                  <a:moveTo>
                    <a:pt x="2" y="356"/>
                  </a:moveTo>
                  <a:cubicBezTo>
                    <a:pt x="1" y="356"/>
                    <a:pt x="0" y="346"/>
                    <a:pt x="6" y="330"/>
                  </a:cubicBezTo>
                  <a:cubicBezTo>
                    <a:pt x="12" y="314"/>
                    <a:pt x="29" y="294"/>
                    <a:pt x="49" y="273"/>
                  </a:cubicBezTo>
                  <a:cubicBezTo>
                    <a:pt x="58" y="263"/>
                    <a:pt x="52" y="247"/>
                    <a:pt x="48" y="230"/>
                  </a:cubicBezTo>
                  <a:cubicBezTo>
                    <a:pt x="45" y="214"/>
                    <a:pt x="33" y="196"/>
                    <a:pt x="37" y="173"/>
                  </a:cubicBezTo>
                  <a:cubicBezTo>
                    <a:pt x="40" y="161"/>
                    <a:pt x="47" y="151"/>
                    <a:pt x="55" y="144"/>
                  </a:cubicBezTo>
                  <a:cubicBezTo>
                    <a:pt x="63" y="136"/>
                    <a:pt x="76" y="130"/>
                    <a:pt x="89" y="131"/>
                  </a:cubicBezTo>
                  <a:cubicBezTo>
                    <a:pt x="113" y="134"/>
                    <a:pt x="131" y="146"/>
                    <a:pt x="154" y="146"/>
                  </a:cubicBezTo>
                  <a:cubicBezTo>
                    <a:pt x="177" y="150"/>
                    <a:pt x="197" y="146"/>
                    <a:pt x="195" y="124"/>
                  </a:cubicBezTo>
                  <a:cubicBezTo>
                    <a:pt x="195" y="104"/>
                    <a:pt x="190" y="81"/>
                    <a:pt x="196" y="60"/>
                  </a:cubicBezTo>
                  <a:cubicBezTo>
                    <a:pt x="206" y="15"/>
                    <a:pt x="254" y="0"/>
                    <a:pt x="283" y="6"/>
                  </a:cubicBezTo>
                  <a:cubicBezTo>
                    <a:pt x="348" y="14"/>
                    <a:pt x="366" y="60"/>
                    <a:pt x="363" y="58"/>
                  </a:cubicBezTo>
                  <a:cubicBezTo>
                    <a:pt x="362" y="61"/>
                    <a:pt x="343" y="20"/>
                    <a:pt x="282" y="15"/>
                  </a:cubicBezTo>
                  <a:cubicBezTo>
                    <a:pt x="254" y="11"/>
                    <a:pt x="216" y="26"/>
                    <a:pt x="208" y="63"/>
                  </a:cubicBezTo>
                  <a:cubicBezTo>
                    <a:pt x="203" y="82"/>
                    <a:pt x="207" y="101"/>
                    <a:pt x="208" y="124"/>
                  </a:cubicBezTo>
                  <a:cubicBezTo>
                    <a:pt x="209" y="135"/>
                    <a:pt x="203" y="152"/>
                    <a:pt x="189" y="157"/>
                  </a:cubicBezTo>
                  <a:cubicBezTo>
                    <a:pt x="176" y="162"/>
                    <a:pt x="164" y="160"/>
                    <a:pt x="152" y="160"/>
                  </a:cubicBezTo>
                  <a:cubicBezTo>
                    <a:pt x="128" y="159"/>
                    <a:pt x="106" y="146"/>
                    <a:pt x="88" y="144"/>
                  </a:cubicBezTo>
                  <a:cubicBezTo>
                    <a:pt x="70" y="142"/>
                    <a:pt x="54" y="160"/>
                    <a:pt x="49" y="175"/>
                  </a:cubicBezTo>
                  <a:cubicBezTo>
                    <a:pt x="45" y="209"/>
                    <a:pt x="78" y="246"/>
                    <a:pt x="56" y="279"/>
                  </a:cubicBezTo>
                  <a:cubicBezTo>
                    <a:pt x="9" y="319"/>
                    <a:pt x="2" y="356"/>
                    <a:pt x="2" y="35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6"/>
            <p:cNvGrpSpPr/>
            <p:nvPr/>
          </p:nvGrpSpPr>
          <p:grpSpPr>
            <a:xfrm rot="1639090">
              <a:off x="8097455" y="1179954"/>
              <a:ext cx="200631" cy="243948"/>
              <a:chOff x="6786563" y="609600"/>
              <a:chExt cx="279400" cy="339725"/>
            </a:xfrm>
            <a:solidFill>
              <a:schemeClr val="accent1">
                <a:alpha val="20000"/>
              </a:schemeClr>
            </a:solidFill>
          </p:grpSpPr>
          <p:sp>
            <p:nvSpPr>
              <p:cNvPr id="579" name="Freeform 33"/>
              <p:cNvSpPr>
                <a:spLocks/>
              </p:cNvSpPr>
              <p:nvPr/>
            </p:nvSpPr>
            <p:spPr bwMode="auto">
              <a:xfrm>
                <a:off x="6813550" y="628650"/>
                <a:ext cx="252413" cy="320675"/>
              </a:xfrm>
              <a:custGeom>
                <a:avLst/>
                <a:gdLst/>
                <a:ahLst/>
                <a:cxnLst>
                  <a:cxn ang="0">
                    <a:pos x="7" y="40"/>
                  </a:cxn>
                  <a:cxn ang="0">
                    <a:pos x="14" y="43"/>
                  </a:cxn>
                  <a:cxn ang="0">
                    <a:pos x="24" y="59"/>
                  </a:cxn>
                  <a:cxn ang="0">
                    <a:pos x="38" y="69"/>
                  </a:cxn>
                  <a:cxn ang="0">
                    <a:pos x="51" y="77"/>
                  </a:cxn>
                  <a:cxn ang="0">
                    <a:pos x="55" y="85"/>
                  </a:cxn>
                  <a:cxn ang="0">
                    <a:pos x="57" y="70"/>
                  </a:cxn>
                  <a:cxn ang="0">
                    <a:pos x="62" y="53"/>
                  </a:cxn>
                  <a:cxn ang="0">
                    <a:pos x="58" y="33"/>
                  </a:cxn>
                  <a:cxn ang="0">
                    <a:pos x="51" y="26"/>
                  </a:cxn>
                  <a:cxn ang="0">
                    <a:pos x="51" y="1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7" y="4"/>
                  </a:cxn>
                  <a:cxn ang="0">
                    <a:pos x="48" y="18"/>
                  </a:cxn>
                  <a:cxn ang="0">
                    <a:pos x="30" y="9"/>
                  </a:cxn>
                  <a:cxn ang="0">
                    <a:pos x="25" y="12"/>
                  </a:cxn>
                  <a:cxn ang="0">
                    <a:pos x="34" y="28"/>
                  </a:cxn>
                  <a:cxn ang="0">
                    <a:pos x="46" y="47"/>
                  </a:cxn>
                  <a:cxn ang="0">
                    <a:pos x="54" y="77"/>
                  </a:cxn>
                  <a:cxn ang="0">
                    <a:pos x="43" y="44"/>
                  </a:cxn>
                  <a:cxn ang="0">
                    <a:pos x="34" y="31"/>
                  </a:cxn>
                  <a:cxn ang="0">
                    <a:pos x="34" y="31"/>
                  </a:cxn>
                  <a:cxn ang="0">
                    <a:pos x="19" y="16"/>
                  </a:cxn>
                  <a:cxn ang="0">
                    <a:pos x="13" y="20"/>
                  </a:cxn>
                  <a:cxn ang="0">
                    <a:pos x="16" y="40"/>
                  </a:cxn>
                  <a:cxn ang="0">
                    <a:pos x="7" y="24"/>
                  </a:cxn>
                  <a:cxn ang="0">
                    <a:pos x="0" y="29"/>
                  </a:cxn>
                  <a:cxn ang="0">
                    <a:pos x="0" y="40"/>
                  </a:cxn>
                  <a:cxn ang="0">
                    <a:pos x="7" y="40"/>
                  </a:cxn>
                </a:cxnLst>
                <a:rect l="0" t="0" r="r" b="b"/>
                <a:pathLst>
                  <a:path w="67" h="85">
                    <a:moveTo>
                      <a:pt x="7" y="40"/>
                    </a:moveTo>
                    <a:cubicBezTo>
                      <a:pt x="10" y="37"/>
                      <a:pt x="10" y="38"/>
                      <a:pt x="14" y="43"/>
                    </a:cubicBezTo>
                    <a:cubicBezTo>
                      <a:pt x="17" y="49"/>
                      <a:pt x="20" y="54"/>
                      <a:pt x="24" y="59"/>
                    </a:cubicBezTo>
                    <a:cubicBezTo>
                      <a:pt x="28" y="64"/>
                      <a:pt x="35" y="65"/>
                      <a:pt x="38" y="69"/>
                    </a:cubicBezTo>
                    <a:cubicBezTo>
                      <a:pt x="41" y="74"/>
                      <a:pt x="47" y="72"/>
                      <a:pt x="51" y="77"/>
                    </a:cubicBezTo>
                    <a:cubicBezTo>
                      <a:pt x="55" y="82"/>
                      <a:pt x="55" y="85"/>
                      <a:pt x="55" y="85"/>
                    </a:cubicBezTo>
                    <a:cubicBezTo>
                      <a:pt x="55" y="85"/>
                      <a:pt x="59" y="77"/>
                      <a:pt x="57" y="70"/>
                    </a:cubicBezTo>
                    <a:cubicBezTo>
                      <a:pt x="56" y="63"/>
                      <a:pt x="61" y="56"/>
                      <a:pt x="62" y="53"/>
                    </a:cubicBezTo>
                    <a:cubicBezTo>
                      <a:pt x="67" y="43"/>
                      <a:pt x="58" y="33"/>
                      <a:pt x="58" y="33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4" y="19"/>
                      <a:pt x="51" y="12"/>
                    </a:cubicBezTo>
                    <a:cubicBezTo>
                      <a:pt x="50" y="7"/>
                      <a:pt x="46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39" y="3"/>
                      <a:pt x="37" y="4"/>
                    </a:cubicBezTo>
                    <a:cubicBezTo>
                      <a:pt x="44" y="11"/>
                      <a:pt x="50" y="16"/>
                      <a:pt x="48" y="18"/>
                    </a:cubicBezTo>
                    <a:cubicBezTo>
                      <a:pt x="46" y="21"/>
                      <a:pt x="39" y="16"/>
                      <a:pt x="30" y="9"/>
                    </a:cubicBezTo>
                    <a:cubicBezTo>
                      <a:pt x="29" y="10"/>
                      <a:pt x="27" y="11"/>
                      <a:pt x="25" y="12"/>
                    </a:cubicBezTo>
                    <a:cubicBezTo>
                      <a:pt x="29" y="18"/>
                      <a:pt x="33" y="24"/>
                      <a:pt x="34" y="28"/>
                    </a:cubicBezTo>
                    <a:cubicBezTo>
                      <a:pt x="39" y="34"/>
                      <a:pt x="45" y="42"/>
                      <a:pt x="46" y="47"/>
                    </a:cubicBezTo>
                    <a:cubicBezTo>
                      <a:pt x="48" y="55"/>
                      <a:pt x="54" y="77"/>
                      <a:pt x="54" y="77"/>
                    </a:cubicBezTo>
                    <a:cubicBezTo>
                      <a:pt x="54" y="77"/>
                      <a:pt x="45" y="47"/>
                      <a:pt x="43" y="44"/>
                    </a:cubicBezTo>
                    <a:cubicBezTo>
                      <a:pt x="43" y="42"/>
                      <a:pt x="38" y="37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1" y="33"/>
                      <a:pt x="25" y="26"/>
                      <a:pt x="19" y="16"/>
                    </a:cubicBezTo>
                    <a:cubicBezTo>
                      <a:pt x="17" y="18"/>
                      <a:pt x="15" y="19"/>
                      <a:pt x="13" y="20"/>
                    </a:cubicBezTo>
                    <a:cubicBezTo>
                      <a:pt x="17" y="30"/>
                      <a:pt x="19" y="39"/>
                      <a:pt x="16" y="40"/>
                    </a:cubicBezTo>
                    <a:cubicBezTo>
                      <a:pt x="14" y="41"/>
                      <a:pt x="10" y="34"/>
                      <a:pt x="7" y="24"/>
                    </a:cubicBezTo>
                    <a:cubicBezTo>
                      <a:pt x="5" y="26"/>
                      <a:pt x="2" y="27"/>
                      <a:pt x="0" y="29"/>
                    </a:cubicBezTo>
                    <a:cubicBezTo>
                      <a:pt x="0" y="33"/>
                      <a:pt x="0" y="37"/>
                      <a:pt x="0" y="40"/>
                    </a:cubicBezTo>
                    <a:cubicBezTo>
                      <a:pt x="2" y="41"/>
                      <a:pt x="5" y="41"/>
                      <a:pt x="7" y="4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0" name="Freeform 34"/>
              <p:cNvSpPr>
                <a:spLocks/>
              </p:cNvSpPr>
              <p:nvPr/>
            </p:nvSpPr>
            <p:spPr bwMode="auto">
              <a:xfrm>
                <a:off x="6786563" y="757238"/>
                <a:ext cx="4763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1" name="Freeform 35"/>
              <p:cNvSpPr>
                <a:spLocks/>
              </p:cNvSpPr>
              <p:nvPr/>
            </p:nvSpPr>
            <p:spPr bwMode="auto">
              <a:xfrm>
                <a:off x="6942138" y="735013"/>
                <a:ext cx="74613" cy="18415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16"/>
                  </a:cxn>
                  <a:cxn ang="0">
                    <a:pos x="20" y="49"/>
                  </a:cxn>
                  <a:cxn ang="0">
                    <a:pos x="12" y="19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0" h="49">
                    <a:moveTo>
                      <a:pt x="0" y="3"/>
                    </a:moveTo>
                    <a:cubicBezTo>
                      <a:pt x="4" y="9"/>
                      <a:pt x="9" y="14"/>
                      <a:pt x="9" y="16"/>
                    </a:cubicBezTo>
                    <a:cubicBezTo>
                      <a:pt x="11" y="19"/>
                      <a:pt x="20" y="49"/>
                      <a:pt x="20" y="49"/>
                    </a:cubicBezTo>
                    <a:cubicBezTo>
                      <a:pt x="20" y="49"/>
                      <a:pt x="14" y="27"/>
                      <a:pt x="12" y="19"/>
                    </a:cubicBezTo>
                    <a:cubicBezTo>
                      <a:pt x="11" y="14"/>
                      <a:pt x="5" y="6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2" name="Freeform 36"/>
              <p:cNvSpPr>
                <a:spLocks/>
              </p:cNvSpPr>
              <p:nvPr/>
            </p:nvSpPr>
            <p:spPr bwMode="auto">
              <a:xfrm>
                <a:off x="6840538" y="704850"/>
                <a:ext cx="44450" cy="79375"/>
              </a:xfrm>
              <a:custGeom>
                <a:avLst/>
                <a:gdLst/>
                <a:ahLst/>
                <a:cxnLst>
                  <a:cxn ang="0">
                    <a:pos x="9" y="2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9" y="20"/>
                  </a:cxn>
                </a:cxnLst>
                <a:rect l="0" t="0" r="r" b="b"/>
                <a:pathLst>
                  <a:path w="12" h="21">
                    <a:moveTo>
                      <a:pt x="9" y="20"/>
                    </a:moveTo>
                    <a:cubicBezTo>
                      <a:pt x="12" y="19"/>
                      <a:pt x="10" y="10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3" y="14"/>
                      <a:pt x="7" y="21"/>
                      <a:pt x="9" y="2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3" name="Freeform 37"/>
              <p:cNvSpPr>
                <a:spLocks/>
              </p:cNvSpPr>
              <p:nvPr/>
            </p:nvSpPr>
            <p:spPr bwMode="auto">
              <a:xfrm>
                <a:off x="6884988" y="674688"/>
                <a:ext cx="57150" cy="79375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15" y="19"/>
                  </a:cxn>
                  <a:cxn ang="0">
                    <a:pos x="15" y="16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5" y="19"/>
                  </a:cxn>
                </a:cxnLst>
                <a:rect l="0" t="0" r="r" b="b"/>
                <a:pathLst>
                  <a:path w="15" h="21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5" y="16"/>
                    </a:cubicBezTo>
                    <a:cubicBezTo>
                      <a:pt x="14" y="12"/>
                      <a:pt x="10" y="6"/>
                      <a:pt x="6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6" y="14"/>
                      <a:pt x="12" y="21"/>
                      <a:pt x="15" y="1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4" name="Freeform 38"/>
              <p:cNvSpPr>
                <a:spLocks/>
              </p:cNvSpPr>
              <p:nvPr/>
            </p:nvSpPr>
            <p:spPr bwMode="auto">
              <a:xfrm>
                <a:off x="6926263" y="644525"/>
                <a:ext cx="74613" cy="63500"/>
              </a:xfrm>
              <a:custGeom>
                <a:avLst/>
                <a:gdLst/>
                <a:ahLst/>
                <a:cxnLst>
                  <a:cxn ang="0">
                    <a:pos x="18" y="14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8" y="14"/>
                  </a:cxn>
                </a:cxnLst>
                <a:rect l="0" t="0" r="r" b="b"/>
                <a:pathLst>
                  <a:path w="20" h="17">
                    <a:moveTo>
                      <a:pt x="18" y="14"/>
                    </a:moveTo>
                    <a:cubicBezTo>
                      <a:pt x="20" y="12"/>
                      <a:pt x="14" y="7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9" y="12"/>
                      <a:pt x="16" y="17"/>
                      <a:pt x="18" y="1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5" name="Freeform 39"/>
              <p:cNvSpPr>
                <a:spLocks/>
              </p:cNvSpPr>
              <p:nvPr/>
            </p:nvSpPr>
            <p:spPr bwMode="auto">
              <a:xfrm>
                <a:off x="6978650" y="609600"/>
                <a:ext cx="57150" cy="34925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4" y="7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5" y="5"/>
                      <a:pt x="12" y="3"/>
                      <a:pt x="7" y="0"/>
                    </a:cubicBezTo>
                    <a:cubicBezTo>
                      <a:pt x="5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8" y="8"/>
                      <a:pt x="13" y="9"/>
                      <a:pt x="14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6" name="Freeform 40"/>
              <p:cNvSpPr>
                <a:spLocks/>
              </p:cNvSpPr>
              <p:nvPr/>
            </p:nvSpPr>
            <p:spPr bwMode="auto">
              <a:xfrm>
                <a:off x="6786563" y="738188"/>
                <a:ext cx="26988" cy="5715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" y="6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4"/>
                      <a:pt x="6" y="13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11"/>
                      <a:pt x="3" y="15"/>
                      <a:pt x="4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292"/>
            <p:cNvGrpSpPr/>
            <p:nvPr/>
          </p:nvGrpSpPr>
          <p:grpSpPr>
            <a:xfrm rot="1639090">
              <a:off x="7468524" y="2050588"/>
              <a:ext cx="608731" cy="624689"/>
              <a:chOff x="5229225" y="3265488"/>
              <a:chExt cx="847726" cy="869950"/>
            </a:xfrm>
            <a:solidFill>
              <a:schemeClr val="accent4">
                <a:alpha val="20000"/>
              </a:schemeClr>
            </a:solidFill>
          </p:grpSpPr>
          <p:sp>
            <p:nvSpPr>
              <p:cNvPr id="548" name="Freeform 52"/>
              <p:cNvSpPr>
                <a:spLocks/>
              </p:cNvSpPr>
              <p:nvPr/>
            </p:nvSpPr>
            <p:spPr bwMode="auto">
              <a:xfrm>
                <a:off x="5689600" y="3352800"/>
                <a:ext cx="228600" cy="285750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9"/>
                  </a:cxn>
                  <a:cxn ang="0">
                    <a:pos x="0" y="76"/>
                  </a:cxn>
                </a:cxnLst>
                <a:rect l="0" t="0" r="r" b="b"/>
                <a:pathLst>
                  <a:path w="61" h="76">
                    <a:moveTo>
                      <a:pt x="0" y="76"/>
                    </a:moveTo>
                    <a:cubicBezTo>
                      <a:pt x="15" y="56"/>
                      <a:pt x="31" y="48"/>
                      <a:pt x="35" y="49"/>
                    </a:cubicBezTo>
                    <a:cubicBezTo>
                      <a:pt x="56" y="23"/>
                      <a:pt x="56" y="6"/>
                      <a:pt x="15" y="59"/>
                    </a:cubicBezTo>
                    <a:cubicBezTo>
                      <a:pt x="61" y="0"/>
                      <a:pt x="40" y="13"/>
                      <a:pt x="15" y="49"/>
                    </a:cubicBezTo>
                    <a:cubicBezTo>
                      <a:pt x="13" y="56"/>
                      <a:pt x="8" y="66"/>
                      <a:pt x="0" y="7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9" name="Freeform 53"/>
              <p:cNvSpPr>
                <a:spLocks/>
              </p:cNvSpPr>
              <p:nvPr/>
            </p:nvSpPr>
            <p:spPr bwMode="auto">
              <a:xfrm>
                <a:off x="5229225" y="3736975"/>
                <a:ext cx="328613" cy="1158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68" y="7"/>
                  </a:cxn>
                  <a:cxn ang="0">
                    <a:pos x="59" y="13"/>
                  </a:cxn>
                  <a:cxn ang="0">
                    <a:pos x="87" y="0"/>
                  </a:cxn>
                  <a:cxn ang="0">
                    <a:pos x="50" y="2"/>
                  </a:cxn>
                </a:cxnLst>
                <a:rect l="0" t="0" r="r" b="b"/>
                <a:pathLst>
                  <a:path w="87" h="31">
                    <a:moveTo>
                      <a:pt x="50" y="2"/>
                    </a:moveTo>
                    <a:cubicBezTo>
                      <a:pt x="15" y="14"/>
                      <a:pt x="3" y="30"/>
                      <a:pt x="68" y="7"/>
                    </a:cubicBezTo>
                    <a:cubicBezTo>
                      <a:pt x="0" y="31"/>
                      <a:pt x="20" y="28"/>
                      <a:pt x="59" y="13"/>
                    </a:cubicBezTo>
                    <a:cubicBezTo>
                      <a:pt x="65" y="9"/>
                      <a:pt x="75" y="4"/>
                      <a:pt x="87" y="0"/>
                    </a:cubicBezTo>
                    <a:cubicBezTo>
                      <a:pt x="71" y="6"/>
                      <a:pt x="57" y="5"/>
                      <a:pt x="5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0" name="Freeform 54"/>
              <p:cNvSpPr>
                <a:spLocks/>
              </p:cNvSpPr>
              <p:nvPr/>
            </p:nvSpPr>
            <p:spPr bwMode="auto">
              <a:xfrm>
                <a:off x="5414963" y="3336925"/>
                <a:ext cx="179388" cy="298450"/>
              </a:xfrm>
              <a:custGeom>
                <a:avLst/>
                <a:gdLst/>
                <a:ahLst/>
                <a:cxnLst>
                  <a:cxn ang="0">
                    <a:pos x="33" y="39"/>
                  </a:cxn>
                  <a:cxn ang="0">
                    <a:pos x="38" y="60"/>
                  </a:cxn>
                  <a:cxn ang="0">
                    <a:pos x="24" y="51"/>
                  </a:cxn>
                  <a:cxn ang="0">
                    <a:pos x="48" y="79"/>
                  </a:cxn>
                  <a:cxn ang="0">
                    <a:pos x="33" y="39"/>
                  </a:cxn>
                </a:cxnLst>
                <a:rect l="0" t="0" r="r" b="b"/>
                <a:pathLst>
                  <a:path w="48" h="79">
                    <a:moveTo>
                      <a:pt x="33" y="39"/>
                    </a:moveTo>
                    <a:cubicBezTo>
                      <a:pt x="15" y="10"/>
                      <a:pt x="2" y="3"/>
                      <a:pt x="38" y="60"/>
                    </a:cubicBezTo>
                    <a:cubicBezTo>
                      <a:pt x="0" y="0"/>
                      <a:pt x="3" y="19"/>
                      <a:pt x="24" y="51"/>
                    </a:cubicBezTo>
                    <a:cubicBezTo>
                      <a:pt x="31" y="56"/>
                      <a:pt x="40" y="65"/>
                      <a:pt x="48" y="79"/>
                    </a:cubicBezTo>
                    <a:cubicBezTo>
                      <a:pt x="37" y="60"/>
                      <a:pt x="33" y="45"/>
                      <a:pt x="33" y="3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1" name="Freeform 55"/>
              <p:cNvSpPr>
                <a:spLocks/>
              </p:cNvSpPr>
              <p:nvPr/>
            </p:nvSpPr>
            <p:spPr bwMode="auto">
              <a:xfrm>
                <a:off x="5783263" y="3830638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2" name="Freeform 56"/>
              <p:cNvSpPr>
                <a:spLocks/>
              </p:cNvSpPr>
              <p:nvPr/>
            </p:nvSpPr>
            <p:spPr bwMode="auto">
              <a:xfrm>
                <a:off x="5719763" y="3736975"/>
                <a:ext cx="333375" cy="142875"/>
              </a:xfrm>
              <a:custGeom>
                <a:avLst/>
                <a:gdLst/>
                <a:ahLst/>
                <a:cxnLst>
                  <a:cxn ang="0">
                    <a:pos x="32" y="23"/>
                  </a:cxn>
                  <a:cxn ang="0">
                    <a:pos x="21" y="8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32" y="23"/>
                  </a:cxn>
                </a:cxnLst>
                <a:rect l="0" t="0" r="r" b="b"/>
                <a:pathLst>
                  <a:path w="89" h="38">
                    <a:moveTo>
                      <a:pt x="32" y="23"/>
                    </a:moveTo>
                    <a:cubicBezTo>
                      <a:pt x="66" y="38"/>
                      <a:pt x="85" y="34"/>
                      <a:pt x="21" y="8"/>
                    </a:cubicBezTo>
                    <a:cubicBezTo>
                      <a:pt x="89" y="35"/>
                      <a:pt x="72" y="19"/>
                      <a:pt x="33" y="6"/>
                    </a:cubicBezTo>
                    <a:cubicBezTo>
                      <a:pt x="25" y="6"/>
                      <a:pt x="13" y="5"/>
                      <a:pt x="0" y="0"/>
                    </a:cubicBezTo>
                    <a:cubicBezTo>
                      <a:pt x="18" y="6"/>
                      <a:pt x="28" y="16"/>
                      <a:pt x="32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3" name="Freeform 57"/>
              <p:cNvSpPr>
                <a:spLocks/>
              </p:cNvSpPr>
              <p:nvPr/>
            </p:nvSpPr>
            <p:spPr bwMode="auto">
              <a:xfrm>
                <a:off x="5719763" y="3548063"/>
                <a:ext cx="357188" cy="131763"/>
              </a:xfrm>
              <a:custGeom>
                <a:avLst/>
                <a:gdLst/>
                <a:ahLst/>
                <a:cxnLst>
                  <a:cxn ang="0">
                    <a:pos x="38" y="32"/>
                  </a:cxn>
                  <a:cxn ang="0">
                    <a:pos x="21" y="27"/>
                  </a:cxn>
                  <a:cxn ang="0">
                    <a:pos x="22" y="23"/>
                  </a:cxn>
                  <a:cxn ang="0">
                    <a:pos x="0" y="35"/>
                  </a:cxn>
                  <a:cxn ang="0">
                    <a:pos x="38" y="32"/>
                  </a:cxn>
                </a:cxnLst>
                <a:rect l="0" t="0" r="r" b="b"/>
                <a:pathLst>
                  <a:path w="95" h="35">
                    <a:moveTo>
                      <a:pt x="38" y="32"/>
                    </a:moveTo>
                    <a:cubicBezTo>
                      <a:pt x="75" y="20"/>
                      <a:pt x="88" y="3"/>
                      <a:pt x="21" y="27"/>
                    </a:cubicBezTo>
                    <a:cubicBezTo>
                      <a:pt x="95" y="0"/>
                      <a:pt x="66" y="6"/>
                      <a:pt x="22" y="23"/>
                    </a:cubicBezTo>
                    <a:cubicBezTo>
                      <a:pt x="16" y="27"/>
                      <a:pt x="9" y="31"/>
                      <a:pt x="0" y="35"/>
                    </a:cubicBezTo>
                    <a:cubicBezTo>
                      <a:pt x="16" y="29"/>
                      <a:pt x="30" y="29"/>
                      <a:pt x="38" y="3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4" name="Freeform 58"/>
              <p:cNvSpPr>
                <a:spLocks/>
              </p:cNvSpPr>
              <p:nvPr/>
            </p:nvSpPr>
            <p:spPr bwMode="auto">
              <a:xfrm>
                <a:off x="5338763" y="3427413"/>
                <a:ext cx="169863" cy="155575"/>
              </a:xfrm>
              <a:custGeom>
                <a:avLst/>
                <a:gdLst/>
                <a:ahLst/>
                <a:cxnLst>
                  <a:cxn ang="0">
                    <a:pos x="36" y="25"/>
                  </a:cxn>
                  <a:cxn ang="0">
                    <a:pos x="45" y="41"/>
                  </a:cxn>
                  <a:cxn ang="0">
                    <a:pos x="36" y="25"/>
                  </a:cxn>
                </a:cxnLst>
                <a:rect l="0" t="0" r="r" b="b"/>
                <a:pathLst>
                  <a:path w="45" h="41">
                    <a:moveTo>
                      <a:pt x="36" y="25"/>
                    </a:moveTo>
                    <a:cubicBezTo>
                      <a:pt x="12" y="3"/>
                      <a:pt x="0" y="0"/>
                      <a:pt x="45" y="41"/>
                    </a:cubicBezTo>
                    <a:cubicBezTo>
                      <a:pt x="36" y="31"/>
                      <a:pt x="34" y="26"/>
                      <a:pt x="36" y="2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6" name="Freeform 60"/>
              <p:cNvSpPr>
                <a:spLocks/>
              </p:cNvSpPr>
              <p:nvPr/>
            </p:nvSpPr>
            <p:spPr bwMode="auto">
              <a:xfrm>
                <a:off x="5748338" y="3690938"/>
                <a:ext cx="304800" cy="492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6"/>
                  </a:cxn>
                </a:cxnLst>
                <a:rect l="0" t="0" r="r" b="b"/>
                <a:pathLst>
                  <a:path w="81" h="13">
                    <a:moveTo>
                      <a:pt x="0" y="6"/>
                    </a:moveTo>
                    <a:cubicBezTo>
                      <a:pt x="11" y="6"/>
                      <a:pt x="18" y="7"/>
                      <a:pt x="24" y="9"/>
                    </a:cubicBezTo>
                    <a:cubicBezTo>
                      <a:pt x="81" y="13"/>
                      <a:pt x="69" y="2"/>
                      <a:pt x="36" y="0"/>
                    </a:cubicBezTo>
                    <a:cubicBezTo>
                      <a:pt x="35" y="3"/>
                      <a:pt x="24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7" name="Freeform 61"/>
              <p:cNvSpPr>
                <a:spLocks/>
              </p:cNvSpPr>
              <p:nvPr/>
            </p:nvSpPr>
            <p:spPr bwMode="auto">
              <a:xfrm>
                <a:off x="5843588" y="3725863"/>
                <a:ext cx="214313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7" h="11">
                    <a:moveTo>
                      <a:pt x="9" y="7"/>
                    </a:moveTo>
                    <a:cubicBezTo>
                      <a:pt x="42" y="11"/>
                      <a:pt x="57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8" name="Freeform 62"/>
              <p:cNvSpPr>
                <a:spLocks/>
              </p:cNvSpPr>
              <p:nvPr/>
            </p:nvSpPr>
            <p:spPr bwMode="auto">
              <a:xfrm>
                <a:off x="5673725" y="3811588"/>
                <a:ext cx="101600" cy="282575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5">
                    <a:moveTo>
                      <a:pt x="4" y="36"/>
                    </a:moveTo>
                    <a:cubicBezTo>
                      <a:pt x="14" y="66"/>
                      <a:pt x="27" y="75"/>
                      <a:pt x="10" y="23"/>
                    </a:cubicBezTo>
                    <a:cubicBezTo>
                      <a:pt x="7" y="18"/>
                      <a:pt x="4" y="11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9" name="Freeform 63"/>
              <p:cNvSpPr>
                <a:spLocks/>
              </p:cNvSpPr>
              <p:nvPr/>
            </p:nvSpPr>
            <p:spPr bwMode="auto">
              <a:xfrm>
                <a:off x="5335588" y="3432175"/>
                <a:ext cx="217488" cy="198438"/>
              </a:xfrm>
              <a:custGeom>
                <a:avLst/>
                <a:gdLst/>
                <a:ahLst/>
                <a:cxnLst>
                  <a:cxn ang="0">
                    <a:pos x="58" y="53"/>
                  </a:cxn>
                  <a:cxn ang="0">
                    <a:pos x="46" y="41"/>
                  </a:cxn>
                  <a:cxn ang="0">
                    <a:pos x="27" y="36"/>
                  </a:cxn>
                  <a:cxn ang="0">
                    <a:pos x="58" y="5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cubicBezTo>
                      <a:pt x="53" y="48"/>
                      <a:pt x="49" y="44"/>
                      <a:pt x="46" y="41"/>
                    </a:cubicBezTo>
                    <a:cubicBezTo>
                      <a:pt x="0" y="0"/>
                      <a:pt x="2" y="15"/>
                      <a:pt x="27" y="36"/>
                    </a:cubicBezTo>
                    <a:cubicBezTo>
                      <a:pt x="28" y="32"/>
                      <a:pt x="38" y="34"/>
                      <a:pt x="58" y="5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0" name="Freeform 64"/>
              <p:cNvSpPr>
                <a:spLocks/>
              </p:cNvSpPr>
              <p:nvPr/>
            </p:nvSpPr>
            <p:spPr bwMode="auto">
              <a:xfrm>
                <a:off x="5237163" y="3673475"/>
                <a:ext cx="285750" cy="47625"/>
              </a:xfrm>
              <a:custGeom>
                <a:avLst/>
                <a:gdLst/>
                <a:ahLst/>
                <a:cxnLst>
                  <a:cxn ang="0">
                    <a:pos x="76" y="7"/>
                  </a:cxn>
                  <a:cxn ang="0">
                    <a:pos x="49" y="3"/>
                  </a:cxn>
                  <a:cxn ang="0">
                    <a:pos x="42" y="13"/>
                  </a:cxn>
                  <a:cxn ang="0">
                    <a:pos x="76" y="7"/>
                  </a:cxn>
                </a:cxnLst>
                <a:rect l="0" t="0" r="r" b="b"/>
                <a:pathLst>
                  <a:path w="76" h="13">
                    <a:moveTo>
                      <a:pt x="76" y="7"/>
                    </a:moveTo>
                    <a:cubicBezTo>
                      <a:pt x="64" y="7"/>
                      <a:pt x="55" y="5"/>
                      <a:pt x="49" y="3"/>
                    </a:cubicBezTo>
                    <a:cubicBezTo>
                      <a:pt x="0" y="0"/>
                      <a:pt x="12" y="10"/>
                      <a:pt x="42" y="13"/>
                    </a:cubicBezTo>
                    <a:cubicBezTo>
                      <a:pt x="44" y="9"/>
                      <a:pt x="54" y="6"/>
                      <a:pt x="76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1" name="Freeform 65"/>
              <p:cNvSpPr>
                <a:spLocks/>
              </p:cNvSpPr>
              <p:nvPr/>
            </p:nvSpPr>
            <p:spPr bwMode="auto">
              <a:xfrm>
                <a:off x="5237163" y="3646488"/>
                <a:ext cx="180975" cy="38100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8" y="10"/>
                  </a:cxn>
                  <a:cxn ang="0">
                    <a:pos x="45" y="3"/>
                  </a:cxn>
                </a:cxnLst>
                <a:rect l="0" t="0" r="r" b="b"/>
                <a:pathLst>
                  <a:path w="48" h="10">
                    <a:moveTo>
                      <a:pt x="45" y="3"/>
                    </a:moveTo>
                    <a:cubicBezTo>
                      <a:pt x="13" y="0"/>
                      <a:pt x="0" y="4"/>
                      <a:pt x="48" y="10"/>
                    </a:cubicBezTo>
                    <a:cubicBezTo>
                      <a:pt x="40" y="7"/>
                      <a:pt x="40" y="4"/>
                      <a:pt x="45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2" name="Freeform 66"/>
              <p:cNvSpPr>
                <a:spLocks/>
              </p:cNvSpPr>
              <p:nvPr/>
            </p:nvSpPr>
            <p:spPr bwMode="auto">
              <a:xfrm>
                <a:off x="5715000" y="3902075"/>
                <a:ext cx="68263" cy="1889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3" name="Freeform 67"/>
              <p:cNvSpPr>
                <a:spLocks/>
              </p:cNvSpPr>
              <p:nvPr/>
            </p:nvSpPr>
            <p:spPr bwMode="auto">
              <a:xfrm>
                <a:off x="5624513" y="3265488"/>
                <a:ext cx="60325" cy="358775"/>
              </a:xfrm>
              <a:custGeom>
                <a:avLst/>
                <a:gdLst/>
                <a:ahLst/>
                <a:cxnLst>
                  <a:cxn ang="0">
                    <a:pos x="5" y="95"/>
                  </a:cxn>
                  <a:cxn ang="0">
                    <a:pos x="9" y="70"/>
                  </a:cxn>
                  <a:cxn ang="0">
                    <a:pos x="0" y="63"/>
                  </a:cxn>
                  <a:cxn ang="0">
                    <a:pos x="5" y="95"/>
                  </a:cxn>
                </a:cxnLst>
                <a:rect l="0" t="0" r="r" b="b"/>
                <a:pathLst>
                  <a:path w="16" h="95">
                    <a:moveTo>
                      <a:pt x="5" y="95"/>
                    </a:moveTo>
                    <a:cubicBezTo>
                      <a:pt x="5" y="85"/>
                      <a:pt x="7" y="76"/>
                      <a:pt x="9" y="70"/>
                    </a:cubicBezTo>
                    <a:cubicBezTo>
                      <a:pt x="16" y="0"/>
                      <a:pt x="1" y="22"/>
                      <a:pt x="0" y="63"/>
                    </a:cubicBezTo>
                    <a:cubicBezTo>
                      <a:pt x="3" y="71"/>
                      <a:pt x="6" y="81"/>
                      <a:pt x="5" y="9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4" name="Freeform 68"/>
              <p:cNvSpPr>
                <a:spLocks/>
              </p:cNvSpPr>
              <p:nvPr/>
            </p:nvSpPr>
            <p:spPr bwMode="auto">
              <a:xfrm>
                <a:off x="5503863" y="3311525"/>
                <a:ext cx="95250" cy="217488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20" y="58"/>
                  </a:cxn>
                  <a:cxn ang="0">
                    <a:pos x="25" y="42"/>
                  </a:cxn>
                </a:cxnLst>
                <a:rect l="0" t="0" r="r" b="b"/>
                <a:pathLst>
                  <a:path w="25" h="58">
                    <a:moveTo>
                      <a:pt x="25" y="42"/>
                    </a:moveTo>
                    <a:cubicBezTo>
                      <a:pt x="14" y="10"/>
                      <a:pt x="0" y="0"/>
                      <a:pt x="20" y="58"/>
                    </a:cubicBezTo>
                    <a:cubicBezTo>
                      <a:pt x="17" y="43"/>
                      <a:pt x="21" y="39"/>
                      <a:pt x="25" y="4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5" name="Freeform 69"/>
              <p:cNvSpPr>
                <a:spLocks/>
              </p:cNvSpPr>
              <p:nvPr/>
            </p:nvSpPr>
            <p:spPr bwMode="auto">
              <a:xfrm>
                <a:off x="5824538" y="3487738"/>
                <a:ext cx="184150" cy="131763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7" y="24"/>
                  </a:cxn>
                  <a:cxn ang="0">
                    <a:pos x="0" y="35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cubicBezTo>
                      <a:pt x="33" y="17"/>
                      <a:pt x="49" y="0"/>
                      <a:pt x="7" y="24"/>
                    </a:cubicBezTo>
                    <a:cubicBezTo>
                      <a:pt x="9" y="25"/>
                      <a:pt x="7" y="30"/>
                      <a:pt x="0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6" name="Freeform 70"/>
              <p:cNvSpPr>
                <a:spLocks/>
              </p:cNvSpPr>
              <p:nvPr/>
            </p:nvSpPr>
            <p:spPr bwMode="auto">
              <a:xfrm>
                <a:off x="5297488" y="3811588"/>
                <a:ext cx="176213" cy="114300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39" y="12"/>
                  </a:cxn>
                  <a:cxn ang="0">
                    <a:pos x="47" y="0"/>
                  </a:cxn>
                </a:cxnLst>
                <a:rect l="0" t="0" r="r" b="b"/>
                <a:pathLst>
                  <a:path w="47" h="30">
                    <a:moveTo>
                      <a:pt x="47" y="0"/>
                    </a:moveTo>
                    <a:cubicBezTo>
                      <a:pt x="0" y="30"/>
                      <a:pt x="13" y="29"/>
                      <a:pt x="39" y="12"/>
                    </a:cubicBezTo>
                    <a:cubicBezTo>
                      <a:pt x="36" y="12"/>
                      <a:pt x="37" y="7"/>
                      <a:pt x="4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7" name="Freeform 71"/>
              <p:cNvSpPr>
                <a:spLocks/>
              </p:cNvSpPr>
              <p:nvPr/>
            </p:nvSpPr>
            <p:spPr bwMode="auto">
              <a:xfrm>
                <a:off x="5659438" y="3287713"/>
                <a:ext cx="44450" cy="23812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63"/>
                  </a:cxn>
                  <a:cxn ang="0">
                    <a:pos x="9" y="48"/>
                  </a:cxn>
                </a:cxnLst>
                <a:rect l="0" t="0" r="r" b="b"/>
                <a:pathLst>
                  <a:path w="12" h="63">
                    <a:moveTo>
                      <a:pt x="9" y="48"/>
                    </a:moveTo>
                    <a:cubicBezTo>
                      <a:pt x="12" y="14"/>
                      <a:pt x="7" y="0"/>
                      <a:pt x="0" y="63"/>
                    </a:cubicBezTo>
                    <a:cubicBezTo>
                      <a:pt x="3" y="56"/>
                      <a:pt x="6" y="50"/>
                      <a:pt x="9" y="4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8" name="Freeform 72"/>
              <p:cNvSpPr>
                <a:spLocks/>
              </p:cNvSpPr>
              <p:nvPr/>
            </p:nvSpPr>
            <p:spPr bwMode="auto">
              <a:xfrm>
                <a:off x="5349875" y="3770313"/>
                <a:ext cx="230188" cy="26035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5" y="21"/>
                  </a:cxn>
                  <a:cxn ang="0">
                    <a:pos x="48" y="15"/>
                  </a:cxn>
                  <a:cxn ang="0">
                    <a:pos x="45" y="29"/>
                  </a:cxn>
                  <a:cxn ang="0">
                    <a:pos x="61" y="0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cubicBezTo>
                      <a:pt x="52" y="10"/>
                      <a:pt x="42" y="17"/>
                      <a:pt x="35" y="21"/>
                    </a:cubicBezTo>
                    <a:cubicBezTo>
                      <a:pt x="7" y="49"/>
                      <a:pt x="1" y="69"/>
                      <a:pt x="48" y="15"/>
                    </a:cubicBezTo>
                    <a:cubicBezTo>
                      <a:pt x="0" y="69"/>
                      <a:pt x="19" y="60"/>
                      <a:pt x="45" y="29"/>
                    </a:cubicBezTo>
                    <a:cubicBezTo>
                      <a:pt x="47" y="21"/>
                      <a:pt x="52" y="11"/>
                      <a:pt x="6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9" name="Freeform 73"/>
              <p:cNvSpPr>
                <a:spLocks/>
              </p:cNvSpPr>
              <p:nvPr/>
            </p:nvSpPr>
            <p:spPr bwMode="auto">
              <a:xfrm>
                <a:off x="5730875" y="3476625"/>
                <a:ext cx="269875" cy="161925"/>
              </a:xfrm>
              <a:custGeom>
                <a:avLst/>
                <a:gdLst/>
                <a:ahLst/>
                <a:cxnLst>
                  <a:cxn ang="0">
                    <a:pos x="31" y="27"/>
                  </a:cxn>
                  <a:cxn ang="0">
                    <a:pos x="19" y="27"/>
                  </a:cxn>
                  <a:cxn ang="0">
                    <a:pos x="0" y="43"/>
                  </a:cxn>
                  <a:cxn ang="0">
                    <a:pos x="31" y="27"/>
                  </a:cxn>
                </a:cxnLst>
                <a:rect l="0" t="0" r="r" b="b"/>
                <a:pathLst>
                  <a:path w="72" h="43">
                    <a:moveTo>
                      <a:pt x="31" y="27"/>
                    </a:moveTo>
                    <a:cubicBezTo>
                      <a:pt x="72" y="0"/>
                      <a:pt x="50" y="6"/>
                      <a:pt x="19" y="27"/>
                    </a:cubicBezTo>
                    <a:cubicBezTo>
                      <a:pt x="15" y="31"/>
                      <a:pt x="9" y="37"/>
                      <a:pt x="0" y="43"/>
                    </a:cubicBezTo>
                    <a:cubicBezTo>
                      <a:pt x="17" y="30"/>
                      <a:pt x="27" y="26"/>
                      <a:pt x="31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0" name="Freeform 74"/>
              <p:cNvSpPr>
                <a:spLocks/>
              </p:cNvSpPr>
              <p:nvPr/>
            </p:nvSpPr>
            <p:spPr bwMode="auto">
              <a:xfrm>
                <a:off x="5722938" y="3781425"/>
                <a:ext cx="228600" cy="200025"/>
              </a:xfrm>
              <a:custGeom>
                <a:avLst/>
                <a:gdLst/>
                <a:ahLst/>
                <a:cxnLst>
                  <a:cxn ang="0">
                    <a:pos x="22" y="28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2" y="28"/>
                  </a:cxn>
                </a:cxnLst>
                <a:rect l="0" t="0" r="r" b="b"/>
                <a:pathLst>
                  <a:path w="61" h="53">
                    <a:moveTo>
                      <a:pt x="22" y="28"/>
                    </a:moveTo>
                    <a:cubicBezTo>
                      <a:pt x="47" y="50"/>
                      <a:pt x="61" y="53"/>
                      <a:pt x="16" y="13"/>
                    </a:cubicBezTo>
                    <a:cubicBezTo>
                      <a:pt x="12" y="10"/>
                      <a:pt x="6" y="6"/>
                      <a:pt x="0" y="0"/>
                    </a:cubicBezTo>
                    <a:cubicBezTo>
                      <a:pt x="16" y="15"/>
                      <a:pt x="23" y="24"/>
                      <a:pt x="22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1" name="Freeform 75"/>
              <p:cNvSpPr>
                <a:spLocks/>
              </p:cNvSpPr>
              <p:nvPr/>
            </p:nvSpPr>
            <p:spPr bwMode="auto">
              <a:xfrm>
                <a:off x="5470525" y="3811588"/>
                <a:ext cx="128588" cy="2794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30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30" y="12"/>
                    </a:cubicBezTo>
                    <a:cubicBezTo>
                      <a:pt x="5" y="74"/>
                      <a:pt x="15" y="66"/>
                      <a:pt x="28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2" name="Freeform 76"/>
              <p:cNvSpPr>
                <a:spLocks/>
              </p:cNvSpPr>
              <p:nvPr/>
            </p:nvSpPr>
            <p:spPr bwMode="auto">
              <a:xfrm>
                <a:off x="5500688" y="3306763"/>
                <a:ext cx="98425" cy="293688"/>
              </a:xfrm>
              <a:custGeom>
                <a:avLst/>
                <a:gdLst/>
                <a:ahLst/>
                <a:cxnLst>
                  <a:cxn ang="0">
                    <a:pos x="14" y="49"/>
                  </a:cxn>
                  <a:cxn ang="0">
                    <a:pos x="26" y="78"/>
                  </a:cxn>
                  <a:cxn ang="0">
                    <a:pos x="21" y="59"/>
                  </a:cxn>
                  <a:cxn ang="0">
                    <a:pos x="14" y="49"/>
                  </a:cxn>
                </a:cxnLst>
                <a:rect l="0" t="0" r="r" b="b"/>
                <a:pathLst>
                  <a:path w="26" h="78">
                    <a:moveTo>
                      <a:pt x="14" y="49"/>
                    </a:moveTo>
                    <a:cubicBezTo>
                      <a:pt x="17" y="54"/>
                      <a:pt x="21" y="63"/>
                      <a:pt x="26" y="78"/>
                    </a:cubicBezTo>
                    <a:cubicBezTo>
                      <a:pt x="24" y="70"/>
                      <a:pt x="22" y="64"/>
                      <a:pt x="21" y="59"/>
                    </a:cubicBezTo>
                    <a:cubicBezTo>
                      <a:pt x="0" y="0"/>
                      <a:pt x="2" y="15"/>
                      <a:pt x="14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3" name="Freeform 77"/>
              <p:cNvSpPr>
                <a:spLocks/>
              </p:cNvSpPr>
              <p:nvPr/>
            </p:nvSpPr>
            <p:spPr bwMode="auto">
              <a:xfrm>
                <a:off x="5294313" y="3767138"/>
                <a:ext cx="247650" cy="153988"/>
              </a:xfrm>
              <a:custGeom>
                <a:avLst/>
                <a:gdLst/>
                <a:ahLst/>
                <a:cxnLst>
                  <a:cxn ang="0">
                    <a:pos x="33" y="13"/>
                  </a:cxn>
                  <a:cxn ang="0">
                    <a:pos x="48" y="11"/>
                  </a:cxn>
                  <a:cxn ang="0">
                    <a:pos x="66" y="0"/>
                  </a:cxn>
                  <a:cxn ang="0">
                    <a:pos x="33" y="13"/>
                  </a:cxn>
                </a:cxnLst>
                <a:rect l="0" t="0" r="r" b="b"/>
                <a:pathLst>
                  <a:path w="66" h="41">
                    <a:moveTo>
                      <a:pt x="33" y="13"/>
                    </a:moveTo>
                    <a:cubicBezTo>
                      <a:pt x="6" y="30"/>
                      <a:pt x="0" y="41"/>
                      <a:pt x="48" y="11"/>
                    </a:cubicBezTo>
                    <a:cubicBezTo>
                      <a:pt x="52" y="8"/>
                      <a:pt x="58" y="4"/>
                      <a:pt x="66" y="0"/>
                    </a:cubicBezTo>
                    <a:cubicBezTo>
                      <a:pt x="41" y="15"/>
                      <a:pt x="31" y="17"/>
                      <a:pt x="33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4" name="Freeform 78"/>
              <p:cNvSpPr>
                <a:spLocks/>
              </p:cNvSpPr>
              <p:nvPr/>
            </p:nvSpPr>
            <p:spPr bwMode="auto">
              <a:xfrm>
                <a:off x="5676900" y="3317875"/>
                <a:ext cx="117475" cy="282575"/>
              </a:xfrm>
              <a:custGeom>
                <a:avLst/>
                <a:gdLst/>
                <a:ahLst/>
                <a:cxnLst>
                  <a:cxn ang="0">
                    <a:pos x="12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2" y="49"/>
                  </a:cxn>
                </a:cxnLst>
                <a:rect l="0" t="0" r="r" b="b"/>
                <a:pathLst>
                  <a:path w="31" h="75">
                    <a:moveTo>
                      <a:pt x="12" y="49"/>
                    </a:moveTo>
                    <a:cubicBezTo>
                      <a:pt x="31" y="0"/>
                      <a:pt x="19" y="11"/>
                      <a:pt x="8" y="42"/>
                    </a:cubicBezTo>
                    <a:cubicBezTo>
                      <a:pt x="8" y="47"/>
                      <a:pt x="6" y="58"/>
                      <a:pt x="0" y="75"/>
                    </a:cubicBezTo>
                    <a:cubicBezTo>
                      <a:pt x="5" y="62"/>
                      <a:pt x="9" y="53"/>
                      <a:pt x="12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5" name="Freeform 79"/>
              <p:cNvSpPr>
                <a:spLocks/>
              </p:cNvSpPr>
              <p:nvPr/>
            </p:nvSpPr>
            <p:spPr bwMode="auto">
              <a:xfrm>
                <a:off x="5580063" y="3792538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9" y="31"/>
                      <a:pt x="4" y="37"/>
                    </a:cubicBezTo>
                    <a:cubicBezTo>
                      <a:pt x="0" y="73"/>
                      <a:pt x="6" y="89"/>
                      <a:pt x="13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6" name="Freeform 80"/>
              <p:cNvSpPr>
                <a:spLocks/>
              </p:cNvSpPr>
              <p:nvPr/>
            </p:nvSpPr>
            <p:spPr bwMode="auto">
              <a:xfrm>
                <a:off x="5726113" y="3322638"/>
                <a:ext cx="76200" cy="176213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20" y="0"/>
                      <a:pt x="0" y="47"/>
                    </a:cubicBezTo>
                    <a:cubicBezTo>
                      <a:pt x="4" y="41"/>
                      <a:pt x="7" y="42"/>
                      <a:pt x="7" y="4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7" name="Freeform 81"/>
              <p:cNvSpPr>
                <a:spLocks/>
              </p:cNvSpPr>
              <p:nvPr/>
            </p:nvSpPr>
            <p:spPr bwMode="auto">
              <a:xfrm>
                <a:off x="5681663" y="3781425"/>
                <a:ext cx="187325" cy="2905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3"/>
                  </a:cxn>
                  <a:cxn ang="0">
                    <a:pos x="13" y="17"/>
                  </a:cxn>
                  <a:cxn ang="0">
                    <a:pos x="28" y="28"/>
                  </a:cxn>
                  <a:cxn ang="0">
                    <a:pos x="0" y="0"/>
                  </a:cxn>
                </a:cxnLst>
                <a:rect l="0" t="0" r="r" b="b"/>
                <a:pathLst>
                  <a:path w="50" h="77">
                    <a:moveTo>
                      <a:pt x="0" y="0"/>
                    </a:moveTo>
                    <a:cubicBezTo>
                      <a:pt x="9" y="14"/>
                      <a:pt x="14" y="26"/>
                      <a:pt x="16" y="33"/>
                    </a:cubicBezTo>
                    <a:cubicBezTo>
                      <a:pt x="35" y="66"/>
                      <a:pt x="50" y="77"/>
                      <a:pt x="13" y="17"/>
                    </a:cubicBezTo>
                    <a:cubicBezTo>
                      <a:pt x="50" y="75"/>
                      <a:pt x="48" y="59"/>
                      <a:pt x="28" y="28"/>
                    </a:cubicBezTo>
                    <a:cubicBezTo>
                      <a:pt x="22" y="25"/>
                      <a:pt x="10" y="1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8" name="Freeform 82"/>
              <p:cNvSpPr>
                <a:spLocks/>
              </p:cNvSpPr>
              <p:nvPr/>
            </p:nvSpPr>
            <p:spPr bwMode="auto">
              <a:xfrm>
                <a:off x="5387975" y="3457575"/>
                <a:ext cx="504825" cy="493713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1" y="19"/>
                  </a:cxn>
                  <a:cxn ang="0">
                    <a:pos x="32" y="33"/>
                  </a:cxn>
                  <a:cxn ang="0">
                    <a:pos x="44" y="46"/>
                  </a:cxn>
                  <a:cxn ang="0">
                    <a:pos x="16" y="38"/>
                  </a:cxn>
                  <a:cxn ang="0">
                    <a:pos x="16" y="52"/>
                  </a:cxn>
                  <a:cxn ang="0">
                    <a:pos x="8" y="60"/>
                  </a:cxn>
                  <a:cxn ang="0">
                    <a:pos x="36" y="64"/>
                  </a:cxn>
                  <a:cxn ang="0">
                    <a:pos x="8" y="76"/>
                  </a:cxn>
                  <a:cxn ang="0">
                    <a:pos x="17" y="87"/>
                  </a:cxn>
                  <a:cxn ang="0">
                    <a:pos x="41" y="82"/>
                  </a:cxn>
                  <a:cxn ang="0">
                    <a:pos x="23" y="94"/>
                  </a:cxn>
                  <a:cxn ang="0">
                    <a:pos x="25" y="104"/>
                  </a:cxn>
                  <a:cxn ang="0">
                    <a:pos x="35" y="112"/>
                  </a:cxn>
                  <a:cxn ang="0">
                    <a:pos x="56" y="94"/>
                  </a:cxn>
                  <a:cxn ang="0">
                    <a:pos x="55" y="126"/>
                  </a:cxn>
                  <a:cxn ang="0">
                    <a:pos x="72" y="124"/>
                  </a:cxn>
                  <a:cxn ang="0">
                    <a:pos x="76" y="94"/>
                  </a:cxn>
                  <a:cxn ang="0">
                    <a:pos x="87" y="118"/>
                  </a:cxn>
                  <a:cxn ang="0">
                    <a:pos x="94" y="119"/>
                  </a:cxn>
                  <a:cxn ang="0">
                    <a:pos x="106" y="114"/>
                  </a:cxn>
                  <a:cxn ang="0">
                    <a:pos x="89" y="86"/>
                  </a:cxn>
                  <a:cxn ang="0">
                    <a:pos x="105" y="99"/>
                  </a:cxn>
                  <a:cxn ang="0">
                    <a:pos x="120" y="97"/>
                  </a:cxn>
                  <a:cxn ang="0">
                    <a:pos x="121" y="80"/>
                  </a:cxn>
                  <a:cxn ang="0">
                    <a:pos x="121" y="71"/>
                  </a:cxn>
                  <a:cxn ang="0">
                    <a:pos x="96" y="68"/>
                  </a:cxn>
                  <a:cxn ang="0">
                    <a:pos x="126" y="56"/>
                  </a:cxn>
                  <a:cxn ang="0">
                    <a:pos x="110" y="47"/>
                  </a:cxn>
                  <a:cxn ang="0">
                    <a:pos x="123" y="32"/>
                  </a:cxn>
                  <a:cxn ang="0">
                    <a:pos x="91" y="48"/>
                  </a:cxn>
                  <a:cxn ang="0">
                    <a:pos x="115" y="21"/>
                  </a:cxn>
                  <a:cxn ang="0">
                    <a:pos x="95" y="21"/>
                  </a:cxn>
                  <a:cxn ang="0">
                    <a:pos x="90" y="11"/>
                  </a:cxn>
                  <a:cxn ang="0">
                    <a:pos x="77" y="38"/>
                  </a:cxn>
                  <a:cxn ang="0">
                    <a:pos x="81" y="3"/>
                  </a:cxn>
                  <a:cxn ang="0">
                    <a:pos x="72" y="19"/>
                  </a:cxn>
                  <a:cxn ang="0">
                    <a:pos x="63" y="12"/>
                  </a:cxn>
                  <a:cxn ang="0">
                    <a:pos x="51" y="19"/>
                  </a:cxn>
                  <a:cxn ang="0">
                    <a:pos x="56" y="38"/>
                  </a:cxn>
                </a:cxnLst>
                <a:rect l="0" t="0" r="r" b="b"/>
                <a:pathLst>
                  <a:path w="134" h="131">
                    <a:moveTo>
                      <a:pt x="44" y="9"/>
                    </a:moveTo>
                    <a:cubicBezTo>
                      <a:pt x="41" y="4"/>
                      <a:pt x="40" y="4"/>
                      <a:pt x="40" y="7"/>
                    </a:cubicBezTo>
                    <a:cubicBezTo>
                      <a:pt x="40" y="13"/>
                      <a:pt x="44" y="28"/>
                      <a:pt x="55" y="47"/>
                    </a:cubicBezTo>
                    <a:cubicBezTo>
                      <a:pt x="47" y="33"/>
                      <a:pt x="38" y="24"/>
                      <a:pt x="31" y="19"/>
                    </a:cubicBezTo>
                    <a:cubicBezTo>
                      <a:pt x="28" y="17"/>
                      <a:pt x="25" y="16"/>
                      <a:pt x="23" y="17"/>
                    </a:cubicBezTo>
                    <a:cubicBezTo>
                      <a:pt x="21" y="18"/>
                      <a:pt x="23" y="23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5" y="37"/>
                      <a:pt x="39" y="41"/>
                      <a:pt x="44" y="46"/>
                    </a:cubicBezTo>
                    <a:cubicBezTo>
                      <a:pt x="24" y="27"/>
                      <a:pt x="14" y="25"/>
                      <a:pt x="13" y="29"/>
                    </a:cubicBezTo>
                    <a:cubicBezTo>
                      <a:pt x="12" y="31"/>
                      <a:pt x="13" y="34"/>
                      <a:pt x="16" y="38"/>
                    </a:cubicBezTo>
                    <a:cubicBezTo>
                      <a:pt x="21" y="44"/>
                      <a:pt x="30" y="53"/>
                      <a:pt x="45" y="58"/>
                    </a:cubicBezTo>
                    <a:cubicBezTo>
                      <a:pt x="34" y="54"/>
                      <a:pt x="24" y="52"/>
                      <a:pt x="16" y="52"/>
                    </a:cubicBezTo>
                    <a:cubicBezTo>
                      <a:pt x="11" y="52"/>
                      <a:pt x="7" y="52"/>
                      <a:pt x="5" y="53"/>
                    </a:cubicBezTo>
                    <a:cubicBezTo>
                      <a:pt x="0" y="54"/>
                      <a:pt x="0" y="57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5" y="62"/>
                      <a:pt x="24" y="64"/>
                      <a:pt x="36" y="64"/>
                    </a:cubicBezTo>
                    <a:cubicBezTo>
                      <a:pt x="14" y="63"/>
                      <a:pt x="4" y="66"/>
                      <a:pt x="2" y="70"/>
                    </a:cubicBezTo>
                    <a:cubicBezTo>
                      <a:pt x="1" y="72"/>
                      <a:pt x="3" y="74"/>
                      <a:pt x="8" y="76"/>
                    </a:cubicBezTo>
                    <a:cubicBezTo>
                      <a:pt x="15" y="79"/>
                      <a:pt x="29" y="80"/>
                      <a:pt x="45" y="74"/>
                    </a:cubicBezTo>
                    <a:cubicBezTo>
                      <a:pt x="33" y="78"/>
                      <a:pt x="23" y="83"/>
                      <a:pt x="17" y="87"/>
                    </a:cubicBezTo>
                    <a:cubicBezTo>
                      <a:pt x="12" y="91"/>
                      <a:pt x="9" y="93"/>
                      <a:pt x="8" y="95"/>
                    </a:cubicBezTo>
                    <a:cubicBezTo>
                      <a:pt x="6" y="99"/>
                      <a:pt x="16" y="97"/>
                      <a:pt x="41" y="82"/>
                    </a:cubicBezTo>
                    <a:cubicBezTo>
                      <a:pt x="33" y="86"/>
                      <a:pt x="27" y="90"/>
                      <a:pt x="23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13" y="101"/>
                      <a:pt x="12" y="106"/>
                      <a:pt x="15" y="106"/>
                    </a:cubicBezTo>
                    <a:cubicBezTo>
                      <a:pt x="17" y="107"/>
                      <a:pt x="21" y="106"/>
                      <a:pt x="25" y="104"/>
                    </a:cubicBezTo>
                    <a:cubicBezTo>
                      <a:pt x="32" y="100"/>
                      <a:pt x="42" y="93"/>
                      <a:pt x="51" y="83"/>
                    </a:cubicBezTo>
                    <a:cubicBezTo>
                      <a:pt x="42" y="94"/>
                      <a:pt x="37" y="104"/>
                      <a:pt x="35" y="112"/>
                    </a:cubicBezTo>
                    <a:cubicBezTo>
                      <a:pt x="34" y="116"/>
                      <a:pt x="34" y="120"/>
                      <a:pt x="35" y="122"/>
                    </a:cubicBezTo>
                    <a:cubicBezTo>
                      <a:pt x="37" y="128"/>
                      <a:pt x="46" y="123"/>
                      <a:pt x="56" y="94"/>
                    </a:cubicBezTo>
                    <a:cubicBezTo>
                      <a:pt x="48" y="116"/>
                      <a:pt x="47" y="127"/>
                      <a:pt x="50" y="129"/>
                    </a:cubicBezTo>
                    <a:cubicBezTo>
                      <a:pt x="51" y="131"/>
                      <a:pt x="53" y="129"/>
                      <a:pt x="55" y="126"/>
                    </a:cubicBezTo>
                    <a:cubicBezTo>
                      <a:pt x="60" y="120"/>
                      <a:pt x="64" y="106"/>
                      <a:pt x="65" y="89"/>
                    </a:cubicBezTo>
                    <a:cubicBezTo>
                      <a:pt x="64" y="105"/>
                      <a:pt x="68" y="117"/>
                      <a:pt x="72" y="124"/>
                    </a:cubicBezTo>
                    <a:cubicBezTo>
                      <a:pt x="75" y="128"/>
                      <a:pt x="78" y="130"/>
                      <a:pt x="80" y="130"/>
                    </a:cubicBezTo>
                    <a:cubicBezTo>
                      <a:pt x="84" y="130"/>
                      <a:pt x="86" y="119"/>
                      <a:pt x="76" y="94"/>
                    </a:cubicBezTo>
                    <a:cubicBezTo>
                      <a:pt x="80" y="105"/>
                      <a:pt x="83" y="112"/>
                      <a:pt x="86" y="117"/>
                    </a:cubicBezTo>
                    <a:cubicBezTo>
                      <a:pt x="86" y="117"/>
                      <a:pt x="86" y="118"/>
                      <a:pt x="87" y="118"/>
                    </a:cubicBezTo>
                    <a:cubicBezTo>
                      <a:pt x="90" y="124"/>
                      <a:pt x="92" y="127"/>
                      <a:pt x="93" y="127"/>
                    </a:cubicBezTo>
                    <a:cubicBezTo>
                      <a:pt x="94" y="127"/>
                      <a:pt x="95" y="124"/>
                      <a:pt x="94" y="119"/>
                    </a:cubicBezTo>
                    <a:cubicBezTo>
                      <a:pt x="92" y="112"/>
                      <a:pt x="87" y="100"/>
                      <a:pt x="78" y="86"/>
                    </a:cubicBezTo>
                    <a:cubicBezTo>
                      <a:pt x="88" y="102"/>
                      <a:pt x="100" y="111"/>
                      <a:pt x="106" y="114"/>
                    </a:cubicBezTo>
                    <a:cubicBezTo>
                      <a:pt x="109" y="116"/>
                      <a:pt x="111" y="116"/>
                      <a:pt x="111" y="114"/>
                    </a:cubicBezTo>
                    <a:cubicBezTo>
                      <a:pt x="112" y="110"/>
                      <a:pt x="105" y="101"/>
                      <a:pt x="89" y="86"/>
                    </a:cubicBezTo>
                    <a:cubicBezTo>
                      <a:pt x="95" y="92"/>
                      <a:pt x="101" y="96"/>
                      <a:pt x="105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13" y="104"/>
                      <a:pt x="118" y="105"/>
                      <a:pt x="120" y="104"/>
                    </a:cubicBezTo>
                    <a:cubicBezTo>
                      <a:pt x="122" y="103"/>
                      <a:pt x="122" y="100"/>
                      <a:pt x="120" y="97"/>
                    </a:cubicBezTo>
                    <a:cubicBezTo>
                      <a:pt x="116" y="90"/>
                      <a:pt x="106" y="80"/>
                      <a:pt x="88" y="74"/>
                    </a:cubicBezTo>
                    <a:cubicBezTo>
                      <a:pt x="101" y="79"/>
                      <a:pt x="113" y="80"/>
                      <a:pt x="121" y="80"/>
                    </a:cubicBezTo>
                    <a:cubicBezTo>
                      <a:pt x="125" y="80"/>
                      <a:pt x="128" y="79"/>
                      <a:pt x="130" y="78"/>
                    </a:cubicBezTo>
                    <a:cubicBezTo>
                      <a:pt x="134" y="76"/>
                      <a:pt x="132" y="73"/>
                      <a:pt x="121" y="71"/>
                    </a:cubicBezTo>
                    <a:cubicBezTo>
                      <a:pt x="121" y="71"/>
                      <a:pt x="120" y="71"/>
                      <a:pt x="120" y="71"/>
                    </a:cubicBezTo>
                    <a:cubicBezTo>
                      <a:pt x="114" y="69"/>
                      <a:pt x="107" y="68"/>
                      <a:pt x="96" y="68"/>
                    </a:cubicBezTo>
                    <a:cubicBezTo>
                      <a:pt x="120" y="69"/>
                      <a:pt x="131" y="65"/>
                      <a:pt x="132" y="62"/>
                    </a:cubicBezTo>
                    <a:cubicBezTo>
                      <a:pt x="132" y="59"/>
                      <a:pt x="130" y="57"/>
                      <a:pt x="126" y="56"/>
                    </a:cubicBezTo>
                    <a:cubicBezTo>
                      <a:pt x="118" y="53"/>
                      <a:pt x="104" y="53"/>
                      <a:pt x="88" y="59"/>
                    </a:cubicBezTo>
                    <a:cubicBezTo>
                      <a:pt x="97" y="55"/>
                      <a:pt x="104" y="51"/>
                      <a:pt x="110" y="47"/>
                    </a:cubicBezTo>
                    <a:cubicBezTo>
                      <a:pt x="112" y="46"/>
                      <a:pt x="114" y="45"/>
                      <a:pt x="116" y="43"/>
                    </a:cubicBezTo>
                    <a:cubicBezTo>
                      <a:pt x="123" y="38"/>
                      <a:pt x="125" y="33"/>
                      <a:pt x="123" y="32"/>
                    </a:cubicBezTo>
                    <a:cubicBezTo>
                      <a:pt x="123" y="32"/>
                      <a:pt x="122" y="32"/>
                      <a:pt x="122" y="32"/>
                    </a:cubicBezTo>
                    <a:cubicBezTo>
                      <a:pt x="118" y="31"/>
                      <a:pt x="108" y="35"/>
                      <a:pt x="91" y="48"/>
                    </a:cubicBezTo>
                    <a:cubicBezTo>
                      <a:pt x="100" y="42"/>
                      <a:pt x="106" y="36"/>
                      <a:pt x="110" y="32"/>
                    </a:cubicBezTo>
                    <a:cubicBezTo>
                      <a:pt x="116" y="26"/>
                      <a:pt x="117" y="22"/>
                      <a:pt x="115" y="21"/>
                    </a:cubicBezTo>
                    <a:cubicBezTo>
                      <a:pt x="111" y="20"/>
                      <a:pt x="95" y="28"/>
                      <a:pt x="80" y="48"/>
                    </a:cubicBezTo>
                    <a:cubicBezTo>
                      <a:pt x="88" y="38"/>
                      <a:pt x="93" y="28"/>
                      <a:pt x="95" y="21"/>
                    </a:cubicBezTo>
                    <a:cubicBezTo>
                      <a:pt x="96" y="16"/>
                      <a:pt x="97" y="13"/>
                      <a:pt x="97" y="10"/>
                    </a:cubicBezTo>
                    <a:cubicBezTo>
                      <a:pt x="97" y="6"/>
                      <a:pt x="94" y="5"/>
                      <a:pt x="90" y="11"/>
                    </a:cubicBezTo>
                    <a:cubicBezTo>
                      <a:pt x="90" y="11"/>
                      <a:pt x="89" y="11"/>
                      <a:pt x="89" y="12"/>
                    </a:cubicBezTo>
                    <a:cubicBezTo>
                      <a:pt x="86" y="16"/>
                      <a:pt x="82" y="25"/>
                      <a:pt x="77" y="38"/>
                    </a:cubicBezTo>
                    <a:cubicBezTo>
                      <a:pt x="83" y="21"/>
                      <a:pt x="85" y="10"/>
                      <a:pt x="85" y="5"/>
                    </a:cubicBezTo>
                    <a:cubicBezTo>
                      <a:pt x="84" y="2"/>
                      <a:pt x="83" y="1"/>
                      <a:pt x="81" y="3"/>
                    </a:cubicBezTo>
                    <a:cubicBezTo>
                      <a:pt x="78" y="5"/>
                      <a:pt x="75" y="11"/>
                      <a:pt x="72" y="18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25"/>
                      <a:pt x="68" y="34"/>
                      <a:pt x="68" y="44"/>
                    </a:cubicBezTo>
                    <a:cubicBezTo>
                      <a:pt x="69" y="30"/>
                      <a:pt x="66" y="20"/>
                      <a:pt x="63" y="12"/>
                    </a:cubicBezTo>
                    <a:cubicBezTo>
                      <a:pt x="61" y="7"/>
                      <a:pt x="59" y="4"/>
                      <a:pt x="56" y="3"/>
                    </a:cubicBezTo>
                    <a:cubicBezTo>
                      <a:pt x="52" y="0"/>
                      <a:pt x="48" y="4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24"/>
                      <a:pt x="54" y="30"/>
                      <a:pt x="56" y="38"/>
                    </a:cubicBezTo>
                    <a:cubicBezTo>
                      <a:pt x="51" y="23"/>
                      <a:pt x="47" y="14"/>
                      <a:pt x="44" y="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4" name="Freeform 83"/>
            <p:cNvSpPr>
              <a:spLocks/>
            </p:cNvSpPr>
            <p:nvPr/>
          </p:nvSpPr>
          <p:spPr bwMode="auto">
            <a:xfrm rot="1639090">
              <a:off x="8277894" y="1349267"/>
              <a:ext cx="208610" cy="197210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14" y="10"/>
                </a:cxn>
                <a:cxn ang="0">
                  <a:pos x="15" y="20"/>
                </a:cxn>
                <a:cxn ang="0">
                  <a:pos x="4" y="21"/>
                </a:cxn>
                <a:cxn ang="0">
                  <a:pos x="9" y="30"/>
                </a:cxn>
                <a:cxn ang="0">
                  <a:pos x="0" y="35"/>
                </a:cxn>
                <a:cxn ang="0">
                  <a:pos x="8" y="41"/>
                </a:cxn>
                <a:cxn ang="0">
                  <a:pos x="2" y="50"/>
                </a:cxn>
                <a:cxn ang="0">
                  <a:pos x="12" y="52"/>
                </a:cxn>
                <a:cxn ang="0">
                  <a:pos x="10" y="62"/>
                </a:cxn>
                <a:cxn ang="0">
                  <a:pos x="20" y="60"/>
                </a:cxn>
                <a:cxn ang="0">
                  <a:pos x="22" y="70"/>
                </a:cxn>
                <a:cxn ang="0">
                  <a:pos x="31" y="64"/>
                </a:cxn>
                <a:cxn ang="0">
                  <a:pos x="36" y="73"/>
                </a:cxn>
                <a:cxn ang="0">
                  <a:pos x="42" y="64"/>
                </a:cxn>
                <a:cxn ang="0">
                  <a:pos x="51" y="71"/>
                </a:cxn>
                <a:cxn ang="0">
                  <a:pos x="53" y="60"/>
                </a:cxn>
                <a:cxn ang="0">
                  <a:pos x="63" y="64"/>
                </a:cxn>
                <a:cxn ang="0">
                  <a:pos x="62" y="53"/>
                </a:cxn>
                <a:cxn ang="0">
                  <a:pos x="73" y="52"/>
                </a:cxn>
                <a:cxn ang="0">
                  <a:pos x="68" y="43"/>
                </a:cxn>
                <a:cxn ang="0">
                  <a:pos x="77" y="38"/>
                </a:cxn>
                <a:cxn ang="0">
                  <a:pos x="69" y="32"/>
                </a:cxn>
                <a:cxn ang="0">
                  <a:pos x="75" y="23"/>
                </a:cxn>
                <a:cxn ang="0">
                  <a:pos x="65" y="21"/>
                </a:cxn>
                <a:cxn ang="0">
                  <a:pos x="67" y="11"/>
                </a:cxn>
                <a:cxn ang="0">
                  <a:pos x="57" y="13"/>
                </a:cxn>
                <a:cxn ang="0">
                  <a:pos x="55" y="3"/>
                </a:cxn>
                <a:cxn ang="0">
                  <a:pos x="46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6" y="2"/>
                </a:cxn>
                <a:cxn ang="0">
                  <a:pos x="24" y="13"/>
                </a:cxn>
              </a:cxnLst>
              <a:rect l="0" t="0" r="r" b="b"/>
              <a:pathLst>
                <a:path w="77" h="73">
                  <a:moveTo>
                    <a:pt x="24" y="13"/>
                  </a:moveTo>
                  <a:cubicBezTo>
                    <a:pt x="22" y="14"/>
                    <a:pt x="15" y="8"/>
                    <a:pt x="14" y="10"/>
                  </a:cubicBezTo>
                  <a:cubicBezTo>
                    <a:pt x="12" y="11"/>
                    <a:pt x="16" y="19"/>
                    <a:pt x="15" y="20"/>
                  </a:cubicBezTo>
                  <a:cubicBezTo>
                    <a:pt x="14" y="22"/>
                    <a:pt x="5" y="19"/>
                    <a:pt x="4" y="21"/>
                  </a:cubicBezTo>
                  <a:cubicBezTo>
                    <a:pt x="3" y="23"/>
                    <a:pt x="10" y="28"/>
                    <a:pt x="9" y="30"/>
                  </a:cubicBezTo>
                  <a:cubicBezTo>
                    <a:pt x="9" y="32"/>
                    <a:pt x="0" y="33"/>
                    <a:pt x="0" y="35"/>
                  </a:cubicBezTo>
                  <a:cubicBezTo>
                    <a:pt x="0" y="37"/>
                    <a:pt x="8" y="39"/>
                    <a:pt x="8" y="41"/>
                  </a:cubicBezTo>
                  <a:cubicBezTo>
                    <a:pt x="9" y="44"/>
                    <a:pt x="1" y="48"/>
                    <a:pt x="2" y="50"/>
                  </a:cubicBezTo>
                  <a:cubicBezTo>
                    <a:pt x="3" y="52"/>
                    <a:pt x="11" y="50"/>
                    <a:pt x="12" y="52"/>
                  </a:cubicBezTo>
                  <a:cubicBezTo>
                    <a:pt x="13" y="54"/>
                    <a:pt x="8" y="61"/>
                    <a:pt x="10" y="62"/>
                  </a:cubicBezTo>
                  <a:cubicBezTo>
                    <a:pt x="11" y="64"/>
                    <a:pt x="18" y="59"/>
                    <a:pt x="20" y="60"/>
                  </a:cubicBezTo>
                  <a:cubicBezTo>
                    <a:pt x="22" y="61"/>
                    <a:pt x="20" y="70"/>
                    <a:pt x="22" y="70"/>
                  </a:cubicBezTo>
                  <a:cubicBezTo>
                    <a:pt x="24" y="71"/>
                    <a:pt x="29" y="64"/>
                    <a:pt x="31" y="64"/>
                  </a:cubicBezTo>
                  <a:cubicBezTo>
                    <a:pt x="33" y="65"/>
                    <a:pt x="34" y="73"/>
                    <a:pt x="36" y="73"/>
                  </a:cubicBezTo>
                  <a:cubicBezTo>
                    <a:pt x="39" y="73"/>
                    <a:pt x="40" y="65"/>
                    <a:pt x="42" y="64"/>
                  </a:cubicBezTo>
                  <a:cubicBezTo>
                    <a:pt x="44" y="64"/>
                    <a:pt x="49" y="72"/>
                    <a:pt x="51" y="71"/>
                  </a:cubicBezTo>
                  <a:cubicBezTo>
                    <a:pt x="53" y="70"/>
                    <a:pt x="51" y="62"/>
                    <a:pt x="53" y="60"/>
                  </a:cubicBezTo>
                  <a:cubicBezTo>
                    <a:pt x="55" y="59"/>
                    <a:pt x="62" y="65"/>
                    <a:pt x="63" y="64"/>
                  </a:cubicBezTo>
                  <a:cubicBezTo>
                    <a:pt x="65" y="62"/>
                    <a:pt x="61" y="55"/>
                    <a:pt x="62" y="53"/>
                  </a:cubicBezTo>
                  <a:cubicBezTo>
                    <a:pt x="64" y="51"/>
                    <a:pt x="72" y="54"/>
                    <a:pt x="73" y="52"/>
                  </a:cubicBezTo>
                  <a:cubicBezTo>
                    <a:pt x="74" y="50"/>
                    <a:pt x="67" y="45"/>
                    <a:pt x="68" y="43"/>
                  </a:cubicBezTo>
                  <a:cubicBezTo>
                    <a:pt x="68" y="41"/>
                    <a:pt x="77" y="40"/>
                    <a:pt x="77" y="38"/>
                  </a:cubicBezTo>
                  <a:cubicBezTo>
                    <a:pt x="77" y="36"/>
                    <a:pt x="69" y="34"/>
                    <a:pt x="69" y="32"/>
                  </a:cubicBezTo>
                  <a:cubicBezTo>
                    <a:pt x="68" y="30"/>
                    <a:pt x="76" y="26"/>
                    <a:pt x="75" y="23"/>
                  </a:cubicBezTo>
                  <a:cubicBezTo>
                    <a:pt x="74" y="21"/>
                    <a:pt x="66" y="23"/>
                    <a:pt x="65" y="21"/>
                  </a:cubicBezTo>
                  <a:cubicBezTo>
                    <a:pt x="64" y="19"/>
                    <a:pt x="69" y="12"/>
                    <a:pt x="67" y="11"/>
                  </a:cubicBezTo>
                  <a:cubicBezTo>
                    <a:pt x="66" y="9"/>
                    <a:pt x="59" y="14"/>
                    <a:pt x="57" y="13"/>
                  </a:cubicBezTo>
                  <a:cubicBezTo>
                    <a:pt x="55" y="12"/>
                    <a:pt x="57" y="4"/>
                    <a:pt x="55" y="3"/>
                  </a:cubicBezTo>
                  <a:cubicBezTo>
                    <a:pt x="53" y="2"/>
                    <a:pt x="49" y="9"/>
                    <a:pt x="46" y="9"/>
                  </a:cubicBezTo>
                  <a:cubicBezTo>
                    <a:pt x="44" y="9"/>
                    <a:pt x="43" y="0"/>
                    <a:pt x="41" y="0"/>
                  </a:cubicBezTo>
                  <a:cubicBezTo>
                    <a:pt x="38" y="0"/>
                    <a:pt x="37" y="8"/>
                    <a:pt x="35" y="9"/>
                  </a:cubicBezTo>
                  <a:cubicBezTo>
                    <a:pt x="33" y="9"/>
                    <a:pt x="28" y="2"/>
                    <a:pt x="26" y="2"/>
                  </a:cubicBezTo>
                  <a:cubicBezTo>
                    <a:pt x="24" y="3"/>
                    <a:pt x="26" y="12"/>
                    <a:pt x="24" y="13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5" name="Freeform 84"/>
            <p:cNvSpPr>
              <a:spLocks/>
            </p:cNvSpPr>
            <p:nvPr/>
          </p:nvSpPr>
          <p:spPr bwMode="auto">
            <a:xfrm rot="1639090">
              <a:off x="8162861" y="2249348"/>
              <a:ext cx="53578" cy="1162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10"/>
                </a:cxn>
                <a:cxn ang="0">
                  <a:pos x="0" y="14"/>
                </a:cxn>
                <a:cxn ang="0">
                  <a:pos x="8" y="21"/>
                </a:cxn>
                <a:cxn ang="0">
                  <a:pos x="2" y="29"/>
                </a:cxn>
                <a:cxn ang="0">
                  <a:pos x="12" y="31"/>
                </a:cxn>
                <a:cxn ang="0">
                  <a:pos x="10" y="42"/>
                </a:cxn>
                <a:cxn ang="0">
                  <a:pos x="20" y="39"/>
                </a:cxn>
                <a:cxn ang="0">
                  <a:pos x="20" y="40"/>
                </a:cxn>
                <a:cxn ang="0">
                  <a:pos x="12" y="6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0" h="43">
                  <a:moveTo>
                    <a:pt x="4" y="0"/>
                  </a:moveTo>
                  <a:cubicBezTo>
                    <a:pt x="3" y="2"/>
                    <a:pt x="10" y="8"/>
                    <a:pt x="9" y="10"/>
                  </a:cubicBezTo>
                  <a:cubicBezTo>
                    <a:pt x="9" y="12"/>
                    <a:pt x="0" y="12"/>
                    <a:pt x="0" y="14"/>
                  </a:cubicBezTo>
                  <a:cubicBezTo>
                    <a:pt x="0" y="17"/>
                    <a:pt x="8" y="19"/>
                    <a:pt x="8" y="21"/>
                  </a:cubicBezTo>
                  <a:cubicBezTo>
                    <a:pt x="9" y="23"/>
                    <a:pt x="1" y="27"/>
                    <a:pt x="2" y="29"/>
                  </a:cubicBezTo>
                  <a:cubicBezTo>
                    <a:pt x="2" y="31"/>
                    <a:pt x="11" y="30"/>
                    <a:pt x="12" y="31"/>
                  </a:cubicBezTo>
                  <a:cubicBezTo>
                    <a:pt x="13" y="33"/>
                    <a:pt x="8" y="40"/>
                    <a:pt x="10" y="42"/>
                  </a:cubicBezTo>
                  <a:cubicBezTo>
                    <a:pt x="11" y="43"/>
                    <a:pt x="18" y="38"/>
                    <a:pt x="20" y="39"/>
                  </a:cubicBezTo>
                  <a:cubicBezTo>
                    <a:pt x="20" y="39"/>
                    <a:pt x="20" y="40"/>
                    <a:pt x="20" y="40"/>
                  </a:cubicBezTo>
                  <a:cubicBezTo>
                    <a:pt x="17" y="21"/>
                    <a:pt x="12" y="6"/>
                    <a:pt x="12" y="6"/>
                  </a:cubicBezTo>
                  <a:cubicBezTo>
                    <a:pt x="10" y="4"/>
                    <a:pt x="8" y="2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6" name="Freeform 85"/>
            <p:cNvSpPr>
              <a:spLocks/>
            </p:cNvSpPr>
            <p:nvPr/>
          </p:nvSpPr>
          <p:spPr bwMode="auto">
            <a:xfrm rot="1639090">
              <a:off x="8183239" y="2379385"/>
              <a:ext cx="114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3" name="Group 69"/>
            <p:cNvGrpSpPr/>
            <p:nvPr/>
          </p:nvGrpSpPr>
          <p:grpSpPr>
            <a:xfrm rot="1639090">
              <a:off x="8545294" y="1385194"/>
              <a:ext cx="197210" cy="373902"/>
              <a:chOff x="7513638" y="568325"/>
              <a:chExt cx="274637" cy="520701"/>
            </a:xfrm>
          </p:grpSpPr>
          <p:sp>
            <p:nvSpPr>
              <p:cNvPr id="535" name="Freeform 86"/>
              <p:cNvSpPr>
                <a:spLocks/>
              </p:cNvSpPr>
              <p:nvPr/>
            </p:nvSpPr>
            <p:spPr bwMode="auto">
              <a:xfrm>
                <a:off x="7596188" y="900113"/>
                <a:ext cx="134938" cy="161925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26" y="20"/>
                  </a:cxn>
                  <a:cxn ang="0">
                    <a:pos x="27" y="19"/>
                  </a:cxn>
                  <a:cxn ang="0">
                    <a:pos x="36" y="0"/>
                  </a:cxn>
                  <a:cxn ang="0">
                    <a:pos x="31" y="3"/>
                  </a:cxn>
                  <a:cxn ang="0">
                    <a:pos x="4" y="40"/>
                  </a:cxn>
                </a:cxnLst>
                <a:rect l="0" t="0" r="r" b="b"/>
                <a:pathLst>
                  <a:path w="36" h="43">
                    <a:moveTo>
                      <a:pt x="4" y="40"/>
                    </a:moveTo>
                    <a:cubicBezTo>
                      <a:pt x="6" y="43"/>
                      <a:pt x="16" y="31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30" y="11"/>
                      <a:pt x="36" y="0"/>
                    </a:cubicBezTo>
                    <a:cubicBezTo>
                      <a:pt x="34" y="1"/>
                      <a:pt x="33" y="2"/>
                      <a:pt x="31" y="3"/>
                    </a:cubicBezTo>
                    <a:cubicBezTo>
                      <a:pt x="19" y="17"/>
                      <a:pt x="0" y="37"/>
                      <a:pt x="4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6" name="Freeform 87"/>
              <p:cNvSpPr>
                <a:spLocks/>
              </p:cNvSpPr>
              <p:nvPr/>
            </p:nvSpPr>
            <p:spPr bwMode="auto">
              <a:xfrm>
                <a:off x="7513638" y="77628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9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7" name="Freeform 88"/>
              <p:cNvSpPr>
                <a:spLocks/>
              </p:cNvSpPr>
              <p:nvPr/>
            </p:nvSpPr>
            <p:spPr bwMode="auto">
              <a:xfrm>
                <a:off x="7675563" y="573088"/>
                <a:ext cx="90488" cy="206375"/>
              </a:xfrm>
              <a:custGeom>
                <a:avLst/>
                <a:gdLst/>
                <a:ahLst/>
                <a:cxnLst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23" y="55"/>
                  </a:cxn>
                  <a:cxn ang="0">
                    <a:pos x="23" y="42"/>
                  </a:cxn>
                </a:cxnLst>
                <a:rect l="0" t="0" r="r" b="b"/>
                <a:pathLst>
                  <a:path w="24" h="55">
                    <a:moveTo>
                      <a:pt x="23" y="42"/>
                    </a:move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9" y="50"/>
                      <a:pt x="21" y="53"/>
                      <a:pt x="23" y="55"/>
                    </a:cubicBezTo>
                    <a:cubicBezTo>
                      <a:pt x="24" y="51"/>
                      <a:pt x="23" y="47"/>
                      <a:pt x="23" y="4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8" name="Freeform 89"/>
              <p:cNvSpPr>
                <a:spLocks/>
              </p:cNvSpPr>
              <p:nvPr/>
            </p:nvSpPr>
            <p:spPr bwMode="auto">
              <a:xfrm>
                <a:off x="7708900" y="708025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9" name="Freeform 90"/>
              <p:cNvSpPr>
                <a:spLocks/>
              </p:cNvSpPr>
              <p:nvPr/>
            </p:nvSpPr>
            <p:spPr bwMode="auto">
              <a:xfrm>
                <a:off x="7629525" y="606425"/>
                <a:ext cx="79375" cy="98425"/>
              </a:xfrm>
              <a:custGeom>
                <a:avLst/>
                <a:gdLst/>
                <a:ahLst/>
                <a:cxnLst>
                  <a:cxn ang="0">
                    <a:pos x="21" y="26"/>
                  </a:cxn>
                  <a:cxn ang="0">
                    <a:pos x="0" y="2"/>
                  </a:cxn>
                  <a:cxn ang="0">
                    <a:pos x="21" y="26"/>
                  </a:cxn>
                </a:cxnLst>
                <a:rect l="0" t="0" r="r" b="b"/>
                <a:pathLst>
                  <a:path w="21" h="26">
                    <a:moveTo>
                      <a:pt x="21" y="26"/>
                    </a:moveTo>
                    <a:cubicBezTo>
                      <a:pt x="12" y="13"/>
                      <a:pt x="3" y="0"/>
                      <a:pt x="0" y="2"/>
                    </a:cubicBezTo>
                    <a:cubicBezTo>
                      <a:pt x="3" y="0"/>
                      <a:pt x="12" y="13"/>
                      <a:pt x="21" y="2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0" name="Freeform 91"/>
              <p:cNvSpPr>
                <a:spLocks/>
              </p:cNvSpPr>
              <p:nvPr/>
            </p:nvSpPr>
            <p:spPr bwMode="auto">
              <a:xfrm>
                <a:off x="7664450" y="1036638"/>
                <a:ext cx="17463" cy="5238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5" y="0"/>
                  </a:cxn>
                  <a:cxn ang="0">
                    <a:pos x="1" y="14"/>
                  </a:cxn>
                </a:cxnLst>
                <a:rect l="0" t="0" r="r" b="b"/>
                <a:pathLst>
                  <a:path w="5" h="14">
                    <a:moveTo>
                      <a:pt x="1" y="14"/>
                    </a:moveTo>
                    <a:cubicBezTo>
                      <a:pt x="2" y="9"/>
                      <a:pt x="4" y="4"/>
                      <a:pt x="5" y="0"/>
                    </a:cubicBezTo>
                    <a:cubicBezTo>
                      <a:pt x="2" y="7"/>
                      <a:pt x="0" y="12"/>
                      <a:pt x="1" y="1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1" name="Freeform 92"/>
              <p:cNvSpPr>
                <a:spLocks/>
              </p:cNvSpPr>
              <p:nvPr/>
            </p:nvSpPr>
            <p:spPr bwMode="auto">
              <a:xfrm>
                <a:off x="7610475" y="606425"/>
                <a:ext cx="150813" cy="188913"/>
              </a:xfrm>
              <a:custGeom>
                <a:avLst/>
                <a:gdLst/>
                <a:ahLst/>
                <a:cxnLst>
                  <a:cxn ang="0">
                    <a:pos x="40" y="50"/>
                  </a:cxn>
                  <a:cxn ang="0">
                    <a:pos x="40" y="46"/>
                  </a:cxn>
                  <a:cxn ang="0">
                    <a:pos x="34" y="38"/>
                  </a:cxn>
                  <a:cxn ang="0">
                    <a:pos x="29" y="30"/>
                  </a:cxn>
                  <a:cxn ang="0">
                    <a:pos x="26" y="27"/>
                  </a:cxn>
                  <a:cxn ang="0">
                    <a:pos x="26" y="26"/>
                  </a:cxn>
                  <a:cxn ang="0">
                    <a:pos x="5" y="2"/>
                  </a:cxn>
                  <a:cxn ang="0">
                    <a:pos x="28" y="42"/>
                  </a:cxn>
                  <a:cxn ang="0">
                    <a:pos x="40" y="50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49"/>
                      <a:pt x="40" y="47"/>
                      <a:pt x="40" y="46"/>
                    </a:cubicBezTo>
                    <a:cubicBezTo>
                      <a:pt x="38" y="44"/>
                      <a:pt x="36" y="41"/>
                      <a:pt x="34" y="38"/>
                    </a:cubicBezTo>
                    <a:cubicBezTo>
                      <a:pt x="32" y="35"/>
                      <a:pt x="30" y="33"/>
                      <a:pt x="29" y="30"/>
                    </a:cubicBezTo>
                    <a:cubicBezTo>
                      <a:pt x="28" y="29"/>
                      <a:pt x="27" y="28"/>
                      <a:pt x="26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17" y="13"/>
                      <a:pt x="8" y="0"/>
                      <a:pt x="5" y="2"/>
                    </a:cubicBezTo>
                    <a:cubicBezTo>
                      <a:pt x="0" y="5"/>
                      <a:pt x="18" y="27"/>
                      <a:pt x="28" y="42"/>
                    </a:cubicBezTo>
                    <a:cubicBezTo>
                      <a:pt x="33" y="46"/>
                      <a:pt x="37" y="49"/>
                      <a:pt x="40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2" name="Freeform 93"/>
              <p:cNvSpPr>
                <a:spLocks/>
              </p:cNvSpPr>
              <p:nvPr/>
            </p:nvSpPr>
            <p:spPr bwMode="auto">
              <a:xfrm>
                <a:off x="7513638" y="828675"/>
                <a:ext cx="217488" cy="5715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0" y="10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5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25" y="4"/>
                      <a:pt x="0" y="5"/>
                      <a:pt x="0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0" y="7"/>
                      <a:pt x="56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3" name="Freeform 94"/>
              <p:cNvSpPr>
                <a:spLocks/>
              </p:cNvSpPr>
              <p:nvPr/>
            </p:nvSpPr>
            <p:spPr bwMode="auto">
              <a:xfrm>
                <a:off x="7521575" y="836613"/>
                <a:ext cx="209550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0" y="20"/>
                      <a:pt x="48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4" name="Freeform 95"/>
              <p:cNvSpPr>
                <a:spLocks/>
              </p:cNvSpPr>
              <p:nvPr/>
            </p:nvSpPr>
            <p:spPr bwMode="auto">
              <a:xfrm>
                <a:off x="7562850" y="647700"/>
                <a:ext cx="198438" cy="158750"/>
              </a:xfrm>
              <a:custGeom>
                <a:avLst/>
                <a:gdLst/>
                <a:ahLst/>
                <a:cxnLst>
                  <a:cxn ang="0">
                    <a:pos x="51" y="41"/>
                  </a:cxn>
                  <a:cxn ang="0">
                    <a:pos x="53" y="39"/>
                  </a:cxn>
                  <a:cxn ang="0">
                    <a:pos x="41" y="31"/>
                  </a:cxn>
                  <a:cxn ang="0">
                    <a:pos x="4" y="4"/>
                  </a:cxn>
                  <a:cxn ang="0">
                    <a:pos x="36" y="36"/>
                  </a:cxn>
                  <a:cxn ang="0">
                    <a:pos x="51" y="41"/>
                  </a:cxn>
                </a:cxnLst>
                <a:rect l="0" t="0" r="r" b="b"/>
                <a:pathLst>
                  <a:path w="53" h="42">
                    <a:moveTo>
                      <a:pt x="51" y="41"/>
                    </a:moveTo>
                    <a:cubicBezTo>
                      <a:pt x="52" y="40"/>
                      <a:pt x="52" y="40"/>
                      <a:pt x="53" y="39"/>
                    </a:cubicBezTo>
                    <a:cubicBezTo>
                      <a:pt x="50" y="38"/>
                      <a:pt x="46" y="35"/>
                      <a:pt x="41" y="31"/>
                    </a:cubicBezTo>
                    <a:cubicBezTo>
                      <a:pt x="27" y="19"/>
                      <a:pt x="7" y="0"/>
                      <a:pt x="4" y="4"/>
                    </a:cubicBezTo>
                    <a:cubicBezTo>
                      <a:pt x="0" y="8"/>
                      <a:pt x="23" y="24"/>
                      <a:pt x="36" y="36"/>
                    </a:cubicBezTo>
                    <a:cubicBezTo>
                      <a:pt x="44" y="40"/>
                      <a:pt x="50" y="42"/>
                      <a:pt x="51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5" name="Freeform 96"/>
              <p:cNvSpPr>
                <a:spLocks/>
              </p:cNvSpPr>
              <p:nvPr/>
            </p:nvSpPr>
            <p:spPr bwMode="auto">
              <a:xfrm>
                <a:off x="7521575" y="836613"/>
                <a:ext cx="214313" cy="115888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44" y="15"/>
                  </a:cxn>
                  <a:cxn ang="0">
                    <a:pos x="57" y="2"/>
                  </a:cxn>
                </a:cxnLst>
                <a:rect l="0" t="0" r="r" b="b"/>
                <a:pathLst>
                  <a:path w="57" h="31">
                    <a:moveTo>
                      <a:pt x="57" y="2"/>
                    </a:moveTo>
                    <a:cubicBezTo>
                      <a:pt x="57" y="2"/>
                      <a:pt x="57" y="1"/>
                      <a:pt x="56" y="0"/>
                    </a:cubicBezTo>
                    <a:cubicBezTo>
                      <a:pt x="48" y="8"/>
                      <a:pt x="0" y="20"/>
                      <a:pt x="2" y="26"/>
                    </a:cubicBezTo>
                    <a:cubicBezTo>
                      <a:pt x="4" y="31"/>
                      <a:pt x="27" y="21"/>
                      <a:pt x="44" y="15"/>
                    </a:cubicBezTo>
                    <a:cubicBezTo>
                      <a:pt x="52" y="9"/>
                      <a:pt x="57" y="5"/>
                      <a:pt x="5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6" name="Freeform 97"/>
              <p:cNvSpPr>
                <a:spLocks/>
              </p:cNvSpPr>
              <p:nvPr/>
            </p:nvSpPr>
            <p:spPr bwMode="auto">
              <a:xfrm>
                <a:off x="7527925" y="568325"/>
                <a:ext cx="260350" cy="444500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2" y="43"/>
                  </a:cxn>
                  <a:cxn ang="0">
                    <a:pos x="62" y="56"/>
                  </a:cxn>
                  <a:cxn ang="0">
                    <a:pos x="62" y="60"/>
                  </a:cxn>
                  <a:cxn ang="0">
                    <a:pos x="60" y="62"/>
                  </a:cxn>
                  <a:cxn ang="0">
                    <a:pos x="45" y="57"/>
                  </a:cxn>
                  <a:cxn ang="0">
                    <a:pos x="2" y="41"/>
                  </a:cxn>
                  <a:cxn ang="0">
                    <a:pos x="40" y="63"/>
                  </a:cxn>
                  <a:cxn ang="0">
                    <a:pos x="51" y="69"/>
                  </a:cxn>
                  <a:cxn ang="0">
                    <a:pos x="54" y="71"/>
                  </a:cxn>
                  <a:cxn ang="0">
                    <a:pos x="54" y="71"/>
                  </a:cxn>
                  <a:cxn ang="0">
                    <a:pos x="55" y="73"/>
                  </a:cxn>
                  <a:cxn ang="0">
                    <a:pos x="42" y="86"/>
                  </a:cxn>
                  <a:cxn ang="0">
                    <a:pos x="9" y="114"/>
                  </a:cxn>
                  <a:cxn ang="0">
                    <a:pos x="49" y="91"/>
                  </a:cxn>
                  <a:cxn ang="0">
                    <a:pos x="54" y="88"/>
                  </a:cxn>
                  <a:cxn ang="0">
                    <a:pos x="60" y="74"/>
                  </a:cxn>
                  <a:cxn ang="0">
                    <a:pos x="65" y="1"/>
                  </a:cxn>
                  <a:cxn ang="0">
                    <a:pos x="63" y="0"/>
                  </a:cxn>
                </a:cxnLst>
                <a:rect l="0" t="0" r="r" b="b"/>
                <a:pathLst>
                  <a:path w="69" h="118">
                    <a:moveTo>
                      <a:pt x="63" y="0"/>
                    </a:moveTo>
                    <a:cubicBezTo>
                      <a:pt x="58" y="0"/>
                      <a:pt x="61" y="25"/>
                      <a:pt x="62" y="43"/>
                    </a:cubicBezTo>
                    <a:cubicBezTo>
                      <a:pt x="62" y="48"/>
                      <a:pt x="63" y="52"/>
                      <a:pt x="62" y="56"/>
                    </a:cubicBezTo>
                    <a:cubicBezTo>
                      <a:pt x="62" y="57"/>
                      <a:pt x="62" y="59"/>
                      <a:pt x="62" y="60"/>
                    </a:cubicBezTo>
                    <a:cubicBezTo>
                      <a:pt x="61" y="61"/>
                      <a:pt x="61" y="61"/>
                      <a:pt x="60" y="62"/>
                    </a:cubicBezTo>
                    <a:cubicBezTo>
                      <a:pt x="59" y="63"/>
                      <a:pt x="53" y="61"/>
                      <a:pt x="45" y="57"/>
                    </a:cubicBezTo>
                    <a:cubicBezTo>
                      <a:pt x="29" y="50"/>
                      <a:pt x="4" y="36"/>
                      <a:pt x="2" y="41"/>
                    </a:cubicBezTo>
                    <a:cubicBezTo>
                      <a:pt x="0" y="46"/>
                      <a:pt x="24" y="55"/>
                      <a:pt x="40" y="63"/>
                    </a:cubicBezTo>
                    <a:cubicBezTo>
                      <a:pt x="45" y="65"/>
                      <a:pt x="48" y="67"/>
                      <a:pt x="51" y="69"/>
                    </a:cubicBezTo>
                    <a:cubicBezTo>
                      <a:pt x="52" y="70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2"/>
                      <a:pt x="55" y="73"/>
                      <a:pt x="55" y="73"/>
                    </a:cubicBezTo>
                    <a:cubicBezTo>
                      <a:pt x="55" y="76"/>
                      <a:pt x="50" y="80"/>
                      <a:pt x="42" y="86"/>
                    </a:cubicBezTo>
                    <a:cubicBezTo>
                      <a:pt x="28" y="97"/>
                      <a:pt x="6" y="110"/>
                      <a:pt x="9" y="114"/>
                    </a:cubicBezTo>
                    <a:cubicBezTo>
                      <a:pt x="12" y="118"/>
                      <a:pt x="34" y="101"/>
                      <a:pt x="49" y="91"/>
                    </a:cubicBezTo>
                    <a:cubicBezTo>
                      <a:pt x="51" y="90"/>
                      <a:pt x="52" y="89"/>
                      <a:pt x="54" y="88"/>
                    </a:cubicBezTo>
                    <a:cubicBezTo>
                      <a:pt x="55" y="84"/>
                      <a:pt x="58" y="79"/>
                      <a:pt x="60" y="74"/>
                    </a:cubicBezTo>
                    <a:cubicBezTo>
                      <a:pt x="69" y="56"/>
                      <a:pt x="63" y="55"/>
                      <a:pt x="65" y="1"/>
                    </a:cubicBezTo>
                    <a:cubicBezTo>
                      <a:pt x="64" y="0"/>
                      <a:pt x="64" y="0"/>
                      <a:pt x="63" y="0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82"/>
            <p:cNvGrpSpPr/>
            <p:nvPr/>
          </p:nvGrpSpPr>
          <p:grpSpPr>
            <a:xfrm rot="1639090">
              <a:off x="7864020" y="1638894"/>
              <a:ext cx="530074" cy="394421"/>
              <a:chOff x="6813550" y="1209675"/>
              <a:chExt cx="738188" cy="549275"/>
            </a:xfrm>
          </p:grpSpPr>
          <p:sp>
            <p:nvSpPr>
              <p:cNvPr id="483" name="Freeform 17"/>
              <p:cNvSpPr>
                <a:spLocks/>
              </p:cNvSpPr>
              <p:nvPr/>
            </p:nvSpPr>
            <p:spPr bwMode="auto">
              <a:xfrm>
                <a:off x="7392988" y="1522413"/>
                <a:ext cx="63500" cy="22225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7" y="3"/>
                  </a:cxn>
                  <a:cxn ang="0">
                    <a:pos x="0" y="0"/>
                  </a:cxn>
                  <a:cxn ang="0">
                    <a:pos x="13" y="6"/>
                  </a:cxn>
                </a:cxnLst>
                <a:rect l="0" t="0" r="r" b="b"/>
                <a:pathLst>
                  <a:path w="17" h="6">
                    <a:moveTo>
                      <a:pt x="13" y="6"/>
                    </a:moveTo>
                    <a:cubicBezTo>
                      <a:pt x="14" y="5"/>
                      <a:pt x="16" y="4"/>
                      <a:pt x="17" y="3"/>
                    </a:cubicBezTo>
                    <a:cubicBezTo>
                      <a:pt x="11" y="2"/>
                      <a:pt x="5" y="1"/>
                      <a:pt x="0" y="0"/>
                    </a:cubicBezTo>
                    <a:cubicBezTo>
                      <a:pt x="4" y="2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4" name="Freeform 18"/>
              <p:cNvSpPr>
                <a:spLocks/>
              </p:cNvSpPr>
              <p:nvPr/>
            </p:nvSpPr>
            <p:spPr bwMode="auto">
              <a:xfrm>
                <a:off x="7373938" y="1544638"/>
                <a:ext cx="46038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7"/>
                  </a:cxn>
                  <a:cxn ang="0">
                    <a:pos x="12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2"/>
                      <a:pt x="6" y="5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7354888" y="1563688"/>
                <a:ext cx="30163" cy="30163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8" y="7"/>
                  </a:cxn>
                  <a:cxn ang="0">
                    <a:pos x="0" y="0"/>
                  </a:cxn>
                  <a:cxn ang="0">
                    <a:pos x="6" y="8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7"/>
                      <a:pt x="7" y="7"/>
                      <a:pt x="8" y="7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7396163" y="1481138"/>
                <a:ext cx="106363" cy="25400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28" y="0"/>
                  </a:cxn>
                  <a:cxn ang="0">
                    <a:pos x="0" y="3"/>
                  </a:cxn>
                  <a:cxn ang="0">
                    <a:pos x="22" y="7"/>
                  </a:cxn>
                </a:cxnLst>
                <a:rect l="0" t="0" r="r" b="b"/>
                <a:pathLst>
                  <a:path w="28" h="7">
                    <a:moveTo>
                      <a:pt x="22" y="7"/>
                    </a:moveTo>
                    <a:cubicBezTo>
                      <a:pt x="25" y="5"/>
                      <a:pt x="26" y="3"/>
                      <a:pt x="28" y="0"/>
                    </a:cubicBezTo>
                    <a:cubicBezTo>
                      <a:pt x="20" y="1"/>
                      <a:pt x="9" y="2"/>
                      <a:pt x="0" y="3"/>
                    </a:cubicBezTo>
                    <a:cubicBezTo>
                      <a:pt x="7" y="5"/>
                      <a:pt x="15" y="6"/>
                      <a:pt x="22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7" name="Freeform 24"/>
              <p:cNvSpPr>
                <a:spLocks/>
              </p:cNvSpPr>
              <p:nvPr/>
            </p:nvSpPr>
            <p:spPr bwMode="auto">
              <a:xfrm>
                <a:off x="7332663" y="1577975"/>
                <a:ext cx="22225" cy="34925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3" y="9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4" y="9"/>
                      <a:pt x="5" y="8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  <a:cubicBezTo>
                      <a:pt x="1" y="3"/>
                      <a:pt x="2" y="6"/>
                      <a:pt x="3" y="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8" name="Freeform 31"/>
              <p:cNvSpPr>
                <a:spLocks/>
              </p:cNvSpPr>
              <p:nvPr/>
            </p:nvSpPr>
            <p:spPr bwMode="auto">
              <a:xfrm>
                <a:off x="7272338" y="1597025"/>
                <a:ext cx="11113" cy="5715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" y="13"/>
                  </a:cxn>
                  <a:cxn ang="0">
                    <a:pos x="2" y="0"/>
                  </a:cxn>
                  <a:cxn ang="0">
                    <a:pos x="0" y="15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4"/>
                      <a:pt x="2" y="13"/>
                      <a:pt x="3" y="13"/>
                    </a:cubicBezTo>
                    <a:cubicBezTo>
                      <a:pt x="3" y="8"/>
                      <a:pt x="3" y="4"/>
                      <a:pt x="2" y="0"/>
                    </a:cubicBezTo>
                    <a:cubicBezTo>
                      <a:pt x="2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9" name="Freeform 32"/>
              <p:cNvSpPr>
                <a:spLocks/>
              </p:cNvSpPr>
              <p:nvPr/>
            </p:nvSpPr>
            <p:spPr bwMode="auto">
              <a:xfrm>
                <a:off x="7310438" y="1597025"/>
                <a:ext cx="11113" cy="34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9"/>
                  </a:cxn>
                  <a:cxn ang="0">
                    <a:pos x="3" y="8"/>
                  </a:cxn>
                  <a:cxn ang="0">
                    <a:pos x="0" y="0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0" name="Freeform 41"/>
              <p:cNvSpPr>
                <a:spLocks/>
              </p:cNvSpPr>
              <p:nvPr/>
            </p:nvSpPr>
            <p:spPr bwMode="auto">
              <a:xfrm>
                <a:off x="7102475" y="1476375"/>
                <a:ext cx="71438" cy="7938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9" y="1"/>
                  </a:cxn>
                </a:cxnLst>
                <a:rect l="0" t="0" r="r" b="b"/>
                <a:pathLst>
                  <a:path w="19" h="2">
                    <a:moveTo>
                      <a:pt x="19" y="1"/>
                    </a:moveTo>
                    <a:cubicBezTo>
                      <a:pt x="17" y="0"/>
                      <a:pt x="16" y="0"/>
                      <a:pt x="14" y="0"/>
                    </a:cubicBezTo>
                    <a:cubicBezTo>
                      <a:pt x="10" y="1"/>
                      <a:pt x="4" y="2"/>
                      <a:pt x="0" y="2"/>
                    </a:cubicBezTo>
                    <a:cubicBezTo>
                      <a:pt x="6" y="2"/>
                      <a:pt x="13" y="1"/>
                      <a:pt x="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1" name="Freeform 42"/>
              <p:cNvSpPr>
                <a:spLocks/>
              </p:cNvSpPr>
              <p:nvPr/>
            </p:nvSpPr>
            <p:spPr bwMode="auto">
              <a:xfrm>
                <a:off x="7077075" y="1487488"/>
                <a:ext cx="190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2" name="Freeform 43"/>
              <p:cNvSpPr>
                <a:spLocks/>
              </p:cNvSpPr>
              <p:nvPr/>
            </p:nvSpPr>
            <p:spPr bwMode="auto">
              <a:xfrm>
                <a:off x="7054850" y="1349375"/>
                <a:ext cx="142875" cy="77788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7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6" y="0"/>
                      <a:pt x="2" y="2"/>
                      <a:pt x="0" y="4"/>
                    </a:cubicBezTo>
                    <a:cubicBezTo>
                      <a:pt x="9" y="7"/>
                      <a:pt x="26" y="16"/>
                      <a:pt x="3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3" name="Freeform 44"/>
              <p:cNvSpPr>
                <a:spLocks/>
              </p:cNvSpPr>
              <p:nvPr/>
            </p:nvSpPr>
            <p:spPr bwMode="auto">
              <a:xfrm>
                <a:off x="7219950" y="1360488"/>
                <a:ext cx="19050" cy="3333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4" name="Freeform 45"/>
              <p:cNvSpPr>
                <a:spLocks/>
              </p:cNvSpPr>
              <p:nvPr/>
            </p:nvSpPr>
            <p:spPr bwMode="auto">
              <a:xfrm>
                <a:off x="7197725" y="1555750"/>
                <a:ext cx="11113" cy="79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5" name="Freeform 46"/>
              <p:cNvSpPr>
                <a:spLocks/>
              </p:cNvSpPr>
              <p:nvPr/>
            </p:nvSpPr>
            <p:spPr bwMode="auto">
              <a:xfrm>
                <a:off x="7058025" y="1536700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4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6" name="Freeform 47"/>
              <p:cNvSpPr>
                <a:spLocks/>
              </p:cNvSpPr>
              <p:nvPr/>
            </p:nvSpPr>
            <p:spPr bwMode="auto">
              <a:xfrm>
                <a:off x="7162800" y="1363663"/>
                <a:ext cx="53975" cy="46038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5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7" name="Freeform 48"/>
              <p:cNvSpPr>
                <a:spLocks/>
              </p:cNvSpPr>
              <p:nvPr/>
            </p:nvSpPr>
            <p:spPr bwMode="auto">
              <a:xfrm>
                <a:off x="6813550" y="1385888"/>
                <a:ext cx="365125" cy="200025"/>
              </a:xfrm>
              <a:custGeom>
                <a:avLst/>
                <a:gdLst/>
                <a:ahLst/>
                <a:cxnLst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2"/>
                  </a:cxn>
                  <a:cxn ang="0">
                    <a:pos x="39" y="33"/>
                  </a:cxn>
                  <a:cxn ang="0">
                    <a:pos x="7" y="26"/>
                  </a:cxn>
                  <a:cxn ang="0">
                    <a:pos x="42" y="32"/>
                  </a:cxn>
                  <a:cxn ang="0">
                    <a:pos x="74" y="25"/>
                  </a:cxn>
                  <a:cxn ang="0">
                    <a:pos x="87" y="23"/>
                  </a:cxn>
                  <a:cxn ang="0">
                    <a:pos x="54" y="14"/>
                  </a:cxn>
                  <a:cxn ang="0">
                    <a:pos x="97" y="17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56" y="5"/>
                  </a:cxn>
                  <a:cxn ang="0">
                    <a:pos x="37" y="7"/>
                  </a:cxn>
                  <a:cxn ang="0">
                    <a:pos x="21" y="16"/>
                  </a:cxn>
                  <a:cxn ang="0">
                    <a:pos x="9" y="24"/>
                  </a:cxn>
                  <a:cxn ang="0">
                    <a:pos x="0" y="24"/>
                  </a:cxn>
                  <a:cxn ang="0">
                    <a:pos x="13" y="33"/>
                  </a:cxn>
                  <a:cxn ang="0">
                    <a:pos x="25" y="44"/>
                  </a:cxn>
                  <a:cxn ang="0">
                    <a:pos x="46" y="49"/>
                  </a:cxn>
                  <a:cxn ang="0">
                    <a:pos x="55" y="46"/>
                  </a:cxn>
                  <a:cxn ang="0">
                    <a:pos x="58" y="49"/>
                  </a:cxn>
                  <a:cxn ang="0">
                    <a:pos x="96" y="32"/>
                  </a:cxn>
                  <a:cxn ang="0">
                    <a:pos x="53" y="33"/>
                  </a:cxn>
                </a:cxnLst>
                <a:rect l="0" t="0" r="r" b="b"/>
                <a:pathLst>
                  <a:path w="97" h="53">
                    <a:moveTo>
                      <a:pt x="53" y="33"/>
                    </a:move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47" y="33"/>
                      <a:pt x="42" y="34"/>
                      <a:pt x="39" y="33"/>
                    </a:cubicBezTo>
                    <a:cubicBezTo>
                      <a:pt x="31" y="31"/>
                      <a:pt x="7" y="26"/>
                      <a:pt x="7" y="26"/>
                    </a:cubicBezTo>
                    <a:cubicBezTo>
                      <a:pt x="7" y="26"/>
                      <a:pt x="39" y="32"/>
                      <a:pt x="42" y="32"/>
                    </a:cubicBezTo>
                    <a:cubicBezTo>
                      <a:pt x="46" y="31"/>
                      <a:pt x="70" y="25"/>
                      <a:pt x="74" y="25"/>
                    </a:cubicBezTo>
                    <a:cubicBezTo>
                      <a:pt x="75" y="25"/>
                      <a:pt x="81" y="24"/>
                      <a:pt x="87" y="23"/>
                    </a:cubicBezTo>
                    <a:cubicBezTo>
                      <a:pt x="71" y="20"/>
                      <a:pt x="53" y="18"/>
                      <a:pt x="54" y="14"/>
                    </a:cubicBezTo>
                    <a:cubicBezTo>
                      <a:pt x="54" y="9"/>
                      <a:pt x="79" y="14"/>
                      <a:pt x="97" y="17"/>
                    </a:cubicBezTo>
                    <a:cubicBezTo>
                      <a:pt x="85" y="11"/>
                      <a:pt x="69" y="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4"/>
                      <a:pt x="62" y="4"/>
                      <a:pt x="56" y="5"/>
                    </a:cubicBezTo>
                    <a:cubicBezTo>
                      <a:pt x="49" y="6"/>
                      <a:pt x="43" y="6"/>
                      <a:pt x="37" y="7"/>
                    </a:cubicBezTo>
                    <a:cubicBezTo>
                      <a:pt x="31" y="9"/>
                      <a:pt x="26" y="15"/>
                      <a:pt x="21" y="16"/>
                    </a:cubicBezTo>
                    <a:cubicBezTo>
                      <a:pt x="16" y="17"/>
                      <a:pt x="15" y="22"/>
                      <a:pt x="9" y="24"/>
                    </a:cubicBezTo>
                    <a:cubicBezTo>
                      <a:pt x="3" y="25"/>
                      <a:pt x="0" y="24"/>
                      <a:pt x="0" y="24"/>
                    </a:cubicBezTo>
                    <a:cubicBezTo>
                      <a:pt x="0" y="24"/>
                      <a:pt x="6" y="31"/>
                      <a:pt x="13" y="33"/>
                    </a:cubicBezTo>
                    <a:cubicBezTo>
                      <a:pt x="19" y="34"/>
                      <a:pt x="23" y="42"/>
                      <a:pt x="25" y="44"/>
                    </a:cubicBezTo>
                    <a:cubicBezTo>
                      <a:pt x="33" y="53"/>
                      <a:pt x="46" y="49"/>
                      <a:pt x="46" y="49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7"/>
                      <a:pt x="58" y="49"/>
                    </a:cubicBezTo>
                    <a:cubicBezTo>
                      <a:pt x="63" y="44"/>
                      <a:pt x="82" y="38"/>
                      <a:pt x="96" y="32"/>
                    </a:cubicBezTo>
                    <a:cubicBezTo>
                      <a:pt x="78" y="34"/>
                      <a:pt x="53" y="38"/>
                      <a:pt x="53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8" name="Freeform 49"/>
              <p:cNvSpPr>
                <a:spLocks/>
              </p:cNvSpPr>
              <p:nvPr/>
            </p:nvSpPr>
            <p:spPr bwMode="auto">
              <a:xfrm>
                <a:off x="6840538" y="1473200"/>
                <a:ext cx="315913" cy="41275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8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7" y="2"/>
                  </a:cxn>
                  <a:cxn ang="0">
                    <a:pos x="35" y="9"/>
                  </a:cxn>
                  <a:cxn ang="0">
                    <a:pos x="0" y="3"/>
                  </a:cxn>
                  <a:cxn ang="0">
                    <a:pos x="32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8" y="4"/>
                    </a:cubicBezTo>
                    <a:cubicBezTo>
                      <a:pt x="68" y="4"/>
                      <a:pt x="69" y="4"/>
                      <a:pt x="70" y="3"/>
                    </a:cubicBezTo>
                    <a:cubicBezTo>
                      <a:pt x="74" y="3"/>
                      <a:pt x="80" y="2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74" y="1"/>
                      <a:pt x="68" y="2"/>
                      <a:pt x="67" y="2"/>
                    </a:cubicBezTo>
                    <a:cubicBezTo>
                      <a:pt x="63" y="2"/>
                      <a:pt x="39" y="8"/>
                      <a:pt x="35" y="9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4" y="8"/>
                      <a:pt x="32" y="10"/>
                    </a:cubicBezTo>
                    <a:cubicBezTo>
                      <a:pt x="35" y="11"/>
                      <a:pt x="40" y="10"/>
                      <a:pt x="46" y="9"/>
                    </a:cubicBezTo>
                    <a:cubicBezTo>
                      <a:pt x="47" y="7"/>
                      <a:pt x="54" y="5"/>
                      <a:pt x="63" y="4"/>
                    </a:cubicBezTo>
                    <a:close/>
                  </a:path>
                </a:pathLst>
              </a:custGeom>
              <a:solidFill>
                <a:srgbClr val="61B5CC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9" name="Freeform 98"/>
              <p:cNvSpPr>
                <a:spLocks/>
              </p:cNvSpPr>
              <p:nvPr/>
            </p:nvSpPr>
            <p:spPr bwMode="auto">
              <a:xfrm>
                <a:off x="7091363" y="1533525"/>
                <a:ext cx="155575" cy="173038"/>
              </a:xfrm>
              <a:custGeom>
                <a:avLst/>
                <a:gdLst/>
                <a:ahLst/>
                <a:cxnLst>
                  <a:cxn ang="0">
                    <a:pos x="32" y="6"/>
                  </a:cxn>
                  <a:cxn ang="0">
                    <a:pos x="4" y="43"/>
                  </a:cxn>
                  <a:cxn ang="0">
                    <a:pos x="36" y="13"/>
                  </a:cxn>
                  <a:cxn ang="0">
                    <a:pos x="41" y="0"/>
                  </a:cxn>
                  <a:cxn ang="0">
                    <a:pos x="32" y="6"/>
                  </a:cxn>
                </a:cxnLst>
                <a:rect l="0" t="0" r="r" b="b"/>
                <a:pathLst>
                  <a:path w="41" h="46">
                    <a:moveTo>
                      <a:pt x="32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4" y="26"/>
                      <a:pt x="36" y="13"/>
                    </a:cubicBezTo>
                    <a:cubicBezTo>
                      <a:pt x="38" y="8"/>
                      <a:pt x="40" y="4"/>
                      <a:pt x="41" y="0"/>
                    </a:cubicBezTo>
                    <a:cubicBezTo>
                      <a:pt x="38" y="1"/>
                      <a:pt x="35" y="3"/>
                      <a:pt x="32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0" name="Freeform 99"/>
              <p:cNvSpPr>
                <a:spLocks/>
              </p:cNvSpPr>
              <p:nvPr/>
            </p:nvSpPr>
            <p:spPr bwMode="auto">
              <a:xfrm>
                <a:off x="7351713" y="1492250"/>
                <a:ext cx="127000" cy="412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1" y="8"/>
                  </a:cxn>
                  <a:cxn ang="0">
                    <a:pos x="28" y="11"/>
                  </a:cxn>
                  <a:cxn ang="0">
                    <a:pos x="34" y="4"/>
                  </a:cxn>
                  <a:cxn ang="0">
                    <a:pos x="12" y="0"/>
                  </a:cxn>
                  <a:cxn ang="0">
                    <a:pos x="0" y="2"/>
                  </a:cxn>
                </a:cxnLst>
                <a:rect l="0" t="0" r="r" b="b"/>
                <a:pathLst>
                  <a:path w="34" h="11">
                    <a:moveTo>
                      <a:pt x="0" y="2"/>
                    </a:moveTo>
                    <a:cubicBezTo>
                      <a:pt x="3" y="4"/>
                      <a:pt x="7" y="6"/>
                      <a:pt x="11" y="8"/>
                    </a:cubicBezTo>
                    <a:cubicBezTo>
                      <a:pt x="16" y="9"/>
                      <a:pt x="22" y="10"/>
                      <a:pt x="28" y="11"/>
                    </a:cubicBezTo>
                    <a:cubicBezTo>
                      <a:pt x="30" y="9"/>
                      <a:pt x="32" y="6"/>
                      <a:pt x="34" y="4"/>
                    </a:cubicBezTo>
                    <a:cubicBezTo>
                      <a:pt x="27" y="3"/>
                      <a:pt x="19" y="2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1" name="Freeform 100"/>
              <p:cNvSpPr>
                <a:spLocks/>
              </p:cNvSpPr>
              <p:nvPr/>
            </p:nvSpPr>
            <p:spPr bwMode="auto">
              <a:xfrm>
                <a:off x="7324725" y="1262063"/>
                <a:ext cx="153988" cy="17780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7"/>
                  </a:cxn>
                  <a:cxn ang="0">
                    <a:pos x="9" y="41"/>
                  </a:cxn>
                </a:cxnLst>
                <a:rect l="0" t="0" r="r" b="b"/>
                <a:pathLst>
                  <a:path w="41" h="47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7"/>
                    </a:cubicBezTo>
                    <a:cubicBezTo>
                      <a:pt x="3" y="45"/>
                      <a:pt x="6" y="44"/>
                      <a:pt x="9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2" name="Freeform 101"/>
              <p:cNvSpPr>
                <a:spLocks/>
              </p:cNvSpPr>
              <p:nvPr/>
            </p:nvSpPr>
            <p:spPr bwMode="auto">
              <a:xfrm>
                <a:off x="7310438" y="1547813"/>
                <a:ext cx="33338" cy="79375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3" y="21"/>
                  </a:cxn>
                  <a:cxn ang="0">
                    <a:pos x="9" y="17"/>
                  </a:cxn>
                  <a:cxn ang="0">
                    <a:pos x="6" y="8"/>
                  </a:cxn>
                </a:cxnLst>
                <a:rect l="0" t="0" r="r" b="b"/>
                <a:pathLst>
                  <a:path w="9" h="21">
                    <a:moveTo>
                      <a:pt x="6" y="8"/>
                    </a:move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5" y="20"/>
                      <a:pt x="7" y="18"/>
                      <a:pt x="9" y="17"/>
                    </a:cubicBezTo>
                    <a:cubicBezTo>
                      <a:pt x="8" y="14"/>
                      <a:pt x="7" y="11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3" name="Freeform 102"/>
              <p:cNvSpPr>
                <a:spLocks/>
              </p:cNvSpPr>
              <p:nvPr/>
            </p:nvSpPr>
            <p:spPr bwMode="auto">
              <a:xfrm>
                <a:off x="7173913" y="12176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4" name="Freeform 103"/>
              <p:cNvSpPr>
                <a:spLocks/>
              </p:cNvSpPr>
              <p:nvPr/>
            </p:nvSpPr>
            <p:spPr bwMode="auto">
              <a:xfrm>
                <a:off x="7013575" y="1420813"/>
                <a:ext cx="206375" cy="60325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1" y="5"/>
                  </a:cxn>
                </a:cxnLst>
                <a:rect l="0" t="0" r="r" b="b"/>
                <a:pathLst>
                  <a:path w="55" h="16">
                    <a:moveTo>
                      <a:pt x="1" y="5"/>
                    </a:move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5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ubicBezTo>
                      <a:pt x="47" y="15"/>
                      <a:pt x="52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1" y="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5" name="Freeform 104"/>
              <p:cNvSpPr>
                <a:spLocks/>
              </p:cNvSpPr>
              <p:nvPr/>
            </p:nvSpPr>
            <p:spPr bwMode="auto">
              <a:xfrm>
                <a:off x="7396163" y="145415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0" y="3"/>
                  </a:cxn>
                </a:cxnLst>
                <a:rect l="0" t="0" r="r" b="b"/>
                <a:pathLst>
                  <a:path w="34" h="3">
                    <a:moveTo>
                      <a:pt x="0" y="3"/>
                    </a:moveTo>
                    <a:cubicBezTo>
                      <a:pt x="11" y="2"/>
                      <a:pt x="2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11" y="2"/>
                      <a:pt x="0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6" name="Freeform 105"/>
              <p:cNvSpPr>
                <a:spLocks/>
              </p:cNvSpPr>
              <p:nvPr/>
            </p:nvSpPr>
            <p:spPr bwMode="auto">
              <a:xfrm>
                <a:off x="7129463" y="1281113"/>
                <a:ext cx="7938" cy="14288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7" name="Freeform 106"/>
              <p:cNvSpPr>
                <a:spLocks/>
              </p:cNvSpPr>
              <p:nvPr/>
            </p:nvSpPr>
            <p:spPr bwMode="auto">
              <a:xfrm>
                <a:off x="7126288" y="1270000"/>
                <a:ext cx="1588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8" name="Freeform 107"/>
              <p:cNvSpPr>
                <a:spLocks/>
              </p:cNvSpPr>
              <p:nvPr/>
            </p:nvSpPr>
            <p:spPr bwMode="auto">
              <a:xfrm>
                <a:off x="7148513" y="13112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9" name="Freeform 108"/>
              <p:cNvSpPr>
                <a:spLocks/>
              </p:cNvSpPr>
              <p:nvPr/>
            </p:nvSpPr>
            <p:spPr bwMode="auto">
              <a:xfrm>
                <a:off x="7167563" y="1709738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0" name="Freeform 109"/>
              <p:cNvSpPr>
                <a:spLocks/>
              </p:cNvSpPr>
              <p:nvPr/>
            </p:nvSpPr>
            <p:spPr bwMode="auto">
              <a:xfrm>
                <a:off x="7359650" y="1277938"/>
                <a:ext cx="11113" cy="142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0"/>
                  </a:cxn>
                  <a:cxn ang="0">
                    <a:pos x="0" y="4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1" name="Freeform 110"/>
              <p:cNvSpPr>
                <a:spLocks/>
              </p:cNvSpPr>
              <p:nvPr/>
            </p:nvSpPr>
            <p:spPr bwMode="auto">
              <a:xfrm>
                <a:off x="7377113" y="1250950"/>
                <a:ext cx="793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2" name="Freeform 111"/>
              <p:cNvSpPr>
                <a:spLocks/>
              </p:cNvSpPr>
              <p:nvPr/>
            </p:nvSpPr>
            <p:spPr bwMode="auto">
              <a:xfrm>
                <a:off x="7318375" y="1292225"/>
                <a:ext cx="41275" cy="873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8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8"/>
                      <a:pt x="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3" name="Freeform 112"/>
              <p:cNvSpPr>
                <a:spLocks/>
              </p:cNvSpPr>
              <p:nvPr/>
            </p:nvSpPr>
            <p:spPr bwMode="auto">
              <a:xfrm>
                <a:off x="7178675" y="1352550"/>
                <a:ext cx="38100" cy="57150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10" y="1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7" y="10"/>
                      <a:pt x="3" y="5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5" y="8"/>
                      <a:pt x="8" y="12"/>
                      <a:pt x="1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4" name="Freeform 113"/>
              <p:cNvSpPr>
                <a:spLocks/>
              </p:cNvSpPr>
              <p:nvPr/>
            </p:nvSpPr>
            <p:spPr bwMode="auto">
              <a:xfrm>
                <a:off x="7008813" y="1473200"/>
                <a:ext cx="211138" cy="3810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</a:cxnLst>
                <a:rect l="0" t="0" r="r" b="b"/>
                <a:pathLst>
                  <a:path w="56" h="10">
                    <a:moveTo>
                      <a:pt x="25" y="3"/>
                    </a:move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20" y="4"/>
                      <a:pt x="18" y="4"/>
                    </a:cubicBezTo>
                    <a:cubicBezTo>
                      <a:pt x="9" y="5"/>
                      <a:pt x="2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5" name="Freeform 114"/>
              <p:cNvSpPr>
                <a:spLocks/>
              </p:cNvSpPr>
              <p:nvPr/>
            </p:nvSpPr>
            <p:spPr bwMode="auto">
              <a:xfrm>
                <a:off x="7227888" y="1533525"/>
                <a:ext cx="19050" cy="492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5" y="0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6" name="Freeform 115"/>
              <p:cNvSpPr>
                <a:spLocks/>
              </p:cNvSpPr>
              <p:nvPr/>
            </p:nvSpPr>
            <p:spPr bwMode="auto">
              <a:xfrm>
                <a:off x="7310438" y="1533525"/>
                <a:ext cx="66675" cy="746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12" y="20"/>
                  </a:cxn>
                  <a:cxn ang="0">
                    <a:pos x="18" y="16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18" h="20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8" y="15"/>
                      <a:pt x="10" y="17"/>
                      <a:pt x="12" y="20"/>
                    </a:cubicBezTo>
                    <a:cubicBezTo>
                      <a:pt x="14" y="19"/>
                      <a:pt x="16" y="17"/>
                      <a:pt x="18" y="16"/>
                    </a:cubicBezTo>
                    <a:cubicBezTo>
                      <a:pt x="16" y="13"/>
                      <a:pt x="14" y="11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7" name="Freeform 116"/>
              <p:cNvSpPr>
                <a:spLocks/>
              </p:cNvSpPr>
              <p:nvPr/>
            </p:nvSpPr>
            <p:spPr bwMode="auto">
              <a:xfrm>
                <a:off x="7310438" y="1235075"/>
                <a:ext cx="109538" cy="207963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4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6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5"/>
                      <a:pt x="3" y="54"/>
                      <a:pt x="4" y="54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4" y="0"/>
                      <a:pt x="22" y="1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7" y="8"/>
                      <a:pt x="16" y="10"/>
                      <a:pt x="16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3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8" name="Freeform 117"/>
              <p:cNvSpPr>
                <a:spLocks/>
              </p:cNvSpPr>
              <p:nvPr/>
            </p:nvSpPr>
            <p:spPr bwMode="auto">
              <a:xfrm>
                <a:off x="7156450" y="1530350"/>
                <a:ext cx="104775" cy="2063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4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2" y="30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9" name="Freeform 118"/>
              <p:cNvSpPr>
                <a:spLocks/>
              </p:cNvSpPr>
              <p:nvPr/>
            </p:nvSpPr>
            <p:spPr bwMode="auto">
              <a:xfrm>
                <a:off x="7340600" y="1454150"/>
                <a:ext cx="184150" cy="4603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12"/>
                  </a:cxn>
                  <a:cxn ang="0">
                    <a:pos x="15" y="10"/>
                  </a:cxn>
                  <a:cxn ang="0">
                    <a:pos x="43" y="7"/>
                  </a:cxn>
                  <a:cxn ang="0">
                    <a:pos x="49" y="0"/>
                  </a:cxn>
                  <a:cxn ang="0">
                    <a:pos x="15" y="3"/>
                  </a:cxn>
                  <a:cxn ang="0">
                    <a:pos x="0" y="10"/>
                  </a:cxn>
                </a:cxnLst>
                <a:rect l="0" t="0" r="r" b="b"/>
                <a:pathLst>
                  <a:path w="49" h="12">
                    <a:moveTo>
                      <a:pt x="0" y="10"/>
                    </a:moveTo>
                    <a:cubicBezTo>
                      <a:pt x="1" y="10"/>
                      <a:pt x="2" y="11"/>
                      <a:pt x="3" y="12"/>
                    </a:cubicBezTo>
                    <a:cubicBezTo>
                      <a:pt x="6" y="11"/>
                      <a:pt x="10" y="11"/>
                      <a:pt x="15" y="10"/>
                    </a:cubicBezTo>
                    <a:cubicBezTo>
                      <a:pt x="24" y="9"/>
                      <a:pt x="35" y="8"/>
                      <a:pt x="43" y="7"/>
                    </a:cubicBezTo>
                    <a:cubicBezTo>
                      <a:pt x="45" y="5"/>
                      <a:pt x="47" y="2"/>
                      <a:pt x="49" y="0"/>
                    </a:cubicBezTo>
                    <a:cubicBezTo>
                      <a:pt x="40" y="0"/>
                      <a:pt x="26" y="2"/>
                      <a:pt x="15" y="3"/>
                    </a:cubicBezTo>
                    <a:cubicBezTo>
                      <a:pt x="8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0" name="Freeform 119"/>
              <p:cNvSpPr>
                <a:spLocks/>
              </p:cNvSpPr>
              <p:nvPr/>
            </p:nvSpPr>
            <p:spPr bwMode="auto">
              <a:xfrm>
                <a:off x="7126288" y="1254125"/>
                <a:ext cx="134938" cy="180975"/>
              </a:xfrm>
              <a:custGeom>
                <a:avLst/>
                <a:gdLst/>
                <a:ahLst/>
                <a:cxnLst>
                  <a:cxn ang="0">
                    <a:pos x="24" y="41"/>
                  </a:cxn>
                  <a:cxn ang="0">
                    <a:pos x="35" y="48"/>
                  </a:cxn>
                  <a:cxn ang="0">
                    <a:pos x="36" y="44"/>
                  </a:cxn>
                  <a:cxn ang="0">
                    <a:pos x="30" y="37"/>
                  </a:cxn>
                  <a:cxn ang="0">
                    <a:pos x="25" y="30"/>
                  </a:cxn>
                  <a:cxn ang="0">
                    <a:pos x="4" y="2"/>
                  </a:cxn>
                  <a:cxn ang="0">
                    <a:pos x="0" y="1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6" y="15"/>
                  </a:cxn>
                  <a:cxn ang="0">
                    <a:pos x="8" y="18"/>
                  </a:cxn>
                  <a:cxn ang="0">
                    <a:pos x="14" y="26"/>
                  </a:cxn>
                  <a:cxn ang="0">
                    <a:pos x="24" y="41"/>
                  </a:cxn>
                </a:cxnLst>
                <a:rect l="0" t="0" r="r" b="b"/>
                <a:pathLst>
                  <a:path w="36" h="48">
                    <a:moveTo>
                      <a:pt x="24" y="41"/>
                    </a:moveTo>
                    <a:cubicBezTo>
                      <a:pt x="29" y="45"/>
                      <a:pt x="33" y="48"/>
                      <a:pt x="35" y="48"/>
                    </a:cubicBezTo>
                    <a:cubicBezTo>
                      <a:pt x="36" y="47"/>
                      <a:pt x="36" y="46"/>
                      <a:pt x="36" y="44"/>
                    </a:cubicBezTo>
                    <a:cubicBezTo>
                      <a:pt x="34" y="42"/>
                      <a:pt x="32" y="40"/>
                      <a:pt x="30" y="37"/>
                    </a:cubicBezTo>
                    <a:cubicBezTo>
                      <a:pt x="28" y="35"/>
                      <a:pt x="27" y="32"/>
                      <a:pt x="25" y="30"/>
                    </a:cubicBezTo>
                    <a:cubicBezTo>
                      <a:pt x="18" y="19"/>
                      <a:pt x="9" y="5"/>
                      <a:pt x="4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10"/>
                      <a:pt x="3" y="11"/>
                    </a:cubicBezTo>
                    <a:cubicBezTo>
                      <a:pt x="4" y="12"/>
                      <a:pt x="5" y="14"/>
                      <a:pt x="6" y="15"/>
                    </a:cubicBezTo>
                    <a:cubicBezTo>
                      <a:pt x="7" y="16"/>
                      <a:pt x="7" y="17"/>
                      <a:pt x="8" y="18"/>
                    </a:cubicBezTo>
                    <a:cubicBezTo>
                      <a:pt x="10" y="21"/>
                      <a:pt x="12" y="24"/>
                      <a:pt x="14" y="26"/>
                    </a:cubicBezTo>
                    <a:cubicBezTo>
                      <a:pt x="17" y="31"/>
                      <a:pt x="21" y="36"/>
                      <a:pt x="24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1" name="Freeform 120"/>
              <p:cNvSpPr>
                <a:spLocks/>
              </p:cNvSpPr>
              <p:nvPr/>
            </p:nvSpPr>
            <p:spPr bwMode="auto">
              <a:xfrm>
                <a:off x="7008813" y="1473200"/>
                <a:ext cx="222250" cy="57150"/>
              </a:xfrm>
              <a:custGeom>
                <a:avLst/>
                <a:gdLst/>
                <a:ahLst/>
                <a:cxnLst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</a:cxnLst>
                <a:rect l="0" t="0" r="r" b="b"/>
                <a:pathLst>
                  <a:path w="59" h="15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2" name="Freeform 121"/>
              <p:cNvSpPr>
                <a:spLocks/>
              </p:cNvSpPr>
              <p:nvPr/>
            </p:nvSpPr>
            <p:spPr bwMode="auto">
              <a:xfrm>
                <a:off x="7291388" y="1363663"/>
                <a:ext cx="1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3" name="Freeform 122"/>
              <p:cNvSpPr>
                <a:spLocks/>
              </p:cNvSpPr>
              <p:nvPr/>
            </p:nvSpPr>
            <p:spPr bwMode="auto">
              <a:xfrm>
                <a:off x="7291388" y="1217613"/>
                <a:ext cx="41275" cy="146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9"/>
                  </a:cxn>
                  <a:cxn ang="0">
                    <a:pos x="11" y="0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7" y="1"/>
                      <a:pt x="4" y="22"/>
                      <a:pt x="0" y="39"/>
                    </a:cubicBezTo>
                    <a:cubicBezTo>
                      <a:pt x="4" y="2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4" name="Freeform 123"/>
              <p:cNvSpPr>
                <a:spLocks/>
              </p:cNvSpPr>
              <p:nvPr/>
            </p:nvSpPr>
            <p:spPr bwMode="auto">
              <a:xfrm>
                <a:off x="7181850" y="1416050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5" name="Freeform 124"/>
              <p:cNvSpPr>
                <a:spLocks/>
              </p:cNvSpPr>
              <p:nvPr/>
            </p:nvSpPr>
            <p:spPr bwMode="auto">
              <a:xfrm>
                <a:off x="7031038" y="1481138"/>
                <a:ext cx="200025" cy="90488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38" y="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3" y="0"/>
                  </a:cxn>
                </a:cxnLst>
                <a:rect l="0" t="0" r="r" b="b"/>
                <a:pathLst>
                  <a:path w="53" h="24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0" y="2"/>
                      <a:pt x="45" y="5"/>
                      <a:pt x="38" y="7"/>
                    </a:cubicBezTo>
                    <a:cubicBezTo>
                      <a:pt x="24" y="13"/>
                      <a:pt x="5" y="19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17"/>
                      <a:pt x="45" y="7"/>
                      <a:pt x="5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6" name="Freeform 125"/>
              <p:cNvSpPr>
                <a:spLocks/>
              </p:cNvSpPr>
              <p:nvPr/>
            </p:nvSpPr>
            <p:spPr bwMode="auto">
              <a:xfrm>
                <a:off x="7219950" y="1530350"/>
                <a:ext cx="44450" cy="2222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9"/>
                  </a:cxn>
                  <a:cxn ang="0">
                    <a:pos x="10" y="0"/>
                  </a:cxn>
                </a:cxnLst>
                <a:rect l="0" t="0" r="r" b="b"/>
                <a:pathLst>
                  <a:path w="12" h="5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3"/>
                      <a:pt x="3" y="59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7" name="Freeform 126"/>
              <p:cNvSpPr>
                <a:spLocks/>
              </p:cNvSpPr>
              <p:nvPr/>
            </p:nvSpPr>
            <p:spPr bwMode="auto">
              <a:xfrm>
                <a:off x="7219950" y="15303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9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3" y="35"/>
                  </a:cxn>
                  <a:cxn ang="0">
                    <a:pos x="12" y="34"/>
                  </a:cxn>
                  <a:cxn ang="0">
                    <a:pos x="14" y="33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9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9" y="58"/>
                      <a:pt x="11" y="47"/>
                      <a:pt x="13" y="35"/>
                    </a:cubicBezTo>
                    <a:cubicBezTo>
                      <a:pt x="13" y="34"/>
                      <a:pt x="12" y="34"/>
                      <a:pt x="12" y="34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28"/>
                      <a:pt x="16" y="23"/>
                      <a:pt x="16" y="18"/>
                    </a:cubicBezTo>
                    <a:cubicBezTo>
                      <a:pt x="16" y="9"/>
                      <a:pt x="14" y="1"/>
                      <a:pt x="1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8" name="Freeform 127"/>
              <p:cNvSpPr>
                <a:spLocks/>
              </p:cNvSpPr>
              <p:nvPr/>
            </p:nvSpPr>
            <p:spPr bwMode="auto">
              <a:xfrm>
                <a:off x="7291388" y="1217613"/>
                <a:ext cx="60325" cy="225425"/>
              </a:xfrm>
              <a:custGeom>
                <a:avLst/>
                <a:gdLst/>
                <a:ahLst/>
                <a:cxnLst>
                  <a:cxn ang="0">
                    <a:pos x="4" y="60"/>
                  </a:cxn>
                  <a:cxn ang="0">
                    <a:pos x="6" y="60"/>
                  </a:cxn>
                  <a:cxn ang="0">
                    <a:pos x="7" y="43"/>
                  </a:cxn>
                  <a:cxn ang="0">
                    <a:pos x="7" y="4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4" y="60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5" y="60"/>
                      <a:pt x="5" y="60"/>
                      <a:pt x="6" y="60"/>
                    </a:cubicBezTo>
                    <a:cubicBezTo>
                      <a:pt x="5" y="57"/>
                      <a:pt x="6" y="50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0" y="25"/>
                      <a:pt x="16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51"/>
                      <a:pt x="2" y="58"/>
                      <a:pt x="4" y="6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9" name="Freeform 128"/>
              <p:cNvSpPr>
                <a:spLocks/>
              </p:cNvSpPr>
              <p:nvPr/>
            </p:nvSpPr>
            <p:spPr bwMode="auto">
              <a:xfrm>
                <a:off x="7313613" y="1522413"/>
                <a:ext cx="93663" cy="682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19" y="18"/>
                  </a:cxn>
                  <a:cxn ang="0">
                    <a:pos x="25" y="13"/>
                  </a:cxn>
                  <a:cxn ang="0">
                    <a:pos x="16" y="6"/>
                  </a:cxn>
                  <a:cxn ang="0">
                    <a:pos x="1" y="1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14" y="13"/>
                      <a:pt x="16" y="15"/>
                      <a:pt x="19" y="18"/>
                    </a:cubicBezTo>
                    <a:cubicBezTo>
                      <a:pt x="21" y="16"/>
                      <a:pt x="23" y="15"/>
                      <a:pt x="25" y="13"/>
                    </a:cubicBezTo>
                    <a:cubicBezTo>
                      <a:pt x="22" y="11"/>
                      <a:pt x="19" y="8"/>
                      <a:pt x="16" y="6"/>
                    </a:cubicBezTo>
                    <a:cubicBezTo>
                      <a:pt x="9" y="2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0" name="Freeform 129"/>
              <p:cNvSpPr>
                <a:spLocks/>
              </p:cNvSpPr>
              <p:nvPr/>
            </p:nvSpPr>
            <p:spPr bwMode="auto">
              <a:xfrm>
                <a:off x="7027863" y="1481138"/>
                <a:ext cx="206375" cy="104775"/>
              </a:xfrm>
              <a:custGeom>
                <a:avLst/>
                <a:gdLst/>
                <a:ahLst/>
                <a:cxnLst>
                  <a:cxn ang="0">
                    <a:pos x="42" y="15"/>
                  </a:cxn>
                  <a:cxn ang="0">
                    <a:pos x="55" y="2"/>
                  </a:cxn>
                  <a:cxn ang="0">
                    <a:pos x="54" y="0"/>
                  </a:cxn>
                  <a:cxn ang="0">
                    <a:pos x="1" y="24"/>
                  </a:cxn>
                  <a:cxn ang="0">
                    <a:pos x="0" y="26"/>
                  </a:cxn>
                  <a:cxn ang="0">
                    <a:pos x="8" y="27"/>
                  </a:cxn>
                  <a:cxn ang="0">
                    <a:pos x="42" y="15"/>
                  </a:cxn>
                </a:cxnLst>
                <a:rect l="0" t="0" r="r" b="b"/>
                <a:pathLst>
                  <a:path w="55" h="28">
                    <a:moveTo>
                      <a:pt x="42" y="15"/>
                    </a:moveTo>
                    <a:cubicBezTo>
                      <a:pt x="49" y="9"/>
                      <a:pt x="55" y="4"/>
                      <a:pt x="55" y="2"/>
                    </a:cubicBezTo>
                    <a:cubicBezTo>
                      <a:pt x="55" y="1"/>
                      <a:pt x="54" y="1"/>
                      <a:pt x="54" y="0"/>
                    </a:cubicBezTo>
                    <a:cubicBezTo>
                      <a:pt x="46" y="7"/>
                      <a:pt x="7" y="17"/>
                      <a:pt x="1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8"/>
                      <a:pt x="3" y="28"/>
                      <a:pt x="8" y="27"/>
                    </a:cubicBezTo>
                    <a:cubicBezTo>
                      <a:pt x="16" y="24"/>
                      <a:pt x="30" y="19"/>
                      <a:pt x="42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1" name="Freeform 130"/>
              <p:cNvSpPr>
                <a:spLocks/>
              </p:cNvSpPr>
              <p:nvPr/>
            </p:nvSpPr>
            <p:spPr bwMode="auto">
              <a:xfrm>
                <a:off x="7069138" y="1295400"/>
                <a:ext cx="188913" cy="155575"/>
              </a:xfrm>
              <a:custGeom>
                <a:avLst/>
                <a:gdLst/>
                <a:ahLst/>
                <a:cxnLst>
                  <a:cxn ang="0">
                    <a:pos x="34" y="35"/>
                  </a:cxn>
                  <a:cxn ang="0">
                    <a:pos x="49" y="39"/>
                  </a:cxn>
                  <a:cxn ang="0">
                    <a:pos x="50" y="37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25" y="18"/>
                  </a:cxn>
                  <a:cxn ang="0">
                    <a:pos x="1" y="3"/>
                  </a:cxn>
                  <a:cxn ang="0">
                    <a:pos x="9" y="14"/>
                  </a:cxn>
                  <a:cxn ang="0">
                    <a:pos x="30" y="32"/>
                  </a:cxn>
                  <a:cxn ang="0">
                    <a:pos x="34" y="35"/>
                  </a:cxn>
                </a:cxnLst>
                <a:rect l="0" t="0" r="r" b="b"/>
                <a:pathLst>
                  <a:path w="50" h="41">
                    <a:moveTo>
                      <a:pt x="34" y="35"/>
                    </a:moveTo>
                    <a:cubicBezTo>
                      <a:pt x="41" y="39"/>
                      <a:pt x="47" y="41"/>
                      <a:pt x="49" y="39"/>
                    </a:cubicBezTo>
                    <a:cubicBezTo>
                      <a:pt x="50" y="39"/>
                      <a:pt x="50" y="38"/>
                      <a:pt x="50" y="37"/>
                    </a:cubicBezTo>
                    <a:cubicBezTo>
                      <a:pt x="48" y="37"/>
                      <a:pt x="44" y="34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4" y="26"/>
                      <a:pt x="30" y="22"/>
                      <a:pt x="25" y="18"/>
                    </a:cubicBezTo>
                    <a:cubicBezTo>
                      <a:pt x="14" y="8"/>
                      <a:pt x="4" y="0"/>
                      <a:pt x="1" y="3"/>
                    </a:cubicBezTo>
                    <a:cubicBezTo>
                      <a:pt x="0" y="5"/>
                      <a:pt x="3" y="9"/>
                      <a:pt x="9" y="14"/>
                    </a:cubicBezTo>
                    <a:cubicBezTo>
                      <a:pt x="15" y="20"/>
                      <a:pt x="23" y="26"/>
                      <a:pt x="30" y="32"/>
                    </a:cubicBezTo>
                    <a:cubicBezTo>
                      <a:pt x="31" y="33"/>
                      <a:pt x="33" y="34"/>
                      <a:pt x="34" y="3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2" name="Freeform 131"/>
              <p:cNvSpPr>
                <a:spLocks/>
              </p:cNvSpPr>
              <p:nvPr/>
            </p:nvSpPr>
            <p:spPr bwMode="auto">
              <a:xfrm>
                <a:off x="7335838" y="1374775"/>
                <a:ext cx="215900" cy="11747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4" y="29"/>
                      <a:pt x="9" y="26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6" y="22"/>
                      <a:pt x="0" y="26"/>
                      <a:pt x="0" y="2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3" name="Freeform 132"/>
              <p:cNvSpPr>
                <a:spLocks/>
              </p:cNvSpPr>
              <p:nvPr/>
            </p:nvSpPr>
            <p:spPr bwMode="auto">
              <a:xfrm>
                <a:off x="7288213" y="1676400"/>
                <a:ext cx="30163" cy="82550"/>
              </a:xfrm>
              <a:custGeom>
                <a:avLst/>
                <a:gdLst/>
                <a:ahLst/>
                <a:cxnLst>
                  <a:cxn ang="0">
                    <a:pos x="5" y="22"/>
                  </a:cxn>
                  <a:cxn ang="0">
                    <a:pos x="8" y="6"/>
                  </a:cxn>
                  <a:cxn ang="0">
                    <a:pos x="0" y="0"/>
                  </a:cxn>
                  <a:cxn ang="0">
                    <a:pos x="5" y="22"/>
                  </a:cxn>
                </a:cxnLst>
                <a:rect l="0" t="0" r="r" b="b"/>
                <a:pathLst>
                  <a:path w="8" h="22">
                    <a:moveTo>
                      <a:pt x="5" y="22"/>
                    </a:moveTo>
                    <a:cubicBezTo>
                      <a:pt x="8" y="22"/>
                      <a:pt x="8" y="15"/>
                      <a:pt x="8" y="6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1" y="12"/>
                      <a:pt x="2" y="22"/>
                      <a:pt x="5" y="2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4" name="Freeform 133"/>
              <p:cNvSpPr>
                <a:spLocks/>
              </p:cNvSpPr>
              <p:nvPr/>
            </p:nvSpPr>
            <p:spPr bwMode="auto">
              <a:xfrm>
                <a:off x="7031038" y="1209675"/>
                <a:ext cx="490538" cy="447675"/>
              </a:xfrm>
              <a:custGeom>
                <a:avLst/>
                <a:gdLst/>
                <a:ahLst/>
                <a:cxnLst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1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9" y="44"/>
                  </a:cxn>
                  <a:cxn ang="0">
                    <a:pos x="69" y="44"/>
                  </a:cxn>
                  <a:cxn ang="0">
                    <a:pos x="62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8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8" y="92"/>
                  </a:cxn>
                  <a:cxn ang="0">
                    <a:pos x="57" y="86"/>
                  </a:cxn>
                  <a:cxn ang="0">
                    <a:pos x="57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67" y="116"/>
                  </a:cxn>
                  <a:cxn ang="0">
                    <a:pos x="75" y="112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9"/>
                  </a:cxn>
                  <a:cxn ang="0">
                    <a:pos x="103" y="94"/>
                  </a:cxn>
                  <a:cxn ang="0">
                    <a:pos x="109" y="89"/>
                  </a:cxn>
                  <a:cxn ang="0">
                    <a:pos x="96" y="83"/>
                  </a:cxn>
                </a:cxnLst>
                <a:rect l="0" t="0" r="r" b="b"/>
                <a:pathLst>
                  <a:path w="130" h="119">
                    <a:moveTo>
                      <a:pt x="96" y="83"/>
                    </a:move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7" y="66"/>
                      <a:pt x="94" y="60"/>
                    </a:cubicBezTo>
                    <a:cubicBezTo>
                      <a:pt x="109" y="49"/>
                      <a:pt x="130" y="36"/>
                      <a:pt x="127" y="32"/>
                    </a:cubicBezTo>
                    <a:cubicBezTo>
                      <a:pt x="124" y="28"/>
                      <a:pt x="103" y="45"/>
                      <a:pt x="87" y="55"/>
                    </a:cubicBezTo>
                    <a:cubicBezTo>
                      <a:pt x="84" y="58"/>
                      <a:pt x="81" y="59"/>
                      <a:pt x="78" y="61"/>
                    </a:cubicBezTo>
                    <a:cubicBezTo>
                      <a:pt x="77" y="61"/>
                      <a:pt x="76" y="62"/>
                      <a:pt x="75" y="62"/>
                    </a:cubicBezTo>
                    <a:cubicBezTo>
                      <a:pt x="74" y="62"/>
                      <a:pt x="74" y="62"/>
                      <a:pt x="73" y="62"/>
                    </a:cubicBezTo>
                    <a:cubicBezTo>
                      <a:pt x="71" y="60"/>
                      <a:pt x="69" y="53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26"/>
                      <a:pt x="67" y="0"/>
                      <a:pt x="62" y="1"/>
                    </a:cubicBezTo>
                    <a:cubicBezTo>
                      <a:pt x="57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1" y="59"/>
                      <a:pt x="60" y="60"/>
                    </a:cubicBezTo>
                    <a:cubicBezTo>
                      <a:pt x="60" y="61"/>
                      <a:pt x="60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2" y="53"/>
                      <a:pt x="15" y="44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2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4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1" y="94"/>
                      <a:pt x="25" y="98"/>
                    </a:cubicBezTo>
                    <a:cubicBezTo>
                      <a:pt x="15" y="105"/>
                      <a:pt x="6" y="112"/>
                      <a:pt x="8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51" y="89"/>
                      <a:pt x="54" y="87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6" y="94"/>
                      <a:pt x="66" y="103"/>
                    </a:cubicBezTo>
                    <a:cubicBezTo>
                      <a:pt x="67" y="107"/>
                      <a:pt x="67" y="111"/>
                      <a:pt x="67" y="116"/>
                    </a:cubicBezTo>
                    <a:cubicBezTo>
                      <a:pt x="70" y="114"/>
                      <a:pt x="72" y="113"/>
                      <a:pt x="75" y="112"/>
                    </a:cubicBezTo>
                    <a:cubicBezTo>
                      <a:pt x="75" y="109"/>
                      <a:pt x="74" y="106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4" y="85"/>
                      <a:pt x="91" y="89"/>
                    </a:cubicBezTo>
                    <a:cubicBezTo>
                      <a:pt x="95" y="90"/>
                      <a:pt x="99" y="92"/>
                      <a:pt x="103" y="94"/>
                    </a:cubicBezTo>
                    <a:cubicBezTo>
                      <a:pt x="105" y="92"/>
                      <a:pt x="107" y="91"/>
                      <a:pt x="109" y="89"/>
                    </a:cubicBezTo>
                    <a:cubicBezTo>
                      <a:pt x="105" y="87"/>
                      <a:pt x="100" y="85"/>
                      <a:pt x="96" y="83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9" name="Freeform 143"/>
            <p:cNvSpPr>
              <a:spLocks noEditPoints="1"/>
            </p:cNvSpPr>
            <p:nvPr/>
          </p:nvSpPr>
          <p:spPr bwMode="auto">
            <a:xfrm rot="1639090">
              <a:off x="6813850" y="1631634"/>
              <a:ext cx="145913" cy="178972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38" y="19"/>
                </a:cxn>
                <a:cxn ang="0">
                  <a:pos x="33" y="18"/>
                </a:cxn>
                <a:cxn ang="0">
                  <a:pos x="28" y="10"/>
                </a:cxn>
                <a:cxn ang="0">
                  <a:pos x="19" y="7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7" y="11"/>
                </a:cxn>
                <a:cxn ang="0">
                  <a:pos x="3" y="23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9" y="48"/>
                </a:cxn>
                <a:cxn ang="0">
                  <a:pos x="14" y="55"/>
                </a:cxn>
                <a:cxn ang="0">
                  <a:pos x="20" y="58"/>
                </a:cxn>
                <a:cxn ang="0">
                  <a:pos x="18" y="61"/>
                </a:cxn>
                <a:cxn ang="0">
                  <a:pos x="45" y="66"/>
                </a:cxn>
                <a:cxn ang="0">
                  <a:pos x="53" y="41"/>
                </a:cxn>
                <a:cxn ang="0">
                  <a:pos x="49" y="40"/>
                </a:cxn>
                <a:cxn ang="0">
                  <a:pos x="46" y="20"/>
                </a:cxn>
                <a:cxn ang="0">
                  <a:pos x="36" y="50"/>
                </a:cxn>
                <a:cxn ang="0">
                  <a:pos x="25" y="37"/>
                </a:cxn>
                <a:cxn ang="0">
                  <a:pos x="13" y="24"/>
                </a:cxn>
                <a:cxn ang="0">
                  <a:pos x="9" y="5"/>
                </a:cxn>
                <a:cxn ang="0">
                  <a:pos x="15" y="25"/>
                </a:cxn>
                <a:cxn ang="0">
                  <a:pos x="26" y="37"/>
                </a:cxn>
                <a:cxn ang="0">
                  <a:pos x="36" y="50"/>
                </a:cxn>
              </a:cxnLst>
              <a:rect l="0" t="0" r="r" b="b"/>
              <a:pathLst>
                <a:path w="54" h="66">
                  <a:moveTo>
                    <a:pt x="46" y="20"/>
                  </a:moveTo>
                  <a:cubicBezTo>
                    <a:pt x="45" y="16"/>
                    <a:pt x="40" y="17"/>
                    <a:pt x="38" y="19"/>
                  </a:cubicBezTo>
                  <a:cubicBezTo>
                    <a:pt x="35" y="22"/>
                    <a:pt x="35" y="21"/>
                    <a:pt x="33" y="18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5" y="8"/>
                    <a:pt x="21" y="9"/>
                    <a:pt x="19" y="7"/>
                  </a:cubicBezTo>
                  <a:cubicBezTo>
                    <a:pt x="17" y="5"/>
                    <a:pt x="14" y="7"/>
                    <a:pt x="11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6" y="7"/>
                    <a:pt x="7" y="11"/>
                  </a:cubicBezTo>
                  <a:cubicBezTo>
                    <a:pt x="8" y="15"/>
                    <a:pt x="4" y="21"/>
                    <a:pt x="3" y="23"/>
                  </a:cubicBezTo>
                  <a:cubicBezTo>
                    <a:pt x="0" y="31"/>
                    <a:pt x="6" y="36"/>
                    <a:pt x="6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8" y="44"/>
                    <a:pt x="9" y="48"/>
                  </a:cubicBezTo>
                  <a:cubicBezTo>
                    <a:pt x="11" y="52"/>
                    <a:pt x="14" y="55"/>
                    <a:pt x="14" y="5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16" y="58"/>
                    <a:pt x="18" y="61"/>
                  </a:cubicBezTo>
                  <a:cubicBezTo>
                    <a:pt x="20" y="64"/>
                    <a:pt x="45" y="66"/>
                    <a:pt x="45" y="66"/>
                  </a:cubicBezTo>
                  <a:cubicBezTo>
                    <a:pt x="42" y="64"/>
                    <a:pt x="51" y="46"/>
                    <a:pt x="53" y="41"/>
                  </a:cubicBezTo>
                  <a:cubicBezTo>
                    <a:pt x="54" y="36"/>
                    <a:pt x="49" y="44"/>
                    <a:pt x="49" y="40"/>
                  </a:cubicBezTo>
                  <a:cubicBezTo>
                    <a:pt x="50" y="35"/>
                    <a:pt x="48" y="23"/>
                    <a:pt x="46" y="20"/>
                  </a:cubicBezTo>
                  <a:close/>
                  <a:moveTo>
                    <a:pt x="36" y="50"/>
                  </a:moveTo>
                  <a:cubicBezTo>
                    <a:pt x="36" y="50"/>
                    <a:pt x="26" y="41"/>
                    <a:pt x="25" y="37"/>
                  </a:cubicBezTo>
                  <a:cubicBezTo>
                    <a:pt x="25" y="37"/>
                    <a:pt x="14" y="29"/>
                    <a:pt x="13" y="24"/>
                  </a:cubicBezTo>
                  <a:cubicBezTo>
                    <a:pt x="12" y="19"/>
                    <a:pt x="9" y="5"/>
                    <a:pt x="9" y="5"/>
                  </a:cubicBezTo>
                  <a:cubicBezTo>
                    <a:pt x="9" y="5"/>
                    <a:pt x="14" y="23"/>
                    <a:pt x="15" y="25"/>
                  </a:cubicBezTo>
                  <a:cubicBezTo>
                    <a:pt x="16" y="27"/>
                    <a:pt x="25" y="36"/>
                    <a:pt x="26" y="37"/>
                  </a:cubicBezTo>
                  <a:cubicBezTo>
                    <a:pt x="27" y="39"/>
                    <a:pt x="31" y="44"/>
                    <a:pt x="36" y="5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0" name="Freeform 144"/>
            <p:cNvSpPr>
              <a:spLocks/>
            </p:cNvSpPr>
            <p:nvPr/>
          </p:nvSpPr>
          <p:spPr bwMode="auto">
            <a:xfrm rot="1639090">
              <a:off x="6845989" y="1641212"/>
              <a:ext cx="72956" cy="1219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9"/>
                </a:cxn>
                <a:cxn ang="0">
                  <a:pos x="16" y="32"/>
                </a:cxn>
                <a:cxn ang="0">
                  <a:pos x="27" y="45"/>
                </a:cxn>
                <a:cxn ang="0">
                  <a:pos x="17" y="32"/>
                </a:cxn>
                <a:cxn ang="0">
                  <a:pos x="6" y="20"/>
                </a:cxn>
                <a:cxn ang="0">
                  <a:pos x="0" y="0"/>
                </a:cxn>
              </a:cxnLst>
              <a:rect l="0" t="0" r="r" b="b"/>
              <a:pathLst>
                <a:path w="27" h="45">
                  <a:moveTo>
                    <a:pt x="0" y="0"/>
                  </a:moveTo>
                  <a:cubicBezTo>
                    <a:pt x="0" y="0"/>
                    <a:pt x="3" y="14"/>
                    <a:pt x="4" y="19"/>
                  </a:cubicBezTo>
                  <a:cubicBezTo>
                    <a:pt x="5" y="24"/>
                    <a:pt x="16" y="32"/>
                    <a:pt x="16" y="32"/>
                  </a:cubicBezTo>
                  <a:cubicBezTo>
                    <a:pt x="17" y="36"/>
                    <a:pt x="27" y="45"/>
                    <a:pt x="27" y="45"/>
                  </a:cubicBezTo>
                  <a:cubicBezTo>
                    <a:pt x="22" y="39"/>
                    <a:pt x="18" y="34"/>
                    <a:pt x="17" y="32"/>
                  </a:cubicBezTo>
                  <a:cubicBezTo>
                    <a:pt x="16" y="31"/>
                    <a:pt x="7" y="22"/>
                    <a:pt x="6" y="20"/>
                  </a:cubicBezTo>
                  <a:cubicBezTo>
                    <a:pt x="5" y="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B5CC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1639090">
              <a:off x="7091669" y="1042245"/>
              <a:ext cx="589351" cy="598471"/>
              <a:chOff x="5902325" y="2266950"/>
              <a:chExt cx="820738" cy="833438"/>
            </a:xfrm>
            <a:solidFill>
              <a:schemeClr val="accent4">
                <a:alpha val="20000"/>
              </a:schemeClr>
            </a:solidFill>
          </p:grpSpPr>
          <p:sp>
            <p:nvSpPr>
              <p:cNvPr id="44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45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2" name="Freeform 177"/>
                <p:cNvSpPr>
                  <a:spLocks/>
                </p:cNvSpPr>
                <p:nvPr/>
              </p:nvSpPr>
              <p:spPr bwMode="auto">
                <a:xfrm>
                  <a:off x="4270375" y="2417763"/>
                  <a:ext cx="458788" cy="493713"/>
                </a:xfrm>
                <a:custGeom>
                  <a:avLst/>
                  <a:gdLst/>
                  <a:ahLst/>
                  <a:cxnLst>
                    <a:cxn ang="0">
                      <a:pos x="63" y="13"/>
                    </a:cxn>
                    <a:cxn ang="0">
                      <a:pos x="56" y="3"/>
                    </a:cxn>
                    <a:cxn ang="0">
                      <a:pos x="51" y="19"/>
                    </a:cxn>
                    <a:cxn ang="0">
                      <a:pos x="44" y="10"/>
                    </a:cxn>
                    <a:cxn ang="0">
                      <a:pos x="55" y="47"/>
                    </a:cxn>
                    <a:cxn ang="0">
                      <a:pos x="23" y="17"/>
                    </a:cxn>
                    <a:cxn ang="0">
                      <a:pos x="32" y="34"/>
                    </a:cxn>
                    <a:cxn ang="0">
                      <a:pos x="13" y="30"/>
                    </a:cxn>
                    <a:cxn ang="0">
                      <a:pos x="45" y="59"/>
                    </a:cxn>
                    <a:cxn ang="0">
                      <a:pos x="5" y="53"/>
                    </a:cxn>
                    <a:cxn ang="0">
                      <a:pos x="9" y="61"/>
                    </a:cxn>
                    <a:cxn ang="0">
                      <a:pos x="2" y="70"/>
                    </a:cxn>
                    <a:cxn ang="0">
                      <a:pos x="45" y="74"/>
                    </a:cxn>
                    <a:cxn ang="0">
                      <a:pos x="8" y="95"/>
                    </a:cxn>
                    <a:cxn ang="0">
                      <a:pos x="23" y="94"/>
                    </a:cxn>
                    <a:cxn ang="0">
                      <a:pos x="15" y="107"/>
                    </a:cxn>
                    <a:cxn ang="0">
                      <a:pos x="51" y="83"/>
                    </a:cxn>
                    <a:cxn ang="0">
                      <a:pos x="35" y="122"/>
                    </a:cxn>
                    <a:cxn ang="0">
                      <a:pos x="50" y="130"/>
                    </a:cxn>
                    <a:cxn ang="0">
                      <a:pos x="65" y="89"/>
                    </a:cxn>
                    <a:cxn ang="0">
                      <a:pos x="80" y="130"/>
                    </a:cxn>
                    <a:cxn ang="0">
                      <a:pos x="86" y="117"/>
                    </a:cxn>
                    <a:cxn ang="0">
                      <a:pos x="93" y="127"/>
                    </a:cxn>
                    <a:cxn ang="0">
                      <a:pos x="78" y="86"/>
                    </a:cxn>
                    <a:cxn ang="0">
                      <a:pos x="111" y="114"/>
                    </a:cxn>
                    <a:cxn ang="0">
                      <a:pos x="105" y="99"/>
                    </a:cxn>
                    <a:cxn ang="0">
                      <a:pos x="120" y="104"/>
                    </a:cxn>
                    <a:cxn ang="0">
                      <a:pos x="99" y="79"/>
                    </a:cxn>
                    <a:cxn ang="0">
                      <a:pos x="93" y="76"/>
                    </a:cxn>
                    <a:cxn ang="0">
                      <a:pos x="93" y="76"/>
                    </a:cxn>
                    <a:cxn ang="0">
                      <a:pos x="80" y="48"/>
                    </a:cxn>
                    <a:cxn ang="0">
                      <a:pos x="77" y="36"/>
                    </a:cxn>
                    <a:cxn ang="0">
                      <a:pos x="77" y="36"/>
                    </a:cxn>
                    <a:cxn ang="0">
                      <a:pos x="68" y="44"/>
                    </a:cxn>
                  </a:cxnLst>
                  <a:rect l="0" t="0" r="r" b="b"/>
                  <a:pathLst>
                    <a:path w="122" h="131">
                      <a:moveTo>
                        <a:pt x="68" y="44"/>
                      </a:moveTo>
                      <a:cubicBezTo>
                        <a:pt x="68" y="31"/>
                        <a:pt x="66" y="20"/>
                        <a:pt x="63" y="13"/>
                      </a:cubicBezTo>
                      <a:cubicBezTo>
                        <a:pt x="62" y="10"/>
                        <a:pt x="61" y="8"/>
                        <a:pt x="60" y="6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2" y="0"/>
                        <a:pt x="48" y="5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24"/>
                        <a:pt x="53" y="31"/>
                        <a:pt x="56" y="38"/>
                      </a:cubicBezTo>
                      <a:cubicBezTo>
                        <a:pt x="51" y="24"/>
                        <a:pt x="47" y="14"/>
                        <a:pt x="44" y="10"/>
                      </a:cubicBezTo>
                      <a:cubicBezTo>
                        <a:pt x="41" y="5"/>
                        <a:pt x="40" y="4"/>
                        <a:pt x="40" y="8"/>
                      </a:cubicBezTo>
                      <a:cubicBezTo>
                        <a:pt x="40" y="13"/>
                        <a:pt x="44" y="29"/>
                        <a:pt x="55" y="47"/>
                      </a:cubicBezTo>
                      <a:cubicBezTo>
                        <a:pt x="47" y="33"/>
                        <a:pt x="38" y="24"/>
                        <a:pt x="31" y="20"/>
                      </a:cubicBezTo>
                      <a:cubicBezTo>
                        <a:pt x="27" y="17"/>
                        <a:pt x="25" y="16"/>
                        <a:pt x="23" y="17"/>
                      </a:cubicBezTo>
                      <a:cubicBezTo>
                        <a:pt x="21" y="18"/>
                        <a:pt x="23" y="2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5" y="38"/>
                        <a:pt x="39" y="42"/>
                        <a:pt x="44" y="46"/>
                      </a:cubicBezTo>
                      <a:cubicBezTo>
                        <a:pt x="24" y="27"/>
                        <a:pt x="14" y="25"/>
                        <a:pt x="13" y="30"/>
                      </a:cubicBezTo>
                      <a:cubicBezTo>
                        <a:pt x="12" y="32"/>
                        <a:pt x="13" y="35"/>
                        <a:pt x="16" y="38"/>
                      </a:cubicBezTo>
                      <a:cubicBezTo>
                        <a:pt x="20" y="45"/>
                        <a:pt x="30" y="53"/>
                        <a:pt x="45" y="59"/>
                      </a:cubicBezTo>
                      <a:cubicBezTo>
                        <a:pt x="34" y="54"/>
                        <a:pt x="24" y="53"/>
                        <a:pt x="16" y="52"/>
                      </a:cubicBezTo>
                      <a:cubicBezTo>
                        <a:pt x="11" y="52"/>
                        <a:pt x="7" y="52"/>
                        <a:pt x="5" y="53"/>
                      </a:cubicBezTo>
                      <a:cubicBezTo>
                        <a:pt x="0" y="55"/>
                        <a:pt x="0" y="58"/>
                        <a:pt x="8" y="60"/>
                      </a:cubicBezTo>
                      <a:cubicBezTo>
                        <a:pt x="8" y="60"/>
                        <a:pt x="9" y="60"/>
                        <a:pt x="9" y="61"/>
                      </a:cubicBezTo>
                      <a:cubicBezTo>
                        <a:pt x="15" y="62"/>
                        <a:pt x="23" y="64"/>
                        <a:pt x="36" y="65"/>
                      </a:cubicBezTo>
                      <a:cubicBezTo>
                        <a:pt x="14" y="63"/>
                        <a:pt x="4" y="66"/>
                        <a:pt x="2" y="70"/>
                      </a:cubicBezTo>
                      <a:cubicBezTo>
                        <a:pt x="1" y="72"/>
                        <a:pt x="3" y="75"/>
                        <a:pt x="8" y="77"/>
                      </a:cubicBezTo>
                      <a:cubicBezTo>
                        <a:pt x="15" y="79"/>
                        <a:pt x="29" y="80"/>
                        <a:pt x="45" y="74"/>
                      </a:cubicBezTo>
                      <a:cubicBezTo>
                        <a:pt x="33" y="79"/>
                        <a:pt x="23" y="83"/>
                        <a:pt x="17" y="88"/>
                      </a:cubicBezTo>
                      <a:cubicBezTo>
                        <a:pt x="12" y="91"/>
                        <a:pt x="9" y="94"/>
                        <a:pt x="8" y="95"/>
                      </a:cubicBezTo>
                      <a:cubicBezTo>
                        <a:pt x="6" y="99"/>
                        <a:pt x="15" y="97"/>
                        <a:pt x="41" y="82"/>
                      </a:cubicBezTo>
                      <a:cubicBezTo>
                        <a:pt x="33" y="87"/>
                        <a:pt x="27" y="90"/>
                        <a:pt x="23" y="94"/>
                      </a:cubicBezTo>
                      <a:cubicBezTo>
                        <a:pt x="23" y="94"/>
                        <a:pt x="23" y="94"/>
                        <a:pt x="22" y="94"/>
                      </a:cubicBezTo>
                      <a:cubicBezTo>
                        <a:pt x="13" y="102"/>
                        <a:pt x="12" y="106"/>
                        <a:pt x="15" y="107"/>
                      </a:cubicBezTo>
                      <a:cubicBezTo>
                        <a:pt x="17" y="107"/>
                        <a:pt x="21" y="106"/>
                        <a:pt x="25" y="104"/>
                      </a:cubicBezTo>
                      <a:cubicBezTo>
                        <a:pt x="32" y="101"/>
                        <a:pt x="42" y="94"/>
                        <a:pt x="51" y="83"/>
                      </a:cubicBezTo>
                      <a:cubicBezTo>
                        <a:pt x="41" y="94"/>
                        <a:pt x="36" y="105"/>
                        <a:pt x="35" y="113"/>
                      </a:cubicBezTo>
                      <a:cubicBezTo>
                        <a:pt x="34" y="117"/>
                        <a:pt x="34" y="120"/>
                        <a:pt x="35" y="122"/>
                      </a:cubicBezTo>
                      <a:cubicBezTo>
                        <a:pt x="37" y="128"/>
                        <a:pt x="46" y="123"/>
                        <a:pt x="56" y="95"/>
                      </a:cubicBezTo>
                      <a:cubicBezTo>
                        <a:pt x="48" y="117"/>
                        <a:pt x="47" y="127"/>
                        <a:pt x="50" y="130"/>
                      </a:cubicBezTo>
                      <a:cubicBezTo>
                        <a:pt x="51" y="131"/>
                        <a:pt x="53" y="130"/>
                        <a:pt x="55" y="126"/>
                      </a:cubicBezTo>
                      <a:cubicBezTo>
                        <a:pt x="59" y="120"/>
                        <a:pt x="64" y="107"/>
                        <a:pt x="65" y="89"/>
                      </a:cubicBezTo>
                      <a:cubicBezTo>
                        <a:pt x="64" y="105"/>
                        <a:pt x="68" y="117"/>
                        <a:pt x="72" y="124"/>
                      </a:cubicBezTo>
                      <a:cubicBezTo>
                        <a:pt x="75" y="128"/>
                        <a:pt x="78" y="131"/>
                        <a:pt x="80" y="130"/>
                      </a:cubicBezTo>
                      <a:cubicBezTo>
                        <a:pt x="84" y="130"/>
                        <a:pt x="86" y="120"/>
                        <a:pt x="76" y="95"/>
                      </a:cubicBezTo>
                      <a:cubicBezTo>
                        <a:pt x="80" y="105"/>
                        <a:pt x="83" y="112"/>
                        <a:pt x="86" y="117"/>
                      </a:cubicBezTo>
                      <a:cubicBezTo>
                        <a:pt x="86" y="118"/>
                        <a:pt x="86" y="118"/>
                        <a:pt x="87" y="119"/>
                      </a:cubicBezTo>
                      <a:cubicBezTo>
                        <a:pt x="90" y="125"/>
                        <a:pt x="92" y="127"/>
                        <a:pt x="93" y="127"/>
                      </a:cubicBezTo>
                      <a:cubicBezTo>
                        <a:pt x="94" y="127"/>
                        <a:pt x="95" y="124"/>
                        <a:pt x="93" y="120"/>
                      </a:cubicBezTo>
                      <a:cubicBezTo>
                        <a:pt x="92" y="112"/>
                        <a:pt x="87" y="100"/>
                        <a:pt x="78" y="86"/>
                      </a:cubicBezTo>
                      <a:cubicBezTo>
                        <a:pt x="88" y="102"/>
                        <a:pt x="99" y="112"/>
                        <a:pt x="106" y="115"/>
                      </a:cubicBezTo>
                      <a:cubicBezTo>
                        <a:pt x="109" y="116"/>
                        <a:pt x="111" y="116"/>
                        <a:pt x="111" y="114"/>
                      </a:cubicBezTo>
                      <a:cubicBezTo>
                        <a:pt x="111" y="111"/>
                        <a:pt x="105" y="102"/>
                        <a:pt x="89" y="87"/>
                      </a:cubicBezTo>
                      <a:cubicBezTo>
                        <a:pt x="95" y="92"/>
                        <a:pt x="100" y="97"/>
                        <a:pt x="105" y="99"/>
                      </a:cubicBezTo>
                      <a:cubicBezTo>
                        <a:pt x="105" y="99"/>
                        <a:pt x="105" y="100"/>
                        <a:pt x="105" y="100"/>
                      </a:cubicBezTo>
                      <a:cubicBezTo>
                        <a:pt x="113" y="104"/>
                        <a:pt x="118" y="105"/>
                        <a:pt x="120" y="104"/>
                      </a:cubicBezTo>
                      <a:cubicBezTo>
                        <a:pt x="122" y="103"/>
                        <a:pt x="122" y="101"/>
                        <a:pt x="120" y="97"/>
                      </a:cubicBezTo>
                      <a:cubicBezTo>
                        <a:pt x="117" y="92"/>
                        <a:pt x="110" y="85"/>
                        <a:pt x="99" y="79"/>
                      </a:cubicBezTo>
                      <a:cubicBezTo>
                        <a:pt x="98" y="82"/>
                        <a:pt x="98" y="85"/>
                        <a:pt x="97" y="89"/>
                      </a:cubicBezTo>
                      <a:cubicBezTo>
                        <a:pt x="96" y="86"/>
                        <a:pt x="95" y="82"/>
                        <a:pt x="93" y="76"/>
                      </a:cubicBezTo>
                      <a:cubicBezTo>
                        <a:pt x="91" y="76"/>
                        <a:pt x="89" y="75"/>
                        <a:pt x="88" y="74"/>
                      </a:cubicBezTo>
                      <a:cubicBezTo>
                        <a:pt x="89" y="75"/>
                        <a:pt x="91" y="75"/>
                        <a:pt x="93" y="76"/>
                      </a:cubicBezTo>
                      <a:cubicBezTo>
                        <a:pt x="90" y="68"/>
                        <a:pt x="87" y="57"/>
                        <a:pt x="82" y="46"/>
                      </a:cubicBezTo>
                      <a:cubicBezTo>
                        <a:pt x="81" y="47"/>
                        <a:pt x="80" y="48"/>
                        <a:pt x="80" y="48"/>
                      </a:cubicBezTo>
                      <a:cubicBezTo>
                        <a:pt x="80" y="48"/>
                        <a:pt x="81" y="47"/>
                        <a:pt x="82" y="46"/>
                      </a:cubicBezTo>
                      <a:cubicBezTo>
                        <a:pt x="80" y="43"/>
                        <a:pt x="79" y="40"/>
                        <a:pt x="77" y="36"/>
                      </a:cubicBezTo>
                      <a:cubicBezTo>
                        <a:pt x="77" y="37"/>
                        <a:pt x="77" y="38"/>
                        <a:pt x="77" y="38"/>
                      </a:cubicBezTo>
                      <a:cubicBezTo>
                        <a:pt x="77" y="38"/>
                        <a:pt x="77" y="37"/>
                        <a:pt x="77" y="36"/>
                      </a:cubicBezTo>
                      <a:cubicBezTo>
                        <a:pt x="75" y="32"/>
                        <a:pt x="73" y="28"/>
                        <a:pt x="71" y="23"/>
                      </a:cubicBezTo>
                      <a:cubicBezTo>
                        <a:pt x="69" y="29"/>
                        <a:pt x="68" y="36"/>
                        <a:pt x="68" y="4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94"/>
            <p:cNvGrpSpPr/>
            <p:nvPr/>
          </p:nvGrpSpPr>
          <p:grpSpPr>
            <a:xfrm rot="1639090">
              <a:off x="6306880" y="1162691"/>
              <a:ext cx="457117" cy="587071"/>
              <a:chOff x="3224213" y="2960688"/>
              <a:chExt cx="636587" cy="817562"/>
            </a:xfrm>
          </p:grpSpPr>
          <p:sp>
            <p:nvSpPr>
              <p:cNvPr id="407" name="Freeform 11"/>
              <p:cNvSpPr>
                <a:spLocks/>
              </p:cNvSpPr>
              <p:nvPr/>
            </p:nvSpPr>
            <p:spPr bwMode="auto">
              <a:xfrm>
                <a:off x="3355975" y="3152775"/>
                <a:ext cx="7938" cy="19050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3389313" y="3095625"/>
                <a:ext cx="23813" cy="492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5"/>
                  </a:cxn>
                  <a:cxn ang="0">
                    <a:pos x="5" y="13"/>
                  </a:cxn>
                  <a:cxn ang="0">
                    <a:pos x="6" y="0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7"/>
                      <a:pt x="3" y="10"/>
                      <a:pt x="5" y="13"/>
                    </a:cubicBezTo>
                    <a:cubicBezTo>
                      <a:pt x="5" y="8"/>
                      <a:pt x="5" y="4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9" name="Freeform 15"/>
              <p:cNvSpPr>
                <a:spLocks/>
              </p:cNvSpPr>
              <p:nvPr/>
            </p:nvSpPr>
            <p:spPr bwMode="auto">
              <a:xfrm>
                <a:off x="3257550" y="3281363"/>
                <a:ext cx="15875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0" name="Freeform 16"/>
              <p:cNvSpPr>
                <a:spLocks/>
              </p:cNvSpPr>
              <p:nvPr/>
            </p:nvSpPr>
            <p:spPr bwMode="auto">
              <a:xfrm>
                <a:off x="3325813" y="3186113"/>
                <a:ext cx="11113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3443288" y="3046413"/>
                <a:ext cx="14288" cy="125413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33"/>
                  </a:cxn>
                  <a:cxn ang="0">
                    <a:pos x="0" y="32"/>
                  </a:cxn>
                </a:cxnLst>
                <a:rect l="0" t="0" r="r" b="b"/>
                <a:pathLst>
                  <a:path w="4" h="33">
                    <a:moveTo>
                      <a:pt x="0" y="32"/>
                    </a:moveTo>
                    <a:cubicBezTo>
                      <a:pt x="2" y="18"/>
                      <a:pt x="3" y="7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10"/>
                      <a:pt x="1" y="20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2" name="Freeform 23"/>
              <p:cNvSpPr>
                <a:spLocks/>
              </p:cNvSpPr>
              <p:nvPr/>
            </p:nvSpPr>
            <p:spPr bwMode="auto">
              <a:xfrm>
                <a:off x="3224213" y="3449638"/>
                <a:ext cx="33338" cy="238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5"/>
                      <a:pt x="5" y="3"/>
                      <a:pt x="8" y="1"/>
                    </a:cubicBezTo>
                    <a:cubicBezTo>
                      <a:pt x="9" y="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3" name="Freeform 26"/>
              <p:cNvSpPr>
                <a:spLocks/>
              </p:cNvSpPr>
              <p:nvPr/>
            </p:nvSpPr>
            <p:spPr bwMode="auto">
              <a:xfrm>
                <a:off x="3224213" y="3487738"/>
                <a:ext cx="41275" cy="4127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4"/>
                  </a:cxn>
                  <a:cxn ang="0">
                    <a:pos x="2" y="11"/>
                  </a:cxn>
                  <a:cxn ang="0">
                    <a:pos x="11" y="0"/>
                  </a:cxn>
                  <a:cxn ang="0">
                    <a:pos x="1" y="3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6"/>
                      <a:pt x="1" y="8"/>
                      <a:pt x="2" y="11"/>
                    </a:cubicBezTo>
                    <a:cubicBezTo>
                      <a:pt x="4" y="7"/>
                      <a:pt x="7" y="4"/>
                      <a:pt x="11" y="0"/>
                    </a:cubicBezTo>
                    <a:cubicBezTo>
                      <a:pt x="7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4" name="Freeform 27"/>
              <p:cNvSpPr>
                <a:spLocks/>
              </p:cNvSpPr>
              <p:nvPr/>
            </p:nvSpPr>
            <p:spPr bwMode="auto">
              <a:xfrm>
                <a:off x="3240088" y="3468688"/>
                <a:ext cx="74613" cy="9048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0" y="24"/>
                  </a:cxn>
                  <a:cxn ang="0">
                    <a:pos x="20" y="0"/>
                  </a:cxn>
                  <a:cxn ang="0">
                    <a:pos x="0" y="22"/>
                  </a:cxn>
                </a:cxnLst>
                <a:rect l="0" t="0" r="r" b="b"/>
                <a:pathLst>
                  <a:path w="20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5" y="18"/>
                      <a:pt x="11" y="10"/>
                      <a:pt x="20" y="0"/>
                    </a:cubicBezTo>
                    <a:cubicBezTo>
                      <a:pt x="12" y="10"/>
                      <a:pt x="5" y="17"/>
                      <a:pt x="0" y="2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5" name="Freeform 28"/>
              <p:cNvSpPr>
                <a:spLocks/>
              </p:cNvSpPr>
              <p:nvPr/>
            </p:nvSpPr>
            <p:spPr bwMode="auto">
              <a:xfrm>
                <a:off x="3227388" y="3402013"/>
                <a:ext cx="41275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"/>
                  </a:cxn>
                  <a:cxn ang="0">
                    <a:pos x="11" y="0"/>
                  </a:cxn>
                  <a:cxn ang="0">
                    <a:pos x="0" y="4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7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6" name="Freeform 29"/>
              <p:cNvSpPr>
                <a:spLocks/>
              </p:cNvSpPr>
              <p:nvPr/>
            </p:nvSpPr>
            <p:spPr bwMode="auto">
              <a:xfrm>
                <a:off x="3227388" y="3427413"/>
                <a:ext cx="7938" cy="79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254375" y="3454400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29" y="12"/>
                  </a:cxn>
                  <a:cxn ang="0">
                    <a:pos x="27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4"/>
                      <a:pt x="15" y="66"/>
                      <a:pt x="27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232150" y="3413125"/>
                <a:ext cx="131763" cy="16510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9" y="20"/>
                  </a:cxn>
                  <a:cxn ang="0">
                    <a:pos x="0" y="31"/>
                  </a:cxn>
                  <a:cxn ang="0">
                    <a:pos x="2" y="37"/>
                  </a:cxn>
                  <a:cxn ang="0">
                    <a:pos x="22" y="1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5" y="44"/>
                  </a:cxn>
                  <a:cxn ang="0">
                    <a:pos x="19" y="29"/>
                  </a:cxn>
                  <a:cxn ang="0">
                    <a:pos x="35" y="0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26" y="10"/>
                      <a:pt x="16" y="17"/>
                      <a:pt x="9" y="20"/>
                    </a:cubicBezTo>
                    <a:cubicBezTo>
                      <a:pt x="5" y="24"/>
                      <a:pt x="2" y="27"/>
                      <a:pt x="0" y="31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7" y="32"/>
                      <a:pt x="14" y="25"/>
                      <a:pt x="22" y="15"/>
                    </a:cubicBezTo>
                    <a:cubicBezTo>
                      <a:pt x="13" y="25"/>
                      <a:pt x="7" y="33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1"/>
                      <a:pt x="4" y="43"/>
                      <a:pt x="5" y="44"/>
                    </a:cubicBezTo>
                    <a:cubicBezTo>
                      <a:pt x="9" y="40"/>
                      <a:pt x="14" y="35"/>
                      <a:pt x="19" y="29"/>
                    </a:cubicBezTo>
                    <a:cubicBezTo>
                      <a:pt x="20" y="21"/>
                      <a:pt x="25" y="10"/>
                      <a:pt x="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292475" y="3227388"/>
                <a:ext cx="44450" cy="460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12" y="12"/>
                  </a:cxn>
                  <a:cxn ang="0">
                    <a:pos x="1" y="0"/>
                  </a:cxn>
                </a:cxnLst>
                <a:rect l="0" t="0" r="r" b="b"/>
                <a:pathLst>
                  <a:path w="12" h="1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2" y="12"/>
                    </a:cubicBezTo>
                    <a:cubicBezTo>
                      <a:pt x="7" y="7"/>
                      <a:pt x="4" y="4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355975" y="3149600"/>
                <a:ext cx="7938" cy="222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2" y="6"/>
                  </a:cxn>
                  <a:cxn ang="0">
                    <a:pos x="1" y="0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509963" y="2963863"/>
                <a:ext cx="76200" cy="177800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19" y="0"/>
                      <a:pt x="0" y="47"/>
                    </a:cubicBezTo>
                    <a:cubicBezTo>
                      <a:pt x="4" y="41"/>
                      <a:pt x="7" y="41"/>
                      <a:pt x="7" y="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08363" y="3059113"/>
                <a:ext cx="41275" cy="203200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9" y="30"/>
                  </a:cxn>
                  <a:cxn ang="0">
                    <a:pos x="11" y="0"/>
                  </a:cxn>
                  <a:cxn ang="0">
                    <a:pos x="1" y="10"/>
                  </a:cxn>
                  <a:cxn ang="0">
                    <a:pos x="0" y="23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5" y="45"/>
                      <a:pt x="7" y="36"/>
                      <a:pt x="9" y="30"/>
                    </a:cubicBezTo>
                    <a:cubicBezTo>
                      <a:pt x="10" y="17"/>
                      <a:pt x="11" y="7"/>
                      <a:pt x="11" y="0"/>
                    </a:cubicBezTo>
                    <a:cubicBezTo>
                      <a:pt x="7" y="3"/>
                      <a:pt x="4" y="6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3" y="30"/>
                      <a:pt x="5" y="41"/>
                      <a:pt x="4" y="5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363913" y="3435350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2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8" y="31"/>
                      <a:pt x="4" y="37"/>
                    </a:cubicBezTo>
                    <a:cubicBezTo>
                      <a:pt x="0" y="73"/>
                      <a:pt x="6" y="89"/>
                      <a:pt x="12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5"/>
                      <a:pt x="1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57575" y="2960688"/>
                <a:ext cx="115888" cy="282575"/>
              </a:xfrm>
              <a:custGeom>
                <a:avLst/>
                <a:gdLst/>
                <a:ahLst/>
                <a:cxnLst>
                  <a:cxn ang="0">
                    <a:pos x="13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3" y="49"/>
                  </a:cxn>
                </a:cxnLst>
                <a:rect l="0" t="0" r="r" b="b"/>
                <a:pathLst>
                  <a:path w="31" h="75">
                    <a:moveTo>
                      <a:pt x="13" y="49"/>
                    </a:moveTo>
                    <a:cubicBezTo>
                      <a:pt x="31" y="0"/>
                      <a:pt x="20" y="11"/>
                      <a:pt x="8" y="42"/>
                    </a:cubicBezTo>
                    <a:cubicBezTo>
                      <a:pt x="9" y="47"/>
                      <a:pt x="7" y="58"/>
                      <a:pt x="0" y="75"/>
                    </a:cubicBezTo>
                    <a:cubicBezTo>
                      <a:pt x="5" y="62"/>
                      <a:pt x="10" y="53"/>
                      <a:pt x="13" y="4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443288" y="3032125"/>
                <a:ext cx="36513" cy="1349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36"/>
                  </a:cxn>
                  <a:cxn ang="0">
                    <a:pos x="8" y="21"/>
                  </a:cxn>
                </a:cxnLst>
                <a:rect l="0" t="0" r="r" b="b"/>
                <a:pathLst>
                  <a:path w="10" h="36">
                    <a:moveTo>
                      <a:pt x="8" y="21"/>
                    </a:moveTo>
                    <a:cubicBezTo>
                      <a:pt x="9" y="12"/>
                      <a:pt x="10" y="5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11"/>
                      <a:pt x="2" y="22"/>
                      <a:pt x="0" y="36"/>
                    </a:cubicBezTo>
                    <a:cubicBezTo>
                      <a:pt x="3" y="28"/>
                      <a:pt x="6" y="23"/>
                      <a:pt x="8" y="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352800" y="3152775"/>
                <a:ext cx="30163" cy="90488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3" y="5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8" y="24"/>
                  </a:cxn>
                </a:cxnLst>
                <a:rect l="0" t="0" r="r" b="b"/>
                <a:pathLst>
                  <a:path w="8" h="24">
                    <a:moveTo>
                      <a:pt x="8" y="24"/>
                    </a:moveTo>
                    <a:cubicBezTo>
                      <a:pt x="5" y="16"/>
                      <a:pt x="4" y="10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7"/>
                      <a:pt x="5" y="14"/>
                      <a:pt x="8" y="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224213" y="3498850"/>
                <a:ext cx="3175" cy="4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224213" y="3408363"/>
                <a:ext cx="98425" cy="65088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9" y="11"/>
                  </a:cxn>
                  <a:cxn ang="0">
                    <a:pos x="26" y="0"/>
                  </a:cxn>
                </a:cxnLst>
                <a:rect l="0" t="0" r="r" b="b"/>
                <a:pathLst>
                  <a:path w="26" h="17">
                    <a:moveTo>
                      <a:pt x="26" y="0"/>
                    </a:moveTo>
                    <a:cubicBezTo>
                      <a:pt x="14" y="7"/>
                      <a:pt x="5" y="11"/>
                      <a:pt x="0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3" y="8"/>
                      <a:pt x="19" y="4"/>
                      <a:pt x="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243263" y="3333750"/>
                <a:ext cx="6350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7" y="2"/>
                  </a:cxn>
                  <a:cxn ang="0">
                    <a:pos x="0" y="0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4" y="2"/>
                      <a:pt x="10" y="2"/>
                      <a:pt x="17" y="2"/>
                    </a:cubicBezTo>
                    <a:cubicBezTo>
                      <a:pt x="10" y="2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254375" y="3273425"/>
                <a:ext cx="87313" cy="4445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2"/>
                  </a:cxn>
                  <a:cxn ang="0">
                    <a:pos x="5" y="3"/>
                  </a:cxn>
                  <a:cxn ang="0">
                    <a:pos x="1" y="2"/>
                  </a:cxn>
                  <a:cxn ang="0">
                    <a:pos x="0" y="6"/>
                  </a:cxn>
                  <a:cxn ang="0">
                    <a:pos x="23" y="12"/>
                  </a:cxn>
                  <a:cxn ang="0">
                    <a:pos x="2" y="0"/>
                  </a:cxn>
                </a:cxnLst>
                <a:rect l="0" t="0" r="r" b="b"/>
                <a:pathLst>
                  <a:path w="23" h="1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3" y="2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7" y="7"/>
                      <a:pt x="14" y="9"/>
                      <a:pt x="23" y="12"/>
                    </a:cubicBezTo>
                    <a:cubicBezTo>
                      <a:pt x="14" y="9"/>
                      <a:pt x="7" y="5"/>
                      <a:pt x="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227388" y="3378200"/>
                <a:ext cx="114300" cy="5397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" y="4"/>
                  </a:cxn>
                  <a:cxn ang="0">
                    <a:pos x="0" y="10"/>
                  </a:cxn>
                  <a:cxn ang="0">
                    <a:pos x="11" y="6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2" y="13"/>
                  </a:cxn>
                  <a:cxn ang="0">
                    <a:pos x="30" y="0"/>
                  </a:cxn>
                </a:cxnLst>
                <a:rect l="0" t="0" r="r" b="b"/>
                <a:pathLst>
                  <a:path w="30" h="14">
                    <a:moveTo>
                      <a:pt x="30" y="0"/>
                    </a:moveTo>
                    <a:cubicBezTo>
                      <a:pt x="19" y="4"/>
                      <a:pt x="9" y="5"/>
                      <a:pt x="1" y="4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3" y="9"/>
                      <a:pt x="7" y="8"/>
                      <a:pt x="11" y="6"/>
                    </a:cubicBezTo>
                    <a:cubicBezTo>
                      <a:pt x="7" y="8"/>
                      <a:pt x="3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1" y="14"/>
                      <a:pt x="2" y="13"/>
                    </a:cubicBezTo>
                    <a:cubicBezTo>
                      <a:pt x="8" y="9"/>
                      <a:pt x="18" y="4"/>
                      <a:pt x="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317875" y="3182938"/>
                <a:ext cx="603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1"/>
                  </a:cxn>
                  <a:cxn ang="0">
                    <a:pos x="5" y="6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16" y="25"/>
                  </a:cxn>
                  <a:cxn ang="0">
                    <a:pos x="4" y="0"/>
                  </a:cxn>
                </a:cxnLst>
                <a:rect l="0" t="0" r="r" b="b"/>
                <a:pathLst>
                  <a:path w="16" h="25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4" y="4"/>
                      <a:pt x="3" y="3"/>
                      <a:pt x="2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9"/>
                      <a:pt x="11" y="16"/>
                      <a:pt x="16" y="25"/>
                    </a:cubicBezTo>
                    <a:cubicBezTo>
                      <a:pt x="10" y="15"/>
                      <a:pt x="6" y="7"/>
                      <a:pt x="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465513" y="3419475"/>
                <a:ext cx="187325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4"/>
                  </a:cxn>
                  <a:cxn ang="0">
                    <a:pos x="13" y="18"/>
                  </a:cxn>
                  <a:cxn ang="0">
                    <a:pos x="28" y="29"/>
                  </a:cxn>
                  <a:cxn ang="0">
                    <a:pos x="0" y="0"/>
                  </a:cxn>
                </a:cxnLst>
                <a:rect l="0" t="0" r="r" b="b"/>
                <a:pathLst>
                  <a:path w="50" h="78">
                    <a:moveTo>
                      <a:pt x="0" y="0"/>
                    </a:moveTo>
                    <a:cubicBezTo>
                      <a:pt x="9" y="14"/>
                      <a:pt x="14" y="27"/>
                      <a:pt x="15" y="34"/>
                    </a:cubicBezTo>
                    <a:cubicBezTo>
                      <a:pt x="35" y="67"/>
                      <a:pt x="50" y="78"/>
                      <a:pt x="13" y="18"/>
                    </a:cubicBezTo>
                    <a:cubicBezTo>
                      <a:pt x="49" y="76"/>
                      <a:pt x="48" y="60"/>
                      <a:pt x="28" y="29"/>
                    </a:cubicBezTo>
                    <a:cubicBezTo>
                      <a:pt x="21" y="26"/>
                      <a:pt x="10" y="17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02025" y="3424238"/>
                <a:ext cx="230188" cy="200025"/>
              </a:xfrm>
              <a:custGeom>
                <a:avLst/>
                <a:gdLst/>
                <a:ahLst/>
                <a:cxnLst>
                  <a:cxn ang="0">
                    <a:pos x="23" y="28"/>
                  </a:cxn>
                  <a:cxn ang="0">
                    <a:pos x="17" y="13"/>
                  </a:cxn>
                  <a:cxn ang="0">
                    <a:pos x="0" y="0"/>
                  </a:cxn>
                  <a:cxn ang="0">
                    <a:pos x="23" y="28"/>
                  </a:cxn>
                </a:cxnLst>
                <a:rect l="0" t="0" r="r" b="b"/>
                <a:pathLst>
                  <a:path w="61" h="53">
                    <a:moveTo>
                      <a:pt x="23" y="28"/>
                    </a:moveTo>
                    <a:cubicBezTo>
                      <a:pt x="48" y="50"/>
                      <a:pt x="61" y="53"/>
                      <a:pt x="17" y="13"/>
                    </a:cubicBezTo>
                    <a:cubicBezTo>
                      <a:pt x="12" y="10"/>
                      <a:pt x="7" y="6"/>
                      <a:pt x="0" y="0"/>
                    </a:cubicBezTo>
                    <a:cubicBezTo>
                      <a:pt x="17" y="15"/>
                      <a:pt x="23" y="24"/>
                      <a:pt x="23" y="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67113" y="3473450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498850" y="3544888"/>
                <a:ext cx="68263" cy="1873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498850" y="3378200"/>
                <a:ext cx="334963" cy="144463"/>
              </a:xfrm>
              <a:custGeom>
                <a:avLst/>
                <a:gdLst/>
                <a:ahLst/>
                <a:cxnLst>
                  <a:cxn ang="0">
                    <a:pos x="33" y="23"/>
                  </a:cxn>
                  <a:cxn ang="0">
                    <a:pos x="21" y="8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33" y="23"/>
                  </a:cxn>
                </a:cxnLst>
                <a:rect l="0" t="0" r="r" b="b"/>
                <a:pathLst>
                  <a:path w="89" h="38">
                    <a:moveTo>
                      <a:pt x="33" y="23"/>
                    </a:moveTo>
                    <a:cubicBezTo>
                      <a:pt x="67" y="38"/>
                      <a:pt x="86" y="33"/>
                      <a:pt x="21" y="8"/>
                    </a:cubicBezTo>
                    <a:cubicBezTo>
                      <a:pt x="89" y="35"/>
                      <a:pt x="73" y="19"/>
                      <a:pt x="34" y="6"/>
                    </a:cubicBezTo>
                    <a:cubicBezTo>
                      <a:pt x="26" y="6"/>
                      <a:pt x="14" y="5"/>
                      <a:pt x="0" y="0"/>
                    </a:cubicBezTo>
                    <a:cubicBezTo>
                      <a:pt x="18" y="6"/>
                      <a:pt x="29" y="16"/>
                      <a:pt x="33" y="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457575" y="3454400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4">
                    <a:moveTo>
                      <a:pt x="4" y="36"/>
                    </a:moveTo>
                    <a:cubicBezTo>
                      <a:pt x="14" y="66"/>
                      <a:pt x="27" y="74"/>
                      <a:pt x="10" y="23"/>
                    </a:cubicBezTo>
                    <a:cubicBezTo>
                      <a:pt x="7" y="18"/>
                      <a:pt x="4" y="10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471863" y="2994025"/>
                <a:ext cx="227013" cy="287338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8"/>
                  </a:cxn>
                  <a:cxn ang="0">
                    <a:pos x="0" y="76"/>
                  </a:cxn>
                </a:cxnLst>
                <a:rect l="0" t="0" r="r" b="b"/>
                <a:pathLst>
                  <a:path w="60" h="76">
                    <a:moveTo>
                      <a:pt x="0" y="76"/>
                    </a:moveTo>
                    <a:cubicBezTo>
                      <a:pt x="15" y="56"/>
                      <a:pt x="31" y="47"/>
                      <a:pt x="35" y="49"/>
                    </a:cubicBezTo>
                    <a:cubicBezTo>
                      <a:pt x="56" y="22"/>
                      <a:pt x="56" y="6"/>
                      <a:pt x="15" y="59"/>
                    </a:cubicBezTo>
                    <a:cubicBezTo>
                      <a:pt x="60" y="0"/>
                      <a:pt x="39" y="13"/>
                      <a:pt x="15" y="48"/>
                    </a:cubicBezTo>
                    <a:cubicBezTo>
                      <a:pt x="12" y="56"/>
                      <a:pt x="8" y="66"/>
                      <a:pt x="0" y="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>
                    <a:solidFill>
                      <a:prstClr val="white"/>
                    </a:solidFill>
                  </a:rPr>
                  <a:t>7</a:t>
                </a: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608388" y="3125788"/>
                <a:ext cx="184150" cy="13652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25"/>
                  </a:cxn>
                  <a:cxn ang="0">
                    <a:pos x="0" y="36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cubicBezTo>
                      <a:pt x="33" y="18"/>
                      <a:pt x="49" y="0"/>
                      <a:pt x="7" y="25"/>
                    </a:cubicBezTo>
                    <a:cubicBezTo>
                      <a:pt x="9" y="26"/>
                      <a:pt x="7" y="31"/>
                      <a:pt x="0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09963" y="3119438"/>
                <a:ext cx="271463" cy="161925"/>
              </a:xfrm>
              <a:custGeom>
                <a:avLst/>
                <a:gdLst/>
                <a:ahLst/>
                <a:cxnLst>
                  <a:cxn ang="0">
                    <a:pos x="32" y="27"/>
                  </a:cxn>
                  <a:cxn ang="0">
                    <a:pos x="20" y="27"/>
                  </a:cxn>
                  <a:cxn ang="0">
                    <a:pos x="0" y="43"/>
                  </a:cxn>
                  <a:cxn ang="0">
                    <a:pos x="32" y="27"/>
                  </a:cxn>
                </a:cxnLst>
                <a:rect l="0" t="0" r="r" b="b"/>
                <a:pathLst>
                  <a:path w="72" h="43">
                    <a:moveTo>
                      <a:pt x="32" y="27"/>
                    </a:moveTo>
                    <a:cubicBezTo>
                      <a:pt x="72" y="0"/>
                      <a:pt x="51" y="6"/>
                      <a:pt x="20" y="27"/>
                    </a:cubicBezTo>
                    <a:cubicBezTo>
                      <a:pt x="16" y="31"/>
                      <a:pt x="10" y="37"/>
                      <a:pt x="0" y="43"/>
                    </a:cubicBezTo>
                    <a:cubicBezTo>
                      <a:pt x="18" y="30"/>
                      <a:pt x="28" y="26"/>
                      <a:pt x="32" y="2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627438" y="3367088"/>
                <a:ext cx="209550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6" h="11">
                    <a:moveTo>
                      <a:pt x="9" y="7"/>
                    </a:moveTo>
                    <a:cubicBezTo>
                      <a:pt x="42" y="11"/>
                      <a:pt x="56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498850" y="3190875"/>
                <a:ext cx="361950" cy="127000"/>
              </a:xfrm>
              <a:custGeom>
                <a:avLst/>
                <a:gdLst/>
                <a:ahLst/>
                <a:cxnLst>
                  <a:cxn ang="0">
                    <a:pos x="39" y="32"/>
                  </a:cxn>
                  <a:cxn ang="0">
                    <a:pos x="22" y="27"/>
                  </a:cxn>
                  <a:cxn ang="0">
                    <a:pos x="23" y="23"/>
                  </a:cxn>
                  <a:cxn ang="0">
                    <a:pos x="0" y="34"/>
                  </a:cxn>
                  <a:cxn ang="0">
                    <a:pos x="39" y="32"/>
                  </a:cxn>
                </a:cxnLst>
                <a:rect l="0" t="0" r="r" b="b"/>
                <a:pathLst>
                  <a:path w="96" h="34">
                    <a:moveTo>
                      <a:pt x="39" y="32"/>
                    </a:moveTo>
                    <a:cubicBezTo>
                      <a:pt x="75" y="20"/>
                      <a:pt x="88" y="3"/>
                      <a:pt x="22" y="27"/>
                    </a:cubicBezTo>
                    <a:cubicBezTo>
                      <a:pt x="96" y="0"/>
                      <a:pt x="67" y="6"/>
                      <a:pt x="23" y="23"/>
                    </a:cubicBezTo>
                    <a:cubicBezTo>
                      <a:pt x="17" y="27"/>
                      <a:pt x="10" y="31"/>
                      <a:pt x="0" y="34"/>
                    </a:cubicBezTo>
                    <a:cubicBezTo>
                      <a:pt x="17" y="28"/>
                      <a:pt x="31" y="29"/>
                      <a:pt x="39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3532188" y="3330575"/>
                <a:ext cx="304800" cy="523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7"/>
                  </a:cxn>
                </a:cxnLst>
                <a:rect l="0" t="0" r="r" b="b"/>
                <a:pathLst>
                  <a:path w="81" h="14">
                    <a:moveTo>
                      <a:pt x="0" y="7"/>
                    </a:moveTo>
                    <a:cubicBezTo>
                      <a:pt x="11" y="7"/>
                      <a:pt x="18" y="8"/>
                      <a:pt x="24" y="9"/>
                    </a:cubicBezTo>
                    <a:cubicBezTo>
                      <a:pt x="81" y="14"/>
                      <a:pt x="69" y="3"/>
                      <a:pt x="36" y="0"/>
                    </a:cubicBezTo>
                    <a:cubicBezTo>
                      <a:pt x="35" y="4"/>
                      <a:pt x="24" y="8"/>
                      <a:pt x="0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3224213" y="3454400"/>
                <a:ext cx="301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"/>
                  </a:cxn>
                  <a:cxn ang="0">
                    <a:pos x="8" y="0"/>
                  </a:cxn>
                  <a:cxn ang="0">
                    <a:pos x="0" y="5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1" y="6"/>
                      <a:pt x="4" y="3"/>
                      <a:pt x="8" y="0"/>
                    </a:cubicBezTo>
                    <a:cubicBezTo>
                      <a:pt x="5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3224213" y="3103563"/>
                <a:ext cx="450850" cy="490538"/>
              </a:xfrm>
              <a:custGeom>
                <a:avLst/>
                <a:gdLst/>
                <a:ahLst/>
                <a:cxnLst>
                  <a:cxn ang="0">
                    <a:pos x="11" y="102"/>
                  </a:cxn>
                  <a:cxn ang="0">
                    <a:pos x="21" y="111"/>
                  </a:cxn>
                  <a:cxn ang="0">
                    <a:pos x="42" y="93"/>
                  </a:cxn>
                  <a:cxn ang="0">
                    <a:pos x="41" y="125"/>
                  </a:cxn>
                  <a:cxn ang="0">
                    <a:pos x="58" y="123"/>
                  </a:cxn>
                  <a:cxn ang="0">
                    <a:pos x="62" y="93"/>
                  </a:cxn>
                  <a:cxn ang="0">
                    <a:pos x="73" y="117"/>
                  </a:cxn>
                  <a:cxn ang="0">
                    <a:pos x="79" y="118"/>
                  </a:cxn>
                  <a:cxn ang="0">
                    <a:pos x="92" y="113"/>
                  </a:cxn>
                  <a:cxn ang="0">
                    <a:pos x="74" y="85"/>
                  </a:cxn>
                  <a:cxn ang="0">
                    <a:pos x="91" y="98"/>
                  </a:cxn>
                  <a:cxn ang="0">
                    <a:pos x="106" y="96"/>
                  </a:cxn>
                  <a:cxn ang="0">
                    <a:pos x="107" y="79"/>
                  </a:cxn>
                  <a:cxn ang="0">
                    <a:pos x="107" y="70"/>
                  </a:cxn>
                  <a:cxn ang="0">
                    <a:pos x="82" y="67"/>
                  </a:cxn>
                  <a:cxn ang="0">
                    <a:pos x="112" y="55"/>
                  </a:cxn>
                  <a:cxn ang="0">
                    <a:pos x="96" y="46"/>
                  </a:cxn>
                  <a:cxn ang="0">
                    <a:pos x="109" y="31"/>
                  </a:cxn>
                  <a:cxn ang="0">
                    <a:pos x="76" y="47"/>
                  </a:cxn>
                  <a:cxn ang="0">
                    <a:pos x="101" y="20"/>
                  </a:cxn>
                  <a:cxn ang="0">
                    <a:pos x="81" y="19"/>
                  </a:cxn>
                  <a:cxn ang="0">
                    <a:pos x="76" y="10"/>
                  </a:cxn>
                  <a:cxn ang="0">
                    <a:pos x="62" y="37"/>
                  </a:cxn>
                  <a:cxn ang="0">
                    <a:pos x="66" y="2"/>
                  </a:cxn>
                  <a:cxn ang="0">
                    <a:pos x="58" y="18"/>
                  </a:cxn>
                  <a:cxn ang="0">
                    <a:pos x="49" y="11"/>
                  </a:cxn>
                  <a:cxn ang="0">
                    <a:pos x="36" y="12"/>
                  </a:cxn>
                  <a:cxn ang="0">
                    <a:pos x="37" y="18"/>
                  </a:cxn>
                  <a:cxn ang="0">
                    <a:pos x="34" y="15"/>
                  </a:cxn>
                  <a:cxn ang="0">
                    <a:pos x="41" y="46"/>
                  </a:cxn>
                  <a:cxn ang="0">
                    <a:pos x="19" y="33"/>
                  </a:cxn>
                  <a:cxn ang="0">
                    <a:pos x="18" y="34"/>
                  </a:cxn>
                  <a:cxn ang="0">
                    <a:pos x="10" y="45"/>
                  </a:cxn>
                  <a:cxn ang="0">
                    <a:pos x="8" y="51"/>
                  </a:cxn>
                  <a:cxn ang="0">
                    <a:pos x="22" y="63"/>
                  </a:cxn>
                  <a:cxn ang="0">
                    <a:pos x="2" y="77"/>
                  </a:cxn>
                  <a:cxn ang="0">
                    <a:pos x="3" y="86"/>
                  </a:cxn>
                  <a:cxn ang="0">
                    <a:pos x="0" y="94"/>
                  </a:cxn>
                  <a:cxn ang="0">
                    <a:pos x="9" y="92"/>
                  </a:cxn>
                  <a:cxn ang="0">
                    <a:pos x="0" y="101"/>
                  </a:cxn>
                  <a:cxn ang="0">
                    <a:pos x="1" y="105"/>
                  </a:cxn>
                </a:cxnLst>
                <a:rect l="0" t="0" r="r" b="b"/>
                <a:pathLst>
                  <a:path w="120" h="130">
                    <a:moveTo>
                      <a:pt x="1" y="105"/>
                    </a:moveTo>
                    <a:cubicBezTo>
                      <a:pt x="3" y="105"/>
                      <a:pt x="7" y="105"/>
                      <a:pt x="11" y="102"/>
                    </a:cubicBezTo>
                    <a:cubicBezTo>
                      <a:pt x="18" y="99"/>
                      <a:pt x="28" y="92"/>
                      <a:pt x="37" y="82"/>
                    </a:cubicBezTo>
                    <a:cubicBezTo>
                      <a:pt x="27" y="92"/>
                      <a:pt x="22" y="103"/>
                      <a:pt x="21" y="111"/>
                    </a:cubicBezTo>
                    <a:cubicBezTo>
                      <a:pt x="20" y="115"/>
                      <a:pt x="20" y="119"/>
                      <a:pt x="21" y="121"/>
                    </a:cubicBezTo>
                    <a:cubicBezTo>
                      <a:pt x="23" y="127"/>
                      <a:pt x="32" y="122"/>
                      <a:pt x="42" y="93"/>
                    </a:cubicBezTo>
                    <a:cubicBezTo>
                      <a:pt x="34" y="115"/>
                      <a:pt x="33" y="126"/>
                      <a:pt x="35" y="128"/>
                    </a:cubicBezTo>
                    <a:cubicBezTo>
                      <a:pt x="37" y="130"/>
                      <a:pt x="39" y="128"/>
                      <a:pt x="41" y="125"/>
                    </a:cubicBezTo>
                    <a:cubicBezTo>
                      <a:pt x="45" y="119"/>
                      <a:pt x="50" y="105"/>
                      <a:pt x="51" y="88"/>
                    </a:cubicBezTo>
                    <a:cubicBezTo>
                      <a:pt x="50" y="103"/>
                      <a:pt x="54" y="116"/>
                      <a:pt x="58" y="123"/>
                    </a:cubicBezTo>
                    <a:cubicBezTo>
                      <a:pt x="61" y="127"/>
                      <a:pt x="63" y="129"/>
                      <a:pt x="66" y="129"/>
                    </a:cubicBezTo>
                    <a:cubicBezTo>
                      <a:pt x="70" y="129"/>
                      <a:pt x="72" y="118"/>
                      <a:pt x="62" y="93"/>
                    </a:cubicBezTo>
                    <a:cubicBezTo>
                      <a:pt x="66" y="103"/>
                      <a:pt x="69" y="111"/>
                      <a:pt x="72" y="116"/>
                    </a:cubicBezTo>
                    <a:cubicBezTo>
                      <a:pt x="72" y="116"/>
                      <a:pt x="72" y="117"/>
                      <a:pt x="73" y="117"/>
                    </a:cubicBezTo>
                    <a:cubicBezTo>
                      <a:pt x="76" y="123"/>
                      <a:pt x="78" y="126"/>
                      <a:pt x="79" y="126"/>
                    </a:cubicBezTo>
                    <a:cubicBezTo>
                      <a:pt x="80" y="126"/>
                      <a:pt x="80" y="123"/>
                      <a:pt x="79" y="118"/>
                    </a:cubicBezTo>
                    <a:cubicBezTo>
                      <a:pt x="78" y="111"/>
                      <a:pt x="73" y="98"/>
                      <a:pt x="64" y="84"/>
                    </a:cubicBezTo>
                    <a:cubicBezTo>
                      <a:pt x="74" y="101"/>
                      <a:pt x="85" y="110"/>
                      <a:pt x="92" y="113"/>
                    </a:cubicBezTo>
                    <a:cubicBezTo>
                      <a:pt x="95" y="115"/>
                      <a:pt x="97" y="115"/>
                      <a:pt x="97" y="113"/>
                    </a:cubicBezTo>
                    <a:cubicBezTo>
                      <a:pt x="97" y="109"/>
                      <a:pt x="91" y="100"/>
                      <a:pt x="74" y="85"/>
                    </a:cubicBezTo>
                    <a:cubicBezTo>
                      <a:pt x="81" y="91"/>
                      <a:pt x="86" y="95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9" y="103"/>
                      <a:pt x="104" y="104"/>
                      <a:pt x="106" y="103"/>
                    </a:cubicBezTo>
                    <a:cubicBezTo>
                      <a:pt x="108" y="102"/>
                      <a:pt x="107" y="99"/>
                      <a:pt x="106" y="96"/>
                    </a:cubicBezTo>
                    <a:cubicBezTo>
                      <a:pt x="102" y="89"/>
                      <a:pt x="91" y="79"/>
                      <a:pt x="73" y="73"/>
                    </a:cubicBezTo>
                    <a:cubicBezTo>
                      <a:pt x="87" y="78"/>
                      <a:pt x="99" y="79"/>
                      <a:pt x="107" y="79"/>
                    </a:cubicBezTo>
                    <a:cubicBezTo>
                      <a:pt x="111" y="79"/>
                      <a:pt x="114" y="78"/>
                      <a:pt x="116" y="77"/>
                    </a:cubicBezTo>
                    <a:cubicBezTo>
                      <a:pt x="120" y="75"/>
                      <a:pt x="118" y="72"/>
                      <a:pt x="107" y="70"/>
                    </a:cubicBezTo>
                    <a:cubicBezTo>
                      <a:pt x="107" y="70"/>
                      <a:pt x="106" y="70"/>
                      <a:pt x="106" y="69"/>
                    </a:cubicBezTo>
                    <a:cubicBezTo>
                      <a:pt x="100" y="68"/>
                      <a:pt x="93" y="67"/>
                      <a:pt x="82" y="67"/>
                    </a:cubicBezTo>
                    <a:cubicBezTo>
                      <a:pt x="106" y="68"/>
                      <a:pt x="117" y="64"/>
                      <a:pt x="118" y="60"/>
                    </a:cubicBezTo>
                    <a:cubicBezTo>
                      <a:pt x="118" y="58"/>
                      <a:pt x="116" y="56"/>
                      <a:pt x="112" y="55"/>
                    </a:cubicBezTo>
                    <a:cubicBezTo>
                      <a:pt x="104" y="52"/>
                      <a:pt x="90" y="51"/>
                      <a:pt x="73" y="57"/>
                    </a:cubicBezTo>
                    <a:cubicBezTo>
                      <a:pt x="83" y="54"/>
                      <a:pt x="90" y="50"/>
                      <a:pt x="96" y="46"/>
                    </a:cubicBezTo>
                    <a:cubicBezTo>
                      <a:pt x="98" y="45"/>
                      <a:pt x="100" y="44"/>
                      <a:pt x="102" y="42"/>
                    </a:cubicBezTo>
                    <a:cubicBezTo>
                      <a:pt x="109" y="37"/>
                      <a:pt x="111" y="32"/>
                      <a:pt x="109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30"/>
                      <a:pt x="94" y="34"/>
                      <a:pt x="76" y="47"/>
                    </a:cubicBezTo>
                    <a:cubicBezTo>
                      <a:pt x="86" y="41"/>
                      <a:pt x="92" y="35"/>
                      <a:pt x="96" y="31"/>
                    </a:cubicBezTo>
                    <a:cubicBezTo>
                      <a:pt x="102" y="25"/>
                      <a:pt x="103" y="21"/>
                      <a:pt x="101" y="20"/>
                    </a:cubicBezTo>
                    <a:cubicBezTo>
                      <a:pt x="97" y="18"/>
                      <a:pt x="81" y="27"/>
                      <a:pt x="66" y="47"/>
                    </a:cubicBezTo>
                    <a:cubicBezTo>
                      <a:pt x="74" y="37"/>
                      <a:pt x="78" y="27"/>
                      <a:pt x="81" y="19"/>
                    </a:cubicBezTo>
                    <a:cubicBezTo>
                      <a:pt x="82" y="15"/>
                      <a:pt x="83" y="12"/>
                      <a:pt x="83" y="9"/>
                    </a:cubicBezTo>
                    <a:cubicBezTo>
                      <a:pt x="83" y="4"/>
                      <a:pt x="80" y="4"/>
                      <a:pt x="76" y="10"/>
                    </a:cubicBezTo>
                    <a:cubicBezTo>
                      <a:pt x="75" y="10"/>
                      <a:pt x="75" y="10"/>
                      <a:pt x="75" y="11"/>
                    </a:cubicBezTo>
                    <a:cubicBezTo>
                      <a:pt x="72" y="15"/>
                      <a:pt x="67" y="24"/>
                      <a:pt x="62" y="37"/>
                    </a:cubicBezTo>
                    <a:cubicBezTo>
                      <a:pt x="69" y="20"/>
                      <a:pt x="71" y="9"/>
                      <a:pt x="70" y="4"/>
                    </a:cubicBezTo>
                    <a:cubicBezTo>
                      <a:pt x="70" y="1"/>
                      <a:pt x="69" y="0"/>
                      <a:pt x="66" y="2"/>
                    </a:cubicBezTo>
                    <a:cubicBezTo>
                      <a:pt x="64" y="4"/>
                      <a:pt x="61" y="9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6" y="24"/>
                      <a:pt x="54" y="33"/>
                      <a:pt x="53" y="42"/>
                    </a:cubicBezTo>
                    <a:cubicBezTo>
                      <a:pt x="54" y="29"/>
                      <a:pt x="52" y="18"/>
                      <a:pt x="49" y="11"/>
                    </a:cubicBezTo>
                    <a:cubicBezTo>
                      <a:pt x="47" y="8"/>
                      <a:pt x="46" y="5"/>
                      <a:pt x="44" y="3"/>
                    </a:cubicBezTo>
                    <a:cubicBezTo>
                      <a:pt x="41" y="6"/>
                      <a:pt x="39" y="9"/>
                      <a:pt x="36" y="12"/>
                    </a:cubicBezTo>
                    <a:cubicBezTo>
                      <a:pt x="36" y="14"/>
                      <a:pt x="36" y="16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23"/>
                      <a:pt x="39" y="29"/>
                      <a:pt x="42" y="37"/>
                    </a:cubicBezTo>
                    <a:cubicBezTo>
                      <a:pt x="39" y="27"/>
                      <a:pt x="36" y="20"/>
                      <a:pt x="34" y="15"/>
                    </a:cubicBezTo>
                    <a:cubicBezTo>
                      <a:pt x="32" y="17"/>
                      <a:pt x="30" y="19"/>
                      <a:pt x="29" y="21"/>
                    </a:cubicBezTo>
                    <a:cubicBezTo>
                      <a:pt x="31" y="28"/>
                      <a:pt x="35" y="36"/>
                      <a:pt x="41" y="46"/>
                    </a:cubicBezTo>
                    <a:cubicBezTo>
                      <a:pt x="36" y="37"/>
                      <a:pt x="30" y="30"/>
                      <a:pt x="25" y="25"/>
                    </a:cubicBezTo>
                    <a:cubicBezTo>
                      <a:pt x="23" y="28"/>
                      <a:pt x="21" y="30"/>
                      <a:pt x="19" y="33"/>
                    </a:cubicBezTo>
                    <a:cubicBezTo>
                      <a:pt x="22" y="37"/>
                      <a:pt x="25" y="40"/>
                      <a:pt x="30" y="45"/>
                    </a:cubicBezTo>
                    <a:cubicBezTo>
                      <a:pt x="25" y="40"/>
                      <a:pt x="21" y="37"/>
                      <a:pt x="18" y="34"/>
                    </a:cubicBezTo>
                    <a:cubicBezTo>
                      <a:pt x="15" y="37"/>
                      <a:pt x="13" y="40"/>
                      <a:pt x="10" y="44"/>
                    </a:cubicBezTo>
                    <a:cubicBezTo>
                      <a:pt x="10" y="44"/>
                      <a:pt x="10" y="44"/>
                      <a:pt x="10" y="45"/>
                    </a:cubicBezTo>
                    <a:cubicBezTo>
                      <a:pt x="15" y="50"/>
                      <a:pt x="22" y="54"/>
                      <a:pt x="31" y="57"/>
                    </a:cubicBezTo>
                    <a:cubicBezTo>
                      <a:pt x="22" y="54"/>
                      <a:pt x="15" y="52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10" y="62"/>
                      <a:pt x="15" y="63"/>
                      <a:pt x="22" y="63"/>
                    </a:cubicBezTo>
                    <a:cubicBezTo>
                      <a:pt x="15" y="63"/>
                      <a:pt x="9" y="63"/>
                      <a:pt x="5" y="63"/>
                    </a:cubicBezTo>
                    <a:cubicBezTo>
                      <a:pt x="4" y="67"/>
                      <a:pt x="3" y="72"/>
                      <a:pt x="2" y="77"/>
                    </a:cubicBezTo>
                    <a:cubicBezTo>
                      <a:pt x="10" y="78"/>
                      <a:pt x="20" y="77"/>
                      <a:pt x="31" y="73"/>
                    </a:cubicBezTo>
                    <a:cubicBezTo>
                      <a:pt x="19" y="77"/>
                      <a:pt x="9" y="82"/>
                      <a:pt x="3" y="86"/>
                    </a:cubicBezTo>
                    <a:cubicBezTo>
                      <a:pt x="2" y="87"/>
                      <a:pt x="1" y="87"/>
                      <a:pt x="1" y="88"/>
                    </a:cubicBezTo>
                    <a:cubicBezTo>
                      <a:pt x="0" y="90"/>
                      <a:pt x="0" y="92"/>
                      <a:pt x="0" y="94"/>
                    </a:cubicBezTo>
                    <a:cubicBezTo>
                      <a:pt x="5" y="92"/>
                      <a:pt x="14" y="88"/>
                      <a:pt x="26" y="81"/>
                    </a:cubicBezTo>
                    <a:cubicBezTo>
                      <a:pt x="19" y="85"/>
                      <a:pt x="13" y="89"/>
                      <a:pt x="9" y="92"/>
                    </a:cubicBezTo>
                    <a:cubicBezTo>
                      <a:pt x="9" y="92"/>
                      <a:pt x="9" y="93"/>
                      <a:pt x="8" y="93"/>
                    </a:cubicBezTo>
                    <a:cubicBezTo>
                      <a:pt x="4" y="96"/>
                      <a:pt x="1" y="99"/>
                      <a:pt x="0" y="101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1" y="105"/>
                      <a:pt x="1" y="105"/>
                    </a:cubicBezTo>
                    <a:close/>
                  </a:path>
                </a:pathLst>
              </a:custGeom>
              <a:solidFill>
                <a:schemeClr val="accent4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Freeform 312"/>
            <p:cNvSpPr>
              <a:spLocks/>
            </p:cNvSpPr>
            <p:nvPr/>
          </p:nvSpPr>
          <p:spPr bwMode="auto">
            <a:xfrm rot="1639090">
              <a:off x="6977722" y="408666"/>
              <a:ext cx="200631" cy="17555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5" y="12"/>
                </a:cxn>
                <a:cxn ang="0">
                  <a:pos x="4" y="13"/>
                </a:cxn>
                <a:cxn ang="0">
                  <a:pos x="9" y="22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2" y="42"/>
                </a:cxn>
                <a:cxn ang="0">
                  <a:pos x="12" y="44"/>
                </a:cxn>
                <a:cxn ang="0">
                  <a:pos x="10" y="54"/>
                </a:cxn>
                <a:cxn ang="0">
                  <a:pos x="20" y="52"/>
                </a:cxn>
                <a:cxn ang="0">
                  <a:pos x="22" y="62"/>
                </a:cxn>
                <a:cxn ang="0">
                  <a:pos x="31" y="56"/>
                </a:cxn>
                <a:cxn ang="0">
                  <a:pos x="36" y="65"/>
                </a:cxn>
                <a:cxn ang="0">
                  <a:pos x="42" y="56"/>
                </a:cxn>
                <a:cxn ang="0">
                  <a:pos x="51" y="63"/>
                </a:cxn>
                <a:cxn ang="0">
                  <a:pos x="53" y="52"/>
                </a:cxn>
                <a:cxn ang="0">
                  <a:pos x="63" y="55"/>
                </a:cxn>
                <a:cxn ang="0">
                  <a:pos x="62" y="45"/>
                </a:cxn>
                <a:cxn ang="0">
                  <a:pos x="73" y="44"/>
                </a:cxn>
                <a:cxn ang="0">
                  <a:pos x="67" y="35"/>
                </a:cxn>
                <a:cxn ang="0">
                  <a:pos x="70" y="33"/>
                </a:cxn>
                <a:cxn ang="0">
                  <a:pos x="22" y="5"/>
                </a:cxn>
                <a:cxn ang="0">
                  <a:pos x="14" y="2"/>
                </a:cxn>
              </a:cxnLst>
              <a:rect l="0" t="0" r="r" b="b"/>
              <a:pathLst>
                <a:path w="74" h="65">
                  <a:moveTo>
                    <a:pt x="14" y="2"/>
                  </a:moveTo>
                  <a:cubicBezTo>
                    <a:pt x="12" y="3"/>
                    <a:pt x="16" y="10"/>
                    <a:pt x="15" y="12"/>
                  </a:cubicBezTo>
                  <a:cubicBezTo>
                    <a:pt x="13" y="14"/>
                    <a:pt x="5" y="11"/>
                    <a:pt x="4" y="13"/>
                  </a:cubicBezTo>
                  <a:cubicBezTo>
                    <a:pt x="3" y="15"/>
                    <a:pt x="10" y="20"/>
                    <a:pt x="9" y="22"/>
                  </a:cubicBezTo>
                  <a:cubicBezTo>
                    <a:pt x="9" y="24"/>
                    <a:pt x="0" y="25"/>
                    <a:pt x="0" y="27"/>
                  </a:cubicBezTo>
                  <a:cubicBezTo>
                    <a:pt x="0" y="29"/>
                    <a:pt x="8" y="31"/>
                    <a:pt x="8" y="33"/>
                  </a:cubicBezTo>
                  <a:cubicBezTo>
                    <a:pt x="9" y="36"/>
                    <a:pt x="1" y="40"/>
                    <a:pt x="2" y="42"/>
                  </a:cubicBezTo>
                  <a:cubicBezTo>
                    <a:pt x="2" y="44"/>
                    <a:pt x="11" y="42"/>
                    <a:pt x="12" y="44"/>
                  </a:cubicBezTo>
                  <a:cubicBezTo>
                    <a:pt x="13" y="46"/>
                    <a:pt x="8" y="53"/>
                    <a:pt x="10" y="54"/>
                  </a:cubicBezTo>
                  <a:cubicBezTo>
                    <a:pt x="11" y="56"/>
                    <a:pt x="18" y="51"/>
                    <a:pt x="20" y="52"/>
                  </a:cubicBezTo>
                  <a:cubicBezTo>
                    <a:pt x="22" y="53"/>
                    <a:pt x="20" y="62"/>
                    <a:pt x="22" y="62"/>
                  </a:cubicBezTo>
                  <a:cubicBezTo>
                    <a:pt x="24" y="63"/>
                    <a:pt x="28" y="56"/>
                    <a:pt x="31" y="56"/>
                  </a:cubicBezTo>
                  <a:cubicBezTo>
                    <a:pt x="33" y="57"/>
                    <a:pt x="34" y="65"/>
                    <a:pt x="36" y="65"/>
                  </a:cubicBezTo>
                  <a:cubicBezTo>
                    <a:pt x="38" y="65"/>
                    <a:pt x="40" y="57"/>
                    <a:pt x="42" y="56"/>
                  </a:cubicBezTo>
                  <a:cubicBezTo>
                    <a:pt x="44" y="56"/>
                    <a:pt x="49" y="63"/>
                    <a:pt x="51" y="63"/>
                  </a:cubicBezTo>
                  <a:cubicBezTo>
                    <a:pt x="53" y="62"/>
                    <a:pt x="51" y="53"/>
                    <a:pt x="53" y="52"/>
                  </a:cubicBezTo>
                  <a:cubicBezTo>
                    <a:pt x="55" y="51"/>
                    <a:pt x="62" y="57"/>
                    <a:pt x="63" y="55"/>
                  </a:cubicBezTo>
                  <a:cubicBezTo>
                    <a:pt x="65" y="54"/>
                    <a:pt x="61" y="47"/>
                    <a:pt x="62" y="45"/>
                  </a:cubicBezTo>
                  <a:cubicBezTo>
                    <a:pt x="63" y="43"/>
                    <a:pt x="72" y="46"/>
                    <a:pt x="73" y="44"/>
                  </a:cubicBezTo>
                  <a:cubicBezTo>
                    <a:pt x="74" y="42"/>
                    <a:pt x="67" y="37"/>
                    <a:pt x="67" y="35"/>
                  </a:cubicBezTo>
                  <a:cubicBezTo>
                    <a:pt x="68" y="34"/>
                    <a:pt x="69" y="34"/>
                    <a:pt x="70" y="33"/>
                  </a:cubicBezTo>
                  <a:cubicBezTo>
                    <a:pt x="52" y="22"/>
                    <a:pt x="36" y="12"/>
                    <a:pt x="22" y="5"/>
                  </a:cubicBezTo>
                  <a:cubicBezTo>
                    <a:pt x="20" y="4"/>
                    <a:pt x="15" y="0"/>
                    <a:pt x="14" y="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 rot="1639090">
              <a:off x="6330436" y="1811582"/>
              <a:ext cx="798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 rot="1639090">
              <a:off x="6337842" y="1830335"/>
              <a:ext cx="88916" cy="55858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0" y="3"/>
                </a:cxn>
                <a:cxn ang="0">
                  <a:pos x="11" y="9"/>
                </a:cxn>
                <a:cxn ang="0">
                  <a:pos x="5" y="0"/>
                </a:cxn>
                <a:cxn ang="0">
                  <a:pos x="0" y="9"/>
                </a:cxn>
                <a:cxn ang="0">
                  <a:pos x="6" y="13"/>
                </a:cxn>
                <a:cxn ang="0">
                  <a:pos x="29" y="21"/>
                </a:cxn>
                <a:cxn ang="0">
                  <a:pos x="32" y="11"/>
                </a:cxn>
                <a:cxn ang="0">
                  <a:pos x="22" y="14"/>
                </a:cxn>
              </a:cxnLst>
              <a:rect l="0" t="0" r="r" b="b"/>
              <a:pathLst>
                <a:path w="33" h="21">
                  <a:moveTo>
                    <a:pt x="22" y="14"/>
                  </a:moveTo>
                  <a:cubicBezTo>
                    <a:pt x="20" y="12"/>
                    <a:pt x="22" y="4"/>
                    <a:pt x="20" y="3"/>
                  </a:cubicBezTo>
                  <a:cubicBezTo>
                    <a:pt x="18" y="2"/>
                    <a:pt x="13" y="10"/>
                    <a:pt x="11" y="9"/>
                  </a:cubicBezTo>
                  <a:cubicBezTo>
                    <a:pt x="9" y="9"/>
                    <a:pt x="7" y="0"/>
                    <a:pt x="5" y="0"/>
                  </a:cubicBezTo>
                  <a:cubicBezTo>
                    <a:pt x="3" y="0"/>
                    <a:pt x="2" y="8"/>
                    <a:pt x="0" y="9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12" y="15"/>
                    <a:pt x="20" y="18"/>
                    <a:pt x="29" y="21"/>
                  </a:cubicBezTo>
                  <a:cubicBezTo>
                    <a:pt x="29" y="18"/>
                    <a:pt x="33" y="13"/>
                    <a:pt x="32" y="11"/>
                  </a:cubicBezTo>
                  <a:cubicBezTo>
                    <a:pt x="30" y="10"/>
                    <a:pt x="23" y="15"/>
                    <a:pt x="22" y="14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 rot="1639090">
              <a:off x="6861943" y="1270387"/>
              <a:ext cx="210890" cy="199490"/>
            </a:xfrm>
            <a:custGeom>
              <a:avLst/>
              <a:gdLst/>
              <a:ahLst/>
              <a:cxnLst>
                <a:cxn ang="0">
                  <a:pos x="54" y="61"/>
                </a:cxn>
                <a:cxn ang="0">
                  <a:pos x="64" y="64"/>
                </a:cxn>
                <a:cxn ang="0">
                  <a:pos x="63" y="53"/>
                </a:cxn>
                <a:cxn ang="0">
                  <a:pos x="73" y="53"/>
                </a:cxn>
                <a:cxn ang="0">
                  <a:pos x="68" y="43"/>
                </a:cxn>
                <a:cxn ang="0">
                  <a:pos x="78" y="38"/>
                </a:cxn>
                <a:cxn ang="0">
                  <a:pos x="69" y="32"/>
                </a:cxn>
                <a:cxn ang="0">
                  <a:pos x="76" y="24"/>
                </a:cxn>
                <a:cxn ang="0">
                  <a:pos x="66" y="21"/>
                </a:cxn>
                <a:cxn ang="0">
                  <a:pos x="68" y="11"/>
                </a:cxn>
                <a:cxn ang="0">
                  <a:pos x="58" y="13"/>
                </a:cxn>
                <a:cxn ang="0">
                  <a:pos x="56" y="3"/>
                </a:cxn>
                <a:cxn ang="0">
                  <a:pos x="47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7" y="3"/>
                </a:cxn>
                <a:cxn ang="0">
                  <a:pos x="24" y="13"/>
                </a:cxn>
                <a:cxn ang="0">
                  <a:pos x="14" y="10"/>
                </a:cxn>
                <a:cxn ang="0">
                  <a:pos x="16" y="20"/>
                </a:cxn>
                <a:cxn ang="0">
                  <a:pos x="5" y="21"/>
                </a:cxn>
                <a:cxn ang="0">
                  <a:pos x="10" y="31"/>
                </a:cxn>
                <a:cxn ang="0">
                  <a:pos x="1" y="35"/>
                </a:cxn>
                <a:cxn ang="0">
                  <a:pos x="9" y="42"/>
                </a:cxn>
                <a:cxn ang="0">
                  <a:pos x="3" y="50"/>
                </a:cxn>
                <a:cxn ang="0">
                  <a:pos x="13" y="52"/>
                </a:cxn>
                <a:cxn ang="0">
                  <a:pos x="10" y="63"/>
                </a:cxn>
                <a:cxn ang="0">
                  <a:pos x="21" y="60"/>
                </a:cxn>
                <a:cxn ang="0">
                  <a:pos x="23" y="71"/>
                </a:cxn>
                <a:cxn ang="0">
                  <a:pos x="31" y="65"/>
                </a:cxn>
                <a:cxn ang="0">
                  <a:pos x="37" y="73"/>
                </a:cxn>
                <a:cxn ang="0">
                  <a:pos x="43" y="65"/>
                </a:cxn>
                <a:cxn ang="0">
                  <a:pos x="51" y="71"/>
                </a:cxn>
                <a:cxn ang="0">
                  <a:pos x="54" y="61"/>
                </a:cxn>
              </a:cxnLst>
              <a:rect l="0" t="0" r="r" b="b"/>
              <a:pathLst>
                <a:path w="78" h="74">
                  <a:moveTo>
                    <a:pt x="54" y="61"/>
                  </a:moveTo>
                  <a:cubicBezTo>
                    <a:pt x="56" y="60"/>
                    <a:pt x="62" y="65"/>
                    <a:pt x="64" y="64"/>
                  </a:cubicBezTo>
                  <a:cubicBezTo>
                    <a:pt x="66" y="62"/>
                    <a:pt x="61" y="55"/>
                    <a:pt x="63" y="53"/>
                  </a:cubicBezTo>
                  <a:cubicBezTo>
                    <a:pt x="64" y="52"/>
                    <a:pt x="72" y="54"/>
                    <a:pt x="73" y="53"/>
                  </a:cubicBezTo>
                  <a:cubicBezTo>
                    <a:pt x="74" y="51"/>
                    <a:pt x="68" y="45"/>
                    <a:pt x="68" y="43"/>
                  </a:cubicBezTo>
                  <a:cubicBezTo>
                    <a:pt x="69" y="41"/>
                    <a:pt x="78" y="41"/>
                    <a:pt x="78" y="38"/>
                  </a:cubicBezTo>
                  <a:cubicBezTo>
                    <a:pt x="78" y="36"/>
                    <a:pt x="70" y="34"/>
                    <a:pt x="69" y="32"/>
                  </a:cubicBezTo>
                  <a:cubicBezTo>
                    <a:pt x="69" y="30"/>
                    <a:pt x="77" y="26"/>
                    <a:pt x="76" y="24"/>
                  </a:cubicBezTo>
                  <a:cubicBezTo>
                    <a:pt x="75" y="22"/>
                    <a:pt x="67" y="23"/>
                    <a:pt x="66" y="21"/>
                  </a:cubicBezTo>
                  <a:cubicBezTo>
                    <a:pt x="64" y="20"/>
                    <a:pt x="70" y="13"/>
                    <a:pt x="68" y="11"/>
                  </a:cubicBezTo>
                  <a:cubicBezTo>
                    <a:pt x="66" y="10"/>
                    <a:pt x="59" y="15"/>
                    <a:pt x="58" y="13"/>
                  </a:cubicBezTo>
                  <a:cubicBezTo>
                    <a:pt x="56" y="12"/>
                    <a:pt x="58" y="4"/>
                    <a:pt x="56" y="3"/>
                  </a:cubicBezTo>
                  <a:cubicBezTo>
                    <a:pt x="54" y="2"/>
                    <a:pt x="49" y="10"/>
                    <a:pt x="47" y="9"/>
                  </a:cubicBezTo>
                  <a:cubicBezTo>
                    <a:pt x="45" y="9"/>
                    <a:pt x="44" y="0"/>
                    <a:pt x="41" y="0"/>
                  </a:cubicBezTo>
                  <a:cubicBezTo>
                    <a:pt x="39" y="0"/>
                    <a:pt x="38" y="9"/>
                    <a:pt x="35" y="9"/>
                  </a:cubicBezTo>
                  <a:cubicBezTo>
                    <a:pt x="33" y="9"/>
                    <a:pt x="29" y="2"/>
                    <a:pt x="27" y="3"/>
                  </a:cubicBezTo>
                  <a:cubicBezTo>
                    <a:pt x="25" y="4"/>
                    <a:pt x="26" y="12"/>
                    <a:pt x="24" y="13"/>
                  </a:cubicBezTo>
                  <a:cubicBezTo>
                    <a:pt x="23" y="14"/>
                    <a:pt x="16" y="9"/>
                    <a:pt x="14" y="10"/>
                  </a:cubicBezTo>
                  <a:cubicBezTo>
                    <a:pt x="13" y="11"/>
                    <a:pt x="17" y="19"/>
                    <a:pt x="16" y="20"/>
                  </a:cubicBezTo>
                  <a:cubicBezTo>
                    <a:pt x="14" y="22"/>
                    <a:pt x="6" y="19"/>
                    <a:pt x="5" y="21"/>
                  </a:cubicBezTo>
                  <a:cubicBezTo>
                    <a:pt x="4" y="23"/>
                    <a:pt x="11" y="28"/>
                    <a:pt x="10" y="31"/>
                  </a:cubicBezTo>
                  <a:cubicBezTo>
                    <a:pt x="9" y="33"/>
                    <a:pt x="1" y="33"/>
                    <a:pt x="1" y="35"/>
                  </a:cubicBezTo>
                  <a:cubicBezTo>
                    <a:pt x="0" y="37"/>
                    <a:pt x="9" y="40"/>
                    <a:pt x="9" y="42"/>
                  </a:cubicBezTo>
                  <a:cubicBezTo>
                    <a:pt x="9" y="44"/>
                    <a:pt x="2" y="48"/>
                    <a:pt x="3" y="50"/>
                  </a:cubicBezTo>
                  <a:cubicBezTo>
                    <a:pt x="3" y="52"/>
                    <a:pt x="12" y="50"/>
                    <a:pt x="13" y="52"/>
                  </a:cubicBezTo>
                  <a:cubicBezTo>
                    <a:pt x="14" y="54"/>
                    <a:pt x="9" y="61"/>
                    <a:pt x="10" y="63"/>
                  </a:cubicBezTo>
                  <a:cubicBezTo>
                    <a:pt x="12" y="64"/>
                    <a:pt x="19" y="59"/>
                    <a:pt x="21" y="60"/>
                  </a:cubicBezTo>
                  <a:cubicBezTo>
                    <a:pt x="23" y="62"/>
                    <a:pt x="21" y="70"/>
                    <a:pt x="23" y="71"/>
                  </a:cubicBezTo>
                  <a:cubicBezTo>
                    <a:pt x="25" y="72"/>
                    <a:pt x="29" y="64"/>
                    <a:pt x="31" y="65"/>
                  </a:cubicBezTo>
                  <a:cubicBezTo>
                    <a:pt x="34" y="65"/>
                    <a:pt x="35" y="73"/>
                    <a:pt x="37" y="73"/>
                  </a:cubicBezTo>
                  <a:cubicBezTo>
                    <a:pt x="39" y="74"/>
                    <a:pt x="41" y="65"/>
                    <a:pt x="43" y="65"/>
                  </a:cubicBezTo>
                  <a:cubicBezTo>
                    <a:pt x="45" y="64"/>
                    <a:pt x="49" y="72"/>
                    <a:pt x="51" y="71"/>
                  </a:cubicBezTo>
                  <a:cubicBezTo>
                    <a:pt x="54" y="70"/>
                    <a:pt x="52" y="62"/>
                    <a:pt x="54" y="61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 rot="1639090">
              <a:off x="7199681" y="1808101"/>
              <a:ext cx="72956" cy="197210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16" y="0"/>
                </a:cxn>
                <a:cxn ang="0">
                  <a:pos x="11" y="9"/>
                </a:cxn>
                <a:cxn ang="0">
                  <a:pos x="0" y="3"/>
                </a:cxn>
                <a:cxn ang="0">
                  <a:pos x="2" y="67"/>
                </a:cxn>
                <a:cxn ang="0">
                  <a:pos x="12" y="73"/>
                </a:cxn>
                <a:cxn ang="0">
                  <a:pos x="27" y="5"/>
                </a:cxn>
                <a:cxn ang="0">
                  <a:pos x="22" y="9"/>
                </a:cxn>
              </a:cxnLst>
              <a:rect l="0" t="0" r="r" b="b"/>
              <a:pathLst>
                <a:path w="27" h="73">
                  <a:moveTo>
                    <a:pt x="22" y="9"/>
                  </a:moveTo>
                  <a:cubicBezTo>
                    <a:pt x="20" y="8"/>
                    <a:pt x="19" y="0"/>
                    <a:pt x="16" y="0"/>
                  </a:cubicBezTo>
                  <a:cubicBezTo>
                    <a:pt x="14" y="0"/>
                    <a:pt x="13" y="8"/>
                    <a:pt x="11" y="9"/>
                  </a:cubicBezTo>
                  <a:cubicBezTo>
                    <a:pt x="8" y="9"/>
                    <a:pt x="1" y="0"/>
                    <a:pt x="0" y="3"/>
                  </a:cubicBezTo>
                  <a:cubicBezTo>
                    <a:pt x="0" y="22"/>
                    <a:pt x="2" y="67"/>
                    <a:pt x="2" y="67"/>
                  </a:cubicBezTo>
                  <a:cubicBezTo>
                    <a:pt x="2" y="67"/>
                    <a:pt x="10" y="73"/>
                    <a:pt x="12" y="73"/>
                  </a:cubicBezTo>
                  <a:cubicBezTo>
                    <a:pt x="14" y="73"/>
                    <a:pt x="27" y="32"/>
                    <a:pt x="27" y="5"/>
                  </a:cubicBezTo>
                  <a:cubicBezTo>
                    <a:pt x="25" y="7"/>
                    <a:pt x="23" y="9"/>
                    <a:pt x="22" y="9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8" name="Group 293"/>
            <p:cNvGrpSpPr/>
            <p:nvPr/>
          </p:nvGrpSpPr>
          <p:grpSpPr>
            <a:xfrm rot="1639090">
              <a:off x="7152696" y="1818418"/>
              <a:ext cx="208610" cy="108295"/>
              <a:chOff x="4556125" y="3348038"/>
              <a:chExt cx="290513" cy="150813"/>
            </a:xfrm>
          </p:grpSpPr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4748213" y="3348038"/>
                <a:ext cx="98425" cy="150813"/>
              </a:xfrm>
              <a:custGeom>
                <a:avLst/>
                <a:gdLst/>
                <a:ahLst/>
                <a:cxnLst>
                  <a:cxn ang="0">
                    <a:pos x="26" y="35"/>
                  </a:cxn>
                  <a:cxn ang="0">
                    <a:pos x="18" y="29"/>
                  </a:cxn>
                  <a:cxn ang="0">
                    <a:pos x="24" y="21"/>
                  </a:cxn>
                  <a:cxn ang="0">
                    <a:pos x="14" y="18"/>
                  </a:cxn>
                  <a:cxn ang="0">
                    <a:pos x="16" y="8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17" y="40"/>
                  </a:cxn>
                  <a:cxn ang="0">
                    <a:pos x="26" y="35"/>
                  </a:cxn>
                </a:cxnLst>
                <a:rect l="0" t="0" r="r" b="b"/>
                <a:pathLst>
                  <a:path w="26" h="40">
                    <a:moveTo>
                      <a:pt x="26" y="35"/>
                    </a:moveTo>
                    <a:cubicBezTo>
                      <a:pt x="26" y="33"/>
                      <a:pt x="18" y="31"/>
                      <a:pt x="18" y="29"/>
                    </a:cubicBezTo>
                    <a:cubicBezTo>
                      <a:pt x="18" y="27"/>
                      <a:pt x="25" y="23"/>
                      <a:pt x="24" y="21"/>
                    </a:cubicBezTo>
                    <a:cubicBezTo>
                      <a:pt x="24" y="19"/>
                      <a:pt x="15" y="20"/>
                      <a:pt x="14" y="18"/>
                    </a:cubicBezTo>
                    <a:cubicBezTo>
                      <a:pt x="13" y="17"/>
                      <a:pt x="18" y="10"/>
                      <a:pt x="16" y="8"/>
                    </a:cubicBezTo>
                    <a:cubicBezTo>
                      <a:pt x="15" y="7"/>
                      <a:pt x="8" y="12"/>
                      <a:pt x="6" y="10"/>
                    </a:cubicBezTo>
                    <a:cubicBezTo>
                      <a:pt x="4" y="9"/>
                      <a:pt x="6" y="1"/>
                      <a:pt x="4" y="0"/>
                    </a:cubicBezTo>
                    <a:cubicBezTo>
                      <a:pt x="3" y="0"/>
                      <a:pt x="2" y="1"/>
                      <a:pt x="0" y="3"/>
                    </a:cubicBezTo>
                    <a:cubicBezTo>
                      <a:pt x="5" y="15"/>
                      <a:pt x="11" y="28"/>
                      <a:pt x="17" y="40"/>
                    </a:cubicBezTo>
                    <a:cubicBezTo>
                      <a:pt x="19" y="38"/>
                      <a:pt x="26" y="37"/>
                      <a:pt x="26" y="3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4556125" y="3371850"/>
                <a:ext cx="76200" cy="112713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5" y="11"/>
                  </a:cxn>
                  <a:cxn ang="0">
                    <a:pos x="5" y="12"/>
                  </a:cxn>
                  <a:cxn ang="0">
                    <a:pos x="10" y="21"/>
                  </a:cxn>
                  <a:cxn ang="0">
                    <a:pos x="0" y="26"/>
                  </a:cxn>
                  <a:cxn ang="0">
                    <a:pos x="6" y="30"/>
                  </a:cxn>
                  <a:cxn ang="0">
                    <a:pos x="20" y="3"/>
                  </a:cxn>
                  <a:cxn ang="0">
                    <a:pos x="14" y="1"/>
                  </a:cxn>
                </a:cxnLst>
                <a:rect l="0" t="0" r="r" b="b"/>
                <a:pathLst>
                  <a:path w="20" h="30">
                    <a:moveTo>
                      <a:pt x="14" y="1"/>
                    </a:moveTo>
                    <a:cubicBezTo>
                      <a:pt x="12" y="2"/>
                      <a:pt x="16" y="10"/>
                      <a:pt x="15" y="11"/>
                    </a:cubicBezTo>
                    <a:cubicBezTo>
                      <a:pt x="14" y="13"/>
                      <a:pt x="6" y="10"/>
                      <a:pt x="5" y="12"/>
                    </a:cubicBezTo>
                    <a:cubicBezTo>
                      <a:pt x="3" y="14"/>
                      <a:pt x="10" y="19"/>
                      <a:pt x="10" y="21"/>
                    </a:cubicBezTo>
                    <a:cubicBezTo>
                      <a:pt x="9" y="24"/>
                      <a:pt x="0" y="24"/>
                      <a:pt x="0" y="26"/>
                    </a:cubicBezTo>
                    <a:cubicBezTo>
                      <a:pt x="0" y="28"/>
                      <a:pt x="3" y="29"/>
                      <a:pt x="6" y="30"/>
                    </a:cubicBezTo>
                    <a:cubicBezTo>
                      <a:pt x="11" y="22"/>
                      <a:pt x="16" y="12"/>
                      <a:pt x="20" y="3"/>
                    </a:cubicBezTo>
                    <a:cubicBezTo>
                      <a:pt x="18" y="2"/>
                      <a:pt x="15" y="0"/>
                      <a:pt x="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Group 290"/>
            <p:cNvGrpSpPr/>
            <p:nvPr/>
          </p:nvGrpSpPr>
          <p:grpSpPr>
            <a:xfrm rot="1639090">
              <a:off x="6570562" y="1812529"/>
              <a:ext cx="343123" cy="265608"/>
              <a:chOff x="3871913" y="3657600"/>
              <a:chExt cx="477837" cy="369888"/>
            </a:xfrm>
          </p:grpSpPr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3932238" y="3986213"/>
                <a:ext cx="112713" cy="4127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9" y="7"/>
                  </a:cxn>
                  <a:cxn ang="0">
                    <a:pos x="0" y="11"/>
                  </a:cxn>
                  <a:cxn ang="0">
                    <a:pos x="19" y="8"/>
                  </a:cxn>
                  <a:cxn ang="0">
                    <a:pos x="30" y="0"/>
                  </a:cxn>
                  <a:cxn ang="0">
                    <a:pos x="27" y="1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1" y="3"/>
                      <a:pt x="15" y="5"/>
                      <a:pt x="9" y="7"/>
                    </a:cubicBezTo>
                    <a:cubicBezTo>
                      <a:pt x="6" y="9"/>
                      <a:pt x="3" y="10"/>
                      <a:pt x="0" y="11"/>
                    </a:cubicBezTo>
                    <a:cubicBezTo>
                      <a:pt x="6" y="10"/>
                      <a:pt x="12" y="9"/>
                      <a:pt x="19" y="8"/>
                    </a:cubicBezTo>
                    <a:cubicBezTo>
                      <a:pt x="23" y="5"/>
                      <a:pt x="27" y="2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8" name="Freeform 19"/>
              <p:cNvSpPr>
                <a:spLocks/>
              </p:cNvSpPr>
              <p:nvPr/>
            </p:nvSpPr>
            <p:spPr bwMode="auto">
              <a:xfrm>
                <a:off x="4243388" y="3876675"/>
                <a:ext cx="15875" cy="63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3871913" y="386873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4187825" y="3714750"/>
                <a:ext cx="150813" cy="173038"/>
              </a:xfrm>
              <a:custGeom>
                <a:avLst/>
                <a:gdLst/>
                <a:ahLst/>
                <a:cxnLst>
                  <a:cxn ang="0">
                    <a:pos x="9" y="40"/>
                  </a:cxn>
                  <a:cxn ang="0">
                    <a:pos x="36" y="3"/>
                  </a:cxn>
                  <a:cxn ang="0">
                    <a:pos x="4" y="33"/>
                  </a:cxn>
                  <a:cxn ang="0">
                    <a:pos x="0" y="46"/>
                  </a:cxn>
                  <a:cxn ang="0">
                    <a:pos x="9" y="40"/>
                  </a:cxn>
                </a:cxnLst>
                <a:rect l="0" t="0" r="r" b="b"/>
                <a:pathLst>
                  <a:path w="40" h="46">
                    <a:moveTo>
                      <a:pt x="9" y="40"/>
                    </a:moveTo>
                    <a:cubicBezTo>
                      <a:pt x="20" y="26"/>
                      <a:pt x="40" y="6"/>
                      <a:pt x="36" y="3"/>
                    </a:cubicBezTo>
                    <a:cubicBezTo>
                      <a:pt x="32" y="0"/>
                      <a:pt x="17" y="20"/>
                      <a:pt x="4" y="33"/>
                    </a:cubicBezTo>
                    <a:cubicBezTo>
                      <a:pt x="2" y="38"/>
                      <a:pt x="0" y="42"/>
                      <a:pt x="0" y="46"/>
                    </a:cubicBezTo>
                    <a:cubicBezTo>
                      <a:pt x="2" y="44"/>
                      <a:pt x="5" y="43"/>
                      <a:pt x="9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4033838" y="3665538"/>
                <a:ext cx="85725" cy="206375"/>
              </a:xfrm>
              <a:custGeom>
                <a:avLst/>
                <a:gdLst/>
                <a:ahLst/>
                <a:cxnLst>
                  <a:cxn ang="0">
                    <a:pos x="19" y="50"/>
                  </a:cxn>
                  <a:cxn ang="0">
                    <a:pos x="22" y="53"/>
                  </a:cxn>
                  <a:cxn ang="0">
                    <a:pos x="23" y="55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18" y="48"/>
                  </a:cxn>
                  <a:cxn ang="0">
                    <a:pos x="19" y="50"/>
                  </a:cxn>
                </a:cxnLst>
                <a:rect l="0" t="0" r="r" b="b"/>
                <a:pathLst>
                  <a:path w="23" h="55">
                    <a:moveTo>
                      <a:pt x="19" y="50"/>
                    </a:moveTo>
                    <a:cubicBezTo>
                      <a:pt x="20" y="51"/>
                      <a:pt x="21" y="52"/>
                      <a:pt x="22" y="53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9"/>
                      <a:pt x="19" y="49"/>
                      <a:pt x="19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4078288" y="3981450"/>
                <a:ext cx="26988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"/>
                  </a:cxn>
                  <a:cxn ang="0">
                    <a:pos x="7" y="0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4" y="3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5" y="1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3" name="Freeform 382"/>
              <p:cNvSpPr>
                <a:spLocks/>
              </p:cNvSpPr>
              <p:nvPr/>
            </p:nvSpPr>
            <p:spPr bwMode="auto">
              <a:xfrm>
                <a:off x="4183063" y="3687763"/>
                <a:ext cx="76200" cy="1285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0" y="0"/>
                  </a:cxn>
                  <a:cxn ang="0">
                    <a:pos x="0" y="34"/>
                  </a:cxn>
                </a:cxnLst>
                <a:rect l="0" t="0" r="r" b="b"/>
                <a:pathLst>
                  <a:path w="20" h="34">
                    <a:moveTo>
                      <a:pt x="0" y="34"/>
                    </a:moveTo>
                    <a:cubicBezTo>
                      <a:pt x="7" y="20"/>
                      <a:pt x="15" y="2"/>
                      <a:pt x="20" y="0"/>
                    </a:cubicBezTo>
                    <a:cubicBezTo>
                      <a:pt x="15" y="2"/>
                      <a:pt x="7" y="20"/>
                      <a:pt x="0" y="3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4" name="Freeform 383"/>
              <p:cNvSpPr>
                <a:spLocks/>
              </p:cNvSpPr>
              <p:nvPr/>
            </p:nvSpPr>
            <p:spPr bwMode="auto">
              <a:xfrm>
                <a:off x="3987800" y="3725863"/>
                <a:ext cx="87313" cy="131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0" y="0"/>
                  </a:cxn>
                </a:cxnLst>
                <a:rect l="0" t="0" r="r" b="b"/>
                <a:pathLst>
                  <a:path w="23" h="35">
                    <a:moveTo>
                      <a:pt x="0" y="0"/>
                    </a:moveTo>
                    <a:cubicBezTo>
                      <a:pt x="3" y="7"/>
                      <a:pt x="15" y="23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23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4176713" y="3816350"/>
                <a:ext cx="6350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3984625" y="3695700"/>
                <a:ext cx="134938" cy="192088"/>
              </a:xfrm>
              <a:custGeom>
                <a:avLst/>
                <a:gdLst/>
                <a:ahLst/>
                <a:cxnLst>
                  <a:cxn ang="0">
                    <a:pos x="35" y="51"/>
                  </a:cxn>
                  <a:cxn ang="0">
                    <a:pos x="36" y="47"/>
                  </a:cxn>
                  <a:cxn ang="0">
                    <a:pos x="35" y="45"/>
                  </a:cxn>
                  <a:cxn ang="0">
                    <a:pos x="32" y="42"/>
                  </a:cxn>
                  <a:cxn ang="0">
                    <a:pos x="31" y="40"/>
                  </a:cxn>
                  <a:cxn ang="0">
                    <a:pos x="30" y="39"/>
                  </a:cxn>
                  <a:cxn ang="0">
                    <a:pos x="1" y="3"/>
                  </a:cxn>
                  <a:cxn ang="0">
                    <a:pos x="1" y="8"/>
                  </a:cxn>
                  <a:cxn ang="0">
                    <a:pos x="24" y="43"/>
                  </a:cxn>
                  <a:cxn ang="0">
                    <a:pos x="35" y="51"/>
                  </a:cxn>
                </a:cxnLst>
                <a:rect l="0" t="0" r="r" b="b"/>
                <a:pathLst>
                  <a:path w="36" h="51">
                    <a:moveTo>
                      <a:pt x="35" y="51"/>
                    </a:moveTo>
                    <a:cubicBezTo>
                      <a:pt x="36" y="50"/>
                      <a:pt x="36" y="48"/>
                      <a:pt x="36" y="47"/>
                    </a:cubicBezTo>
                    <a:cubicBezTo>
                      <a:pt x="36" y="46"/>
                      <a:pt x="35" y="46"/>
                      <a:pt x="35" y="45"/>
                    </a:cubicBezTo>
                    <a:cubicBezTo>
                      <a:pt x="34" y="44"/>
                      <a:pt x="33" y="43"/>
                      <a:pt x="32" y="42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19" y="24"/>
                      <a:pt x="5" y="0"/>
                      <a:pt x="1" y="3"/>
                    </a:cubicBezTo>
                    <a:cubicBezTo>
                      <a:pt x="0" y="4"/>
                      <a:pt x="0" y="5"/>
                      <a:pt x="1" y="8"/>
                    </a:cubicBezTo>
                    <a:cubicBezTo>
                      <a:pt x="4" y="15"/>
                      <a:pt x="16" y="31"/>
                      <a:pt x="24" y="43"/>
                    </a:cubicBezTo>
                    <a:cubicBezTo>
                      <a:pt x="29" y="47"/>
                      <a:pt x="33" y="50"/>
                      <a:pt x="35" y="5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7" name="Freeform 386"/>
              <p:cNvSpPr>
                <a:spLocks/>
              </p:cNvSpPr>
              <p:nvPr/>
            </p:nvSpPr>
            <p:spPr bwMode="auto">
              <a:xfrm>
                <a:off x="3871913" y="3921125"/>
                <a:ext cx="217488" cy="492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18" y="4"/>
                  </a:cxn>
                  <a:cxn ang="0">
                    <a:pos x="15" y="4"/>
                  </a:cxn>
                  <a:cxn ang="0">
                    <a:pos x="11" y="5"/>
                  </a:cxn>
                  <a:cxn ang="0">
                    <a:pos x="0" y="10"/>
                  </a:cxn>
                  <a:cxn ang="0">
                    <a:pos x="3" y="12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3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35" y="3"/>
                      <a:pt x="26" y="3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4" y="6"/>
                      <a:pt x="0" y="8"/>
                      <a:pt x="0" y="10"/>
                    </a:cubicBezTo>
                    <a:cubicBezTo>
                      <a:pt x="0" y="11"/>
                      <a:pt x="1" y="11"/>
                      <a:pt x="3" y="12"/>
                    </a:cubicBezTo>
                    <a:cubicBezTo>
                      <a:pt x="10" y="13"/>
                      <a:pt x="29" y="10"/>
                      <a:pt x="44" y="9"/>
                    </a:cubicBezTo>
                    <a:cubicBezTo>
                      <a:pt x="50" y="7"/>
                      <a:pt x="55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8" name="Freeform 387"/>
              <p:cNvSpPr>
                <a:spLocks/>
              </p:cNvSpPr>
              <p:nvPr/>
            </p:nvSpPr>
            <p:spPr bwMode="auto">
              <a:xfrm>
                <a:off x="4171950" y="3684588"/>
                <a:ext cx="106363" cy="20637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55"/>
                  </a:cxn>
                  <a:cxn ang="0">
                    <a:pos x="4" y="54"/>
                  </a:cxn>
                  <a:cxn ang="0">
                    <a:pos x="8" y="41"/>
                  </a:cxn>
                  <a:cxn ang="0">
                    <a:pos x="24" y="1"/>
                  </a:cxn>
                  <a:cxn ang="0">
                    <a:pos x="23" y="1"/>
                  </a:cxn>
                  <a:cxn ang="0">
                    <a:pos x="3" y="35"/>
                  </a:cxn>
                  <a:cxn ang="0">
                    <a:pos x="1" y="38"/>
                  </a:cxn>
                  <a:cxn ang="0">
                    <a:pos x="0" y="45"/>
                  </a:cxn>
                </a:cxnLst>
                <a:rect l="0" t="0" r="r" b="b"/>
                <a:pathLst>
                  <a:path w="28" h="55">
                    <a:moveTo>
                      <a:pt x="0" y="45"/>
                    </a:moveTo>
                    <a:cubicBezTo>
                      <a:pt x="0" y="49"/>
                      <a:pt x="0" y="53"/>
                      <a:pt x="0" y="55"/>
                    </a:cubicBezTo>
                    <a:cubicBezTo>
                      <a:pt x="1" y="55"/>
                      <a:pt x="2" y="54"/>
                      <a:pt x="4" y="54"/>
                    </a:cubicBezTo>
                    <a:cubicBezTo>
                      <a:pt x="4" y="50"/>
                      <a:pt x="6" y="46"/>
                      <a:pt x="8" y="41"/>
                    </a:cubicBezTo>
                    <a:cubicBezTo>
                      <a:pt x="16" y="25"/>
                      <a:pt x="28" y="3"/>
                      <a:pt x="24" y="1"/>
                    </a:cubicBezTo>
                    <a:cubicBezTo>
                      <a:pt x="24" y="0"/>
                      <a:pt x="23" y="0"/>
                      <a:pt x="23" y="1"/>
                    </a:cubicBezTo>
                    <a:cubicBezTo>
                      <a:pt x="18" y="3"/>
                      <a:pt x="10" y="21"/>
                      <a:pt x="3" y="35"/>
                    </a:cubicBezTo>
                    <a:cubicBezTo>
                      <a:pt x="2" y="36"/>
                      <a:pt x="2" y="37"/>
                      <a:pt x="1" y="38"/>
                    </a:cubicBezTo>
                    <a:cubicBezTo>
                      <a:pt x="1" y="41"/>
                      <a:pt x="1" y="43"/>
                      <a:pt x="0" y="4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4100513" y="3978275"/>
                <a:ext cx="15875" cy="1111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1" y="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3932238" y="3762375"/>
                <a:ext cx="123825" cy="1143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0" y="0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cubicBezTo>
                      <a:pt x="3" y="6"/>
                      <a:pt x="21" y="2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21" y="20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4243388" y="3883025"/>
                <a:ext cx="793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3878263" y="3929063"/>
                <a:ext cx="211138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0"/>
                      <a:pt x="47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4149725" y="3819525"/>
                <a:ext cx="1588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4033838" y="3986213"/>
                <a:ext cx="11113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3932238" y="4011613"/>
                <a:ext cx="33338" cy="1587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3932238" y="3751263"/>
                <a:ext cx="3175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4149725" y="3660775"/>
                <a:ext cx="49213" cy="158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12" y="1"/>
                  </a:cxn>
                </a:cxnLst>
                <a:rect l="0" t="0" r="r" b="b"/>
                <a:pathLst>
                  <a:path w="13" h="42">
                    <a:moveTo>
                      <a:pt x="12" y="1"/>
                    </a:moveTo>
                    <a:cubicBezTo>
                      <a:pt x="12" y="1"/>
                      <a:pt x="13" y="1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4" y="24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4116388" y="3978275"/>
                <a:ext cx="158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9" name="Freeform 398"/>
              <p:cNvSpPr>
                <a:spLocks/>
              </p:cNvSpPr>
              <p:nvPr/>
            </p:nvSpPr>
            <p:spPr bwMode="auto">
              <a:xfrm>
                <a:off x="3878263" y="3929063"/>
                <a:ext cx="215900" cy="98425"/>
              </a:xfrm>
              <a:custGeom>
                <a:avLst/>
                <a:gdLst/>
                <a:ahLst/>
                <a:cxnLst>
                  <a:cxn ang="0">
                    <a:pos x="41" y="16"/>
                  </a:cxn>
                  <a:cxn ang="0">
                    <a:pos x="44" y="15"/>
                  </a:cxn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14" y="26"/>
                  </a:cxn>
                  <a:cxn ang="0">
                    <a:pos x="23" y="22"/>
                  </a:cxn>
                  <a:cxn ang="0">
                    <a:pos x="41" y="16"/>
                  </a:cxn>
                </a:cxnLst>
                <a:rect l="0" t="0" r="r" b="b"/>
                <a:pathLst>
                  <a:path w="57" h="26">
                    <a:moveTo>
                      <a:pt x="41" y="16"/>
                    </a:moveTo>
                    <a:cubicBezTo>
                      <a:pt x="42" y="15"/>
                      <a:pt x="43" y="15"/>
                      <a:pt x="44" y="15"/>
                    </a:cubicBezTo>
                    <a:cubicBezTo>
                      <a:pt x="51" y="9"/>
                      <a:pt x="57" y="5"/>
                      <a:pt x="57" y="2"/>
                    </a:cubicBezTo>
                    <a:cubicBezTo>
                      <a:pt x="57" y="1"/>
                      <a:pt x="56" y="1"/>
                      <a:pt x="56" y="0"/>
                    </a:cubicBezTo>
                    <a:cubicBezTo>
                      <a:pt x="47" y="8"/>
                      <a:pt x="0" y="20"/>
                      <a:pt x="2" y="26"/>
                    </a:cubicBezTo>
                    <a:cubicBezTo>
                      <a:pt x="6" y="26"/>
                      <a:pt x="10" y="26"/>
                      <a:pt x="14" y="26"/>
                    </a:cubicBezTo>
                    <a:cubicBezTo>
                      <a:pt x="17" y="25"/>
                      <a:pt x="20" y="24"/>
                      <a:pt x="23" y="22"/>
                    </a:cubicBezTo>
                    <a:cubicBezTo>
                      <a:pt x="29" y="20"/>
                      <a:pt x="35" y="18"/>
                      <a:pt x="41" y="1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3932238" y="3744913"/>
                <a:ext cx="184150" cy="153988"/>
              </a:xfrm>
              <a:custGeom>
                <a:avLst/>
                <a:gdLst/>
                <a:ahLst/>
                <a:cxnLst>
                  <a:cxn ang="0">
                    <a:pos x="48" y="40"/>
                  </a:cxn>
                  <a:cxn ang="0">
                    <a:pos x="49" y="38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33" y="35"/>
                  </a:cxn>
                  <a:cxn ang="0">
                    <a:pos x="48" y="40"/>
                  </a:cxn>
                </a:cxnLst>
                <a:rect l="0" t="0" r="r" b="b"/>
                <a:pathLst>
                  <a:path w="49" h="41">
                    <a:moveTo>
                      <a:pt x="48" y="40"/>
                    </a:moveTo>
                    <a:cubicBezTo>
                      <a:pt x="49" y="39"/>
                      <a:pt x="49" y="39"/>
                      <a:pt x="49" y="38"/>
                    </a:cubicBezTo>
                    <a:cubicBezTo>
                      <a:pt x="47" y="37"/>
                      <a:pt x="43" y="3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4" y="19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11"/>
                      <a:pt x="21" y="25"/>
                      <a:pt x="33" y="35"/>
                    </a:cubicBezTo>
                    <a:cubicBezTo>
                      <a:pt x="40" y="39"/>
                      <a:pt x="46" y="41"/>
                      <a:pt x="48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4149725" y="3660775"/>
                <a:ext cx="57150" cy="230188"/>
              </a:xfrm>
              <a:custGeom>
                <a:avLst/>
                <a:gdLst/>
                <a:ahLst/>
                <a:cxnLst>
                  <a:cxn ang="0">
                    <a:pos x="4" y="61"/>
                  </a:cxn>
                  <a:cxn ang="0">
                    <a:pos x="6" y="61"/>
                  </a:cxn>
                  <a:cxn ang="0">
                    <a:pos x="6" y="51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4" y="61"/>
                  </a:cxn>
                </a:cxnLst>
                <a:rect l="0" t="0" r="r" b="b"/>
                <a:pathLst>
                  <a:path w="15" h="61">
                    <a:moveTo>
                      <a:pt x="4" y="61"/>
                    </a:moveTo>
                    <a:cubicBezTo>
                      <a:pt x="5" y="61"/>
                      <a:pt x="5" y="61"/>
                      <a:pt x="6" y="61"/>
                    </a:cubicBezTo>
                    <a:cubicBezTo>
                      <a:pt x="6" y="59"/>
                      <a:pt x="6" y="55"/>
                      <a:pt x="6" y="51"/>
                    </a:cubicBezTo>
                    <a:cubicBezTo>
                      <a:pt x="7" y="49"/>
                      <a:pt x="7" y="47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9"/>
                      <a:pt x="15" y="8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52"/>
                      <a:pt x="2" y="60"/>
                      <a:pt x="4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4195763" y="3883025"/>
                <a:ext cx="55563" cy="539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14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0" y="13"/>
                  </a:cxn>
                </a:cxnLst>
                <a:rect l="0" t="0" r="r" b="b"/>
                <a:pathLst>
                  <a:path w="15" h="14">
                    <a:moveTo>
                      <a:pt x="0" y="13"/>
                    </a:moveTo>
                    <a:cubicBezTo>
                      <a:pt x="0" y="13"/>
                      <a:pt x="1" y="14"/>
                      <a:pt x="1" y="14"/>
                    </a:cubicBezTo>
                    <a:cubicBezTo>
                      <a:pt x="7" y="9"/>
                      <a:pt x="11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6" y="6"/>
                      <a:pt x="0" y="11"/>
                      <a:pt x="0" y="1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4116388" y="3978275"/>
                <a:ext cx="793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3886200" y="3657600"/>
                <a:ext cx="463550" cy="358775"/>
              </a:xfrm>
              <a:custGeom>
                <a:avLst/>
                <a:gdLst/>
                <a:ahLst/>
                <a:cxnLst>
                  <a:cxn ang="0">
                    <a:pos x="80" y="61"/>
                  </a:cxn>
                  <a:cxn ang="0">
                    <a:pos x="76" y="62"/>
                  </a:cxn>
                  <a:cxn ang="0">
                    <a:pos x="74" y="62"/>
                  </a:cxn>
                  <a:cxn ang="0">
                    <a:pos x="70" y="44"/>
                  </a:cxn>
                  <a:cxn ang="0">
                    <a:pos x="70" y="44"/>
                  </a:cxn>
                  <a:cxn ang="0">
                    <a:pos x="63" y="1"/>
                  </a:cxn>
                  <a:cxn ang="0">
                    <a:pos x="62" y="44"/>
                  </a:cxn>
                  <a:cxn ang="0">
                    <a:pos x="62" y="57"/>
                  </a:cxn>
                  <a:cxn ang="0">
                    <a:pos x="61" y="61"/>
                  </a:cxn>
                  <a:cxn ang="0">
                    <a:pos x="60" y="63"/>
                  </a:cxn>
                  <a:cxn ang="0">
                    <a:pos x="45" y="58"/>
                  </a:cxn>
                  <a:cxn ang="0">
                    <a:pos x="45" y="58"/>
                  </a:cxn>
                  <a:cxn ang="0">
                    <a:pos x="2" y="42"/>
                  </a:cxn>
                  <a:cxn ang="0">
                    <a:pos x="40" y="64"/>
                  </a:cxn>
                  <a:cxn ang="0">
                    <a:pos x="51" y="70"/>
                  </a:cxn>
                  <a:cxn ang="0">
                    <a:pos x="54" y="72"/>
                  </a:cxn>
                  <a:cxn ang="0">
                    <a:pos x="54" y="72"/>
                  </a:cxn>
                  <a:cxn ang="0">
                    <a:pos x="55" y="74"/>
                  </a:cxn>
                  <a:cxn ang="0">
                    <a:pos x="42" y="87"/>
                  </a:cxn>
                  <a:cxn ang="0">
                    <a:pos x="42" y="87"/>
                  </a:cxn>
                  <a:cxn ang="0">
                    <a:pos x="31" y="95"/>
                  </a:cxn>
                  <a:cxn ang="0">
                    <a:pos x="33" y="95"/>
                  </a:cxn>
                  <a:cxn ang="0">
                    <a:pos x="51" y="90"/>
                  </a:cxn>
                  <a:cxn ang="0">
                    <a:pos x="58" y="86"/>
                  </a:cxn>
                  <a:cxn ang="0">
                    <a:pos x="61" y="85"/>
                  </a:cxn>
                  <a:cxn ang="0">
                    <a:pos x="61" y="85"/>
                  </a:cxn>
                  <a:cxn ang="0">
                    <a:pos x="63" y="85"/>
                  </a:cxn>
                  <a:cxn ang="0">
                    <a:pos x="63" y="86"/>
                  </a:cxn>
                  <a:cxn ang="0">
                    <a:pos x="83" y="74"/>
                  </a:cxn>
                  <a:cxn ang="0">
                    <a:pos x="82" y="73"/>
                  </a:cxn>
                  <a:cxn ang="0">
                    <a:pos x="95" y="60"/>
                  </a:cxn>
                  <a:cxn ang="0">
                    <a:pos x="95" y="60"/>
                  </a:cxn>
                  <a:cxn ang="0">
                    <a:pos x="99" y="58"/>
                  </a:cxn>
                  <a:cxn ang="0">
                    <a:pos x="110" y="45"/>
                  </a:cxn>
                  <a:cxn ang="0">
                    <a:pos x="123" y="33"/>
                  </a:cxn>
                  <a:cxn ang="0">
                    <a:pos x="89" y="55"/>
                  </a:cxn>
                  <a:cxn ang="0">
                    <a:pos x="80" y="61"/>
                  </a:cxn>
                </a:cxnLst>
                <a:rect l="0" t="0" r="r" b="b"/>
                <a:pathLst>
                  <a:path w="123" h="95">
                    <a:moveTo>
                      <a:pt x="80" y="61"/>
                    </a:moveTo>
                    <a:cubicBezTo>
                      <a:pt x="78" y="61"/>
                      <a:pt x="77" y="62"/>
                      <a:pt x="76" y="62"/>
                    </a:cubicBezTo>
                    <a:cubicBezTo>
                      <a:pt x="75" y="62"/>
                      <a:pt x="75" y="62"/>
                      <a:pt x="74" y="62"/>
                    </a:cubicBezTo>
                    <a:cubicBezTo>
                      <a:pt x="72" y="61"/>
                      <a:pt x="71" y="5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8" y="26"/>
                      <a:pt x="68" y="0"/>
                      <a:pt x="63" y="1"/>
                    </a:cubicBezTo>
                    <a:cubicBezTo>
                      <a:pt x="58" y="1"/>
                      <a:pt x="61" y="26"/>
                      <a:pt x="62" y="44"/>
                    </a:cubicBezTo>
                    <a:cubicBezTo>
                      <a:pt x="62" y="49"/>
                      <a:pt x="62" y="53"/>
                      <a:pt x="62" y="57"/>
                    </a:cubicBezTo>
                    <a:cubicBezTo>
                      <a:pt x="62" y="58"/>
                      <a:pt x="62" y="60"/>
                      <a:pt x="61" y="61"/>
                    </a:cubicBezTo>
                    <a:cubicBezTo>
                      <a:pt x="61" y="62"/>
                      <a:pt x="61" y="62"/>
                      <a:pt x="60" y="63"/>
                    </a:cubicBezTo>
                    <a:cubicBezTo>
                      <a:pt x="58" y="64"/>
                      <a:pt x="52" y="62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29" y="51"/>
                      <a:pt x="4" y="37"/>
                      <a:pt x="2" y="42"/>
                    </a:cubicBezTo>
                    <a:cubicBezTo>
                      <a:pt x="0" y="47"/>
                      <a:pt x="24" y="56"/>
                      <a:pt x="40" y="64"/>
                    </a:cubicBezTo>
                    <a:cubicBezTo>
                      <a:pt x="44" y="66"/>
                      <a:pt x="48" y="68"/>
                      <a:pt x="51" y="70"/>
                    </a:cubicBezTo>
                    <a:cubicBezTo>
                      <a:pt x="52" y="71"/>
                      <a:pt x="53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5" y="73"/>
                      <a:pt x="55" y="74"/>
                    </a:cubicBezTo>
                    <a:cubicBezTo>
                      <a:pt x="55" y="77"/>
                      <a:pt x="49" y="81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39" y="89"/>
                      <a:pt x="35" y="92"/>
                      <a:pt x="31" y="95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40" y="93"/>
                      <a:pt x="46" y="92"/>
                      <a:pt x="51" y="90"/>
                    </a:cubicBezTo>
                    <a:cubicBezTo>
                      <a:pt x="54" y="89"/>
                      <a:pt x="56" y="87"/>
                      <a:pt x="58" y="86"/>
                    </a:cubicBezTo>
                    <a:cubicBezTo>
                      <a:pt x="59" y="86"/>
                      <a:pt x="60" y="85"/>
                      <a:pt x="6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2" y="85"/>
                      <a:pt x="63" y="85"/>
                      <a:pt x="63" y="85"/>
                    </a:cubicBezTo>
                    <a:cubicBezTo>
                      <a:pt x="63" y="85"/>
                      <a:pt x="63" y="86"/>
                      <a:pt x="63" y="86"/>
                    </a:cubicBezTo>
                    <a:cubicBezTo>
                      <a:pt x="72" y="82"/>
                      <a:pt x="78" y="78"/>
                      <a:pt x="83" y="74"/>
                    </a:cubicBezTo>
                    <a:cubicBezTo>
                      <a:pt x="83" y="74"/>
                      <a:pt x="82" y="73"/>
                      <a:pt x="82" y="73"/>
                    </a:cubicBezTo>
                    <a:cubicBezTo>
                      <a:pt x="82" y="71"/>
                      <a:pt x="88" y="66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6" y="59"/>
                      <a:pt x="97" y="59"/>
                      <a:pt x="99" y="58"/>
                    </a:cubicBezTo>
                    <a:cubicBezTo>
                      <a:pt x="102" y="53"/>
                      <a:pt x="106" y="49"/>
                      <a:pt x="110" y="45"/>
                    </a:cubicBezTo>
                    <a:cubicBezTo>
                      <a:pt x="113" y="42"/>
                      <a:pt x="118" y="38"/>
                      <a:pt x="123" y="33"/>
                    </a:cubicBezTo>
                    <a:cubicBezTo>
                      <a:pt x="114" y="37"/>
                      <a:pt x="100" y="48"/>
                      <a:pt x="89" y="55"/>
                    </a:cubicBezTo>
                    <a:cubicBezTo>
                      <a:pt x="85" y="58"/>
                      <a:pt x="82" y="59"/>
                      <a:pt x="80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" name="Group 289"/>
            <p:cNvGrpSpPr/>
            <p:nvPr/>
          </p:nvGrpSpPr>
          <p:grpSpPr>
            <a:xfrm rot="1639090">
              <a:off x="7207991" y="711628"/>
              <a:ext cx="129953" cy="86636"/>
              <a:chOff x="3916363" y="1970088"/>
              <a:chExt cx="180975" cy="120650"/>
            </a:xfrm>
          </p:grpSpPr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5" name="Freeform 374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6" name="Freeform 375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" name="Group 288"/>
            <p:cNvGrpSpPr/>
            <p:nvPr/>
          </p:nvGrpSpPr>
          <p:grpSpPr>
            <a:xfrm rot="1639090">
              <a:off x="6580582" y="684579"/>
              <a:ext cx="524374" cy="395561"/>
              <a:chOff x="3190875" y="2187575"/>
              <a:chExt cx="730250" cy="550863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9" name="Freeform 134"/>
              <p:cNvSpPr>
                <a:spLocks/>
              </p:cNvSpPr>
              <p:nvPr/>
            </p:nvSpPr>
            <p:spPr bwMode="auto">
              <a:xfrm>
                <a:off x="3521075" y="2343150"/>
                <a:ext cx="52388" cy="44450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4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0" name="Freeform 135"/>
              <p:cNvSpPr>
                <a:spLocks/>
              </p:cNvSpPr>
              <p:nvPr/>
            </p:nvSpPr>
            <p:spPr bwMode="auto">
              <a:xfrm>
                <a:off x="3413125" y="2327275"/>
                <a:ext cx="142875" cy="79375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6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5" y="0"/>
                      <a:pt x="2" y="2"/>
                      <a:pt x="0" y="4"/>
                    </a:cubicBezTo>
                    <a:cubicBezTo>
                      <a:pt x="9" y="6"/>
                      <a:pt x="25" y="16"/>
                      <a:pt x="38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1" name="Freeform 136"/>
              <p:cNvSpPr>
                <a:spLocks/>
              </p:cNvSpPr>
              <p:nvPr/>
            </p:nvSpPr>
            <p:spPr bwMode="auto">
              <a:xfrm>
                <a:off x="3556000" y="2535238"/>
                <a:ext cx="11113" cy="63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2" name="Freeform 137"/>
              <p:cNvSpPr>
                <a:spLocks/>
              </p:cNvSpPr>
              <p:nvPr/>
            </p:nvSpPr>
            <p:spPr bwMode="auto">
              <a:xfrm>
                <a:off x="3416300" y="2516188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3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3" name="Freeform 138"/>
              <p:cNvSpPr>
                <a:spLocks/>
              </p:cNvSpPr>
              <p:nvPr/>
            </p:nvSpPr>
            <p:spPr bwMode="auto">
              <a:xfrm>
                <a:off x="3578225" y="2338388"/>
                <a:ext cx="19050" cy="34925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4" name="Freeform 139"/>
              <p:cNvSpPr>
                <a:spLocks/>
              </p:cNvSpPr>
              <p:nvPr/>
            </p:nvSpPr>
            <p:spPr bwMode="auto">
              <a:xfrm>
                <a:off x="3190875" y="2365375"/>
                <a:ext cx="346075" cy="200025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20" y="44"/>
                  </a:cxn>
                  <a:cxn ang="0">
                    <a:pos x="41" y="49"/>
                  </a:cxn>
                  <a:cxn ang="0">
                    <a:pos x="50" y="46"/>
                  </a:cxn>
                  <a:cxn ang="0">
                    <a:pos x="53" y="48"/>
                  </a:cxn>
                  <a:cxn ang="0">
                    <a:pos x="91" y="32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2"/>
                  </a:cxn>
                  <a:cxn ang="0">
                    <a:pos x="33" y="33"/>
                  </a:cxn>
                  <a:cxn ang="0">
                    <a:pos x="2" y="26"/>
                  </a:cxn>
                  <a:cxn ang="0">
                    <a:pos x="37" y="31"/>
                  </a:cxn>
                  <a:cxn ang="0">
                    <a:pos x="68" y="25"/>
                  </a:cxn>
                  <a:cxn ang="0">
                    <a:pos x="82" y="23"/>
                  </a:cxn>
                  <a:cxn ang="0">
                    <a:pos x="48" y="14"/>
                  </a:cxn>
                  <a:cxn ang="0">
                    <a:pos x="92" y="17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1" y="5"/>
                  </a:cxn>
                  <a:cxn ang="0">
                    <a:pos x="32" y="7"/>
                  </a:cxn>
                  <a:cxn ang="0">
                    <a:pos x="16" y="16"/>
                  </a:cxn>
                  <a:cxn ang="0">
                    <a:pos x="4" y="23"/>
                  </a:cxn>
                  <a:cxn ang="0">
                    <a:pos x="0" y="24"/>
                  </a:cxn>
                  <a:cxn ang="0">
                    <a:pos x="3" y="31"/>
                  </a:cxn>
                  <a:cxn ang="0">
                    <a:pos x="8" y="33"/>
                  </a:cxn>
                </a:cxnLst>
                <a:rect l="0" t="0" r="r" b="b"/>
                <a:pathLst>
                  <a:path w="92" h="53">
                    <a:moveTo>
                      <a:pt x="8" y="33"/>
                    </a:moveTo>
                    <a:cubicBezTo>
                      <a:pt x="14" y="34"/>
                      <a:pt x="18" y="42"/>
                      <a:pt x="20" y="44"/>
                    </a:cubicBezTo>
                    <a:cubicBezTo>
                      <a:pt x="27" y="53"/>
                      <a:pt x="41" y="49"/>
                      <a:pt x="41" y="49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1" y="47"/>
                      <a:pt x="53" y="48"/>
                    </a:cubicBezTo>
                    <a:cubicBezTo>
                      <a:pt x="58" y="44"/>
                      <a:pt x="77" y="38"/>
                      <a:pt x="91" y="32"/>
                    </a:cubicBezTo>
                    <a:cubicBezTo>
                      <a:pt x="73" y="34"/>
                      <a:pt x="48" y="37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2" y="33"/>
                      <a:pt x="36" y="34"/>
                      <a:pt x="33" y="33"/>
                    </a:cubicBezTo>
                    <a:cubicBezTo>
                      <a:pt x="25" y="31"/>
                      <a:pt x="2" y="26"/>
                      <a:pt x="2" y="26"/>
                    </a:cubicBezTo>
                    <a:cubicBezTo>
                      <a:pt x="2" y="26"/>
                      <a:pt x="34" y="32"/>
                      <a:pt x="37" y="31"/>
                    </a:cubicBezTo>
                    <a:cubicBezTo>
                      <a:pt x="41" y="31"/>
                      <a:pt x="65" y="25"/>
                      <a:pt x="68" y="25"/>
                    </a:cubicBezTo>
                    <a:cubicBezTo>
                      <a:pt x="70" y="25"/>
                      <a:pt x="76" y="24"/>
                      <a:pt x="82" y="23"/>
                    </a:cubicBezTo>
                    <a:cubicBezTo>
                      <a:pt x="66" y="20"/>
                      <a:pt x="48" y="18"/>
                      <a:pt x="48" y="14"/>
                    </a:cubicBezTo>
                    <a:cubicBezTo>
                      <a:pt x="49" y="9"/>
                      <a:pt x="74" y="14"/>
                      <a:pt x="92" y="17"/>
                    </a:cubicBezTo>
                    <a:cubicBezTo>
                      <a:pt x="80" y="11"/>
                      <a:pt x="64" y="5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4"/>
                      <a:pt x="57" y="4"/>
                      <a:pt x="51" y="5"/>
                    </a:cubicBezTo>
                    <a:cubicBezTo>
                      <a:pt x="44" y="6"/>
                      <a:pt x="38" y="5"/>
                      <a:pt x="32" y="7"/>
                    </a:cubicBezTo>
                    <a:cubicBezTo>
                      <a:pt x="26" y="8"/>
                      <a:pt x="21" y="15"/>
                      <a:pt x="16" y="16"/>
                    </a:cubicBezTo>
                    <a:cubicBezTo>
                      <a:pt x="11" y="17"/>
                      <a:pt x="10" y="22"/>
                      <a:pt x="4" y="23"/>
                    </a:cubicBezTo>
                    <a:cubicBezTo>
                      <a:pt x="3" y="24"/>
                      <a:pt x="2" y="24"/>
                      <a:pt x="0" y="24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5" y="32"/>
                      <a:pt x="6" y="32"/>
                      <a:pt x="8" y="3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5" name="Freeform 140"/>
              <p:cNvSpPr>
                <a:spLocks/>
              </p:cNvSpPr>
              <p:nvPr/>
            </p:nvSpPr>
            <p:spPr bwMode="auto">
              <a:xfrm>
                <a:off x="3435350" y="2466975"/>
                <a:ext cx="142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6" name="Freeform 141"/>
              <p:cNvSpPr>
                <a:spLocks/>
              </p:cNvSpPr>
              <p:nvPr/>
            </p:nvSpPr>
            <p:spPr bwMode="auto">
              <a:xfrm>
                <a:off x="3460750" y="2455863"/>
                <a:ext cx="71438" cy="79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6" y="2"/>
                      <a:pt x="13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9" y="1"/>
                      <a:pt x="4" y="2"/>
                      <a:pt x="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7" name="Freeform 142"/>
              <p:cNvSpPr>
                <a:spLocks/>
              </p:cNvSpPr>
              <p:nvPr/>
            </p:nvSpPr>
            <p:spPr bwMode="auto">
              <a:xfrm>
                <a:off x="3197225" y="2451100"/>
                <a:ext cx="317500" cy="42863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7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6" y="2"/>
                  </a:cxn>
                  <a:cxn ang="0">
                    <a:pos x="35" y="8"/>
                  </a:cxn>
                  <a:cxn ang="0">
                    <a:pos x="0" y="3"/>
                  </a:cxn>
                  <a:cxn ang="0">
                    <a:pos x="31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7" y="4"/>
                    </a:cubicBezTo>
                    <a:cubicBezTo>
                      <a:pt x="68" y="4"/>
                      <a:pt x="69" y="3"/>
                      <a:pt x="70" y="3"/>
                    </a:cubicBezTo>
                    <a:cubicBezTo>
                      <a:pt x="74" y="3"/>
                      <a:pt x="79" y="2"/>
                      <a:pt x="84" y="1"/>
                    </a:cubicBezTo>
                    <a:cubicBezTo>
                      <a:pt x="83" y="0"/>
                      <a:pt x="82" y="0"/>
                      <a:pt x="80" y="0"/>
                    </a:cubicBezTo>
                    <a:cubicBezTo>
                      <a:pt x="74" y="1"/>
                      <a:pt x="68" y="2"/>
                      <a:pt x="66" y="2"/>
                    </a:cubicBezTo>
                    <a:cubicBezTo>
                      <a:pt x="63" y="2"/>
                      <a:pt x="39" y="8"/>
                      <a:pt x="35" y="8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3" y="8"/>
                      <a:pt x="31" y="10"/>
                    </a:cubicBezTo>
                    <a:cubicBezTo>
                      <a:pt x="34" y="11"/>
                      <a:pt x="40" y="10"/>
                      <a:pt x="46" y="9"/>
                    </a:cubicBezTo>
                    <a:cubicBezTo>
                      <a:pt x="47" y="6"/>
                      <a:pt x="54" y="5"/>
                      <a:pt x="63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3709988" y="2470150"/>
                <a:ext cx="206375" cy="60325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54" y="11"/>
                  </a:cxn>
                  <a:cxn ang="0">
                    <a:pos x="12" y="0"/>
                  </a:cxn>
                  <a:cxn ang="0">
                    <a:pos x="0" y="2"/>
                  </a:cxn>
                  <a:cxn ang="0">
                    <a:pos x="11" y="8"/>
                  </a:cxn>
                </a:cxnLst>
                <a:rect l="0" t="0" r="r" b="b"/>
                <a:pathLst>
                  <a:path w="55" h="16">
                    <a:moveTo>
                      <a:pt x="11" y="8"/>
                    </a:moveTo>
                    <a:cubicBezTo>
                      <a:pt x="29" y="11"/>
                      <a:pt x="53" y="16"/>
                      <a:pt x="54" y="11"/>
                    </a:cubicBezTo>
                    <a:cubicBezTo>
                      <a:pt x="55" y="6"/>
                      <a:pt x="30" y="4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ubicBezTo>
                      <a:pt x="3" y="4"/>
                      <a:pt x="7" y="6"/>
                      <a:pt x="11" y="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3449638" y="2511425"/>
                <a:ext cx="150813" cy="1746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4" y="43"/>
                  </a:cxn>
                  <a:cxn ang="0">
                    <a:pos x="36" y="12"/>
                  </a:cxn>
                  <a:cxn ang="0">
                    <a:pos x="40" y="0"/>
                  </a:cxn>
                  <a:cxn ang="0">
                    <a:pos x="31" y="6"/>
                  </a:cxn>
                </a:cxnLst>
                <a:rect l="0" t="0" r="r" b="b"/>
                <a:pathLst>
                  <a:path w="40" h="46">
                    <a:moveTo>
                      <a:pt x="31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3" y="26"/>
                      <a:pt x="36" y="12"/>
                    </a:cubicBezTo>
                    <a:cubicBezTo>
                      <a:pt x="38" y="8"/>
                      <a:pt x="40" y="3"/>
                      <a:pt x="40" y="0"/>
                    </a:cubicBezTo>
                    <a:cubicBezTo>
                      <a:pt x="38" y="1"/>
                      <a:pt x="35" y="3"/>
                      <a:pt x="31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3668713" y="2527300"/>
                <a:ext cx="85725" cy="2063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8" y="53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23" h="55">
                    <a:moveTo>
                      <a:pt x="0" y="13"/>
                    </a:moveTo>
                    <a:cubicBezTo>
                      <a:pt x="6" y="30"/>
                      <a:pt x="13" y="55"/>
                      <a:pt x="18" y="53"/>
                    </a:cubicBezTo>
                    <a:cubicBezTo>
                      <a:pt x="23" y="51"/>
                      <a:pt x="12" y="25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3683000" y="2241550"/>
                <a:ext cx="153988" cy="173038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6"/>
                  </a:cxn>
                  <a:cxn ang="0">
                    <a:pos x="9" y="41"/>
                  </a:cxn>
                </a:cxnLst>
                <a:rect l="0" t="0" r="r" b="b"/>
                <a:pathLst>
                  <a:path w="41" h="46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6"/>
                    </a:cubicBezTo>
                    <a:cubicBezTo>
                      <a:pt x="3" y="45"/>
                      <a:pt x="6" y="43"/>
                      <a:pt x="9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3370263" y="2398713"/>
                <a:ext cx="207963" cy="60325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0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</a:cxnLst>
                <a:rect l="0" t="0" r="r" b="b"/>
                <a:pathLst>
                  <a:path w="55" h="16">
                    <a:moveTo>
                      <a:pt x="43" y="16"/>
                    </a:moveTo>
                    <a:cubicBezTo>
                      <a:pt x="47" y="15"/>
                      <a:pt x="51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0" y="5"/>
                    </a:cubicBez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4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3532188" y="21955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4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6" y="25"/>
                      <a:pt x="9" y="0"/>
                      <a:pt x="4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3525838" y="2689225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3487738" y="2259013"/>
                <a:ext cx="7938" cy="1587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3735388" y="2228850"/>
                <a:ext cx="7938" cy="127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3484563" y="2247900"/>
                <a:ext cx="1588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3751263" y="2428875"/>
                <a:ext cx="153988" cy="11113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1" y="1"/>
                  </a:cxn>
                </a:cxnLst>
                <a:rect l="0" t="0" r="r" b="b"/>
                <a:pathLst>
                  <a:path w="41" h="3">
                    <a:moveTo>
                      <a:pt x="41" y="1"/>
                    </a:moveTo>
                    <a:cubicBezTo>
                      <a:pt x="34" y="0"/>
                      <a:pt x="15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2"/>
                      <a:pt x="34" y="0"/>
                      <a:pt x="4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3717925" y="2255838"/>
                <a:ext cx="6350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3675063" y="2271713"/>
                <a:ext cx="42863" cy="8572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7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7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3506788" y="22891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3367088" y="2451100"/>
                <a:ext cx="211138" cy="3810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</a:cxnLst>
                <a:rect l="0" t="0" r="r" b="b"/>
                <a:pathLst>
                  <a:path w="56" h="10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2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ubicBezTo>
                      <a:pt x="24" y="3"/>
                      <a:pt x="23" y="4"/>
                      <a:pt x="22" y="4"/>
                    </a:cubicBezTo>
                    <a:cubicBezTo>
                      <a:pt x="21" y="4"/>
                      <a:pt x="19" y="4"/>
                      <a:pt x="18" y="4"/>
                    </a:cubicBezTo>
                    <a:cubicBezTo>
                      <a:pt x="9" y="5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3532188" y="2330450"/>
                <a:ext cx="41275" cy="57150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11" y="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8" y="10"/>
                      <a:pt x="4" y="5"/>
                      <a:pt x="0" y="0"/>
                    </a:cubicBezTo>
                    <a:cubicBezTo>
                      <a:pt x="2" y="2"/>
                      <a:pt x="3" y="3"/>
                      <a:pt x="4" y="5"/>
                    </a:cubicBezTo>
                    <a:cubicBezTo>
                      <a:pt x="6" y="8"/>
                      <a:pt x="9" y="12"/>
                      <a:pt x="11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3586163" y="2511425"/>
                <a:ext cx="14288" cy="492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12"/>
                  </a:cxn>
                  <a:cxn ang="0">
                    <a:pos x="0" y="13"/>
                  </a:cxn>
                  <a:cxn ang="0">
                    <a:pos x="4" y="0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2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3668713" y="2214563"/>
                <a:ext cx="107950" cy="206375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3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5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4"/>
                      <a:pt x="3" y="54"/>
                      <a:pt x="4" y="53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3" y="0"/>
                      <a:pt x="22" y="1"/>
                      <a:pt x="20" y="4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7" y="8"/>
                      <a:pt x="16" y="10"/>
                      <a:pt x="15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2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3514725" y="2508250"/>
                <a:ext cx="104775" cy="20796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3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3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1" y="29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3698875" y="2428875"/>
                <a:ext cx="222250" cy="49213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13"/>
                  </a:cxn>
                  <a:cxn ang="0">
                    <a:pos x="15" y="11"/>
                  </a:cxn>
                  <a:cxn ang="0">
                    <a:pos x="58" y="3"/>
                  </a:cxn>
                  <a:cxn ang="0">
                    <a:pos x="55" y="1"/>
                  </a:cxn>
                  <a:cxn ang="0">
                    <a:pos x="14" y="3"/>
                  </a:cxn>
                  <a:cxn ang="0">
                    <a:pos x="0" y="11"/>
                  </a:cxn>
                </a:cxnLst>
                <a:rect l="0" t="0" r="r" b="b"/>
                <a:pathLst>
                  <a:path w="59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6" y="12"/>
                      <a:pt x="10" y="12"/>
                      <a:pt x="15" y="11"/>
                    </a:cubicBezTo>
                    <a:cubicBezTo>
                      <a:pt x="33" y="9"/>
                      <a:pt x="59" y="8"/>
                      <a:pt x="58" y="3"/>
                    </a:cubicBezTo>
                    <a:cubicBezTo>
                      <a:pt x="58" y="2"/>
                      <a:pt x="57" y="2"/>
                      <a:pt x="55" y="1"/>
                    </a:cubicBezTo>
                    <a:cubicBezTo>
                      <a:pt x="48" y="0"/>
                      <a:pt x="29" y="2"/>
                      <a:pt x="14" y="3"/>
                    </a:cubicBezTo>
                    <a:cubicBezTo>
                      <a:pt x="8" y="6"/>
                      <a:pt x="2" y="8"/>
                      <a:pt x="0" y="1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3479800" y="2233613"/>
                <a:ext cx="139700" cy="180975"/>
              </a:xfrm>
              <a:custGeom>
                <a:avLst/>
                <a:gdLst/>
                <a:ahLst/>
                <a:cxnLst>
                  <a:cxn ang="0">
                    <a:pos x="25" y="41"/>
                  </a:cxn>
                  <a:cxn ang="0">
                    <a:pos x="36" y="48"/>
                  </a:cxn>
                  <a:cxn ang="0">
                    <a:pos x="37" y="44"/>
                  </a:cxn>
                  <a:cxn ang="0">
                    <a:pos x="31" y="37"/>
                  </a:cxn>
                  <a:cxn ang="0">
                    <a:pos x="26" y="30"/>
                  </a:cxn>
                  <a:cxn ang="0">
                    <a:pos x="5" y="1"/>
                  </a:cxn>
                  <a:cxn ang="0">
                    <a:pos x="1" y="1"/>
                  </a:cxn>
                  <a:cxn ang="0">
                    <a:pos x="1" y="4"/>
                  </a:cxn>
                  <a:cxn ang="0">
                    <a:pos x="1" y="5"/>
                  </a:cxn>
                  <a:cxn ang="0">
                    <a:pos x="2" y="7"/>
                  </a:cxn>
                  <a:cxn ang="0">
                    <a:pos x="4" y="11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4" y="26"/>
                  </a:cxn>
                  <a:cxn ang="0">
                    <a:pos x="25" y="41"/>
                  </a:cxn>
                </a:cxnLst>
                <a:rect l="0" t="0" r="r" b="b"/>
                <a:pathLst>
                  <a:path w="37" h="48">
                    <a:moveTo>
                      <a:pt x="25" y="41"/>
                    </a:moveTo>
                    <a:cubicBezTo>
                      <a:pt x="29" y="45"/>
                      <a:pt x="33" y="48"/>
                      <a:pt x="36" y="48"/>
                    </a:cubicBezTo>
                    <a:cubicBezTo>
                      <a:pt x="36" y="47"/>
                      <a:pt x="37" y="46"/>
                      <a:pt x="37" y="44"/>
                    </a:cubicBezTo>
                    <a:cubicBezTo>
                      <a:pt x="35" y="42"/>
                      <a:pt x="33" y="40"/>
                      <a:pt x="31" y="37"/>
                    </a:cubicBezTo>
                    <a:cubicBezTo>
                      <a:pt x="29" y="35"/>
                      <a:pt x="28" y="32"/>
                      <a:pt x="26" y="30"/>
                    </a:cubicBezTo>
                    <a:cubicBezTo>
                      <a:pt x="18" y="19"/>
                      <a:pt x="10" y="5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6" y="14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10" y="21"/>
                      <a:pt x="12" y="23"/>
                      <a:pt x="14" y="26"/>
                    </a:cubicBezTo>
                    <a:cubicBezTo>
                      <a:pt x="18" y="31"/>
                      <a:pt x="22" y="36"/>
                      <a:pt x="25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3367088" y="2451100"/>
                <a:ext cx="222250" cy="5397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</a:cxnLst>
                <a:rect l="0" t="0" r="r" b="b"/>
                <a:pathLst>
                  <a:path w="59" h="14">
                    <a:moveTo>
                      <a:pt x="59" y="2"/>
                    </a:move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3668713" y="2511425"/>
                <a:ext cx="150813" cy="1857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32" y="47"/>
                  </a:cxn>
                  <a:cxn ang="0">
                    <a:pos x="35" y="48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40" h="49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15" y="24"/>
                      <a:pt x="26" y="43"/>
                      <a:pt x="32" y="47"/>
                    </a:cubicBezTo>
                    <a:cubicBezTo>
                      <a:pt x="33" y="48"/>
                      <a:pt x="35" y="49"/>
                      <a:pt x="35" y="48"/>
                    </a:cubicBezTo>
                    <a:cubicBezTo>
                      <a:pt x="40" y="45"/>
                      <a:pt x="22" y="23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3649663" y="2195513"/>
                <a:ext cx="41275" cy="1428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8"/>
                  </a:cxn>
                  <a:cxn ang="0">
                    <a:pos x="11" y="0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7" y="1"/>
                      <a:pt x="3" y="22"/>
                      <a:pt x="0" y="38"/>
                    </a:cubicBezTo>
                    <a:cubicBezTo>
                      <a:pt x="3" y="22"/>
                      <a:pt x="7" y="1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3646488" y="2338388"/>
                <a:ext cx="317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3540125" y="2395538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3386138" y="2459038"/>
                <a:ext cx="203200" cy="904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39" y="7"/>
                  </a:cxn>
                  <a:cxn ang="0">
                    <a:pos x="1" y="23"/>
                  </a:cxn>
                  <a:cxn ang="0">
                    <a:pos x="0" y="24"/>
                  </a:cxn>
                  <a:cxn ang="0">
                    <a:pos x="54" y="0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6" y="5"/>
                      <a:pt x="39" y="7"/>
                    </a:cubicBezTo>
                    <a:cubicBezTo>
                      <a:pt x="25" y="13"/>
                      <a:pt x="6" y="19"/>
                      <a:pt x="1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7" y="17"/>
                      <a:pt x="46" y="7"/>
                      <a:pt x="5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3578225" y="2508250"/>
                <a:ext cx="44450" cy="2190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8"/>
                  </a:cxn>
                  <a:cxn ang="0">
                    <a:pos x="10" y="0"/>
                  </a:cxn>
                </a:cxnLst>
                <a:rect l="0" t="0" r="r" b="b"/>
                <a:pathLst>
                  <a:path w="12" h="5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2"/>
                      <a:pt x="3" y="58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3646488" y="2192338"/>
                <a:ext cx="63500" cy="228600"/>
              </a:xfrm>
              <a:custGeom>
                <a:avLst/>
                <a:gdLst/>
                <a:ahLst/>
                <a:cxnLst>
                  <a:cxn ang="0">
                    <a:pos x="5" y="61"/>
                  </a:cxn>
                  <a:cxn ang="0">
                    <a:pos x="7" y="61"/>
                  </a:cxn>
                  <a:cxn ang="0">
                    <a:pos x="8" y="44"/>
                  </a:cxn>
                  <a:cxn ang="0">
                    <a:pos x="8" y="44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" y="39"/>
                  </a:cxn>
                  <a:cxn ang="0">
                    <a:pos x="0" y="43"/>
                  </a:cxn>
                  <a:cxn ang="0">
                    <a:pos x="5" y="61"/>
                  </a:cxn>
                </a:cxnLst>
                <a:rect l="0" t="0" r="r" b="b"/>
                <a:pathLst>
                  <a:path w="17" h="61">
                    <a:moveTo>
                      <a:pt x="5" y="61"/>
                    </a:moveTo>
                    <a:cubicBezTo>
                      <a:pt x="5" y="61"/>
                      <a:pt x="6" y="61"/>
                      <a:pt x="7" y="61"/>
                    </a:cubicBezTo>
                    <a:cubicBezTo>
                      <a:pt x="6" y="58"/>
                      <a:pt x="7" y="51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26"/>
                      <a:pt x="17" y="1"/>
                      <a:pt x="13" y="1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8" y="2"/>
                      <a:pt x="4" y="23"/>
                      <a:pt x="1" y="39"/>
                    </a:cubicBezTo>
                    <a:cubicBezTo>
                      <a:pt x="1" y="41"/>
                      <a:pt x="1" y="42"/>
                      <a:pt x="0" y="43"/>
                    </a:cubicBezTo>
                    <a:cubicBezTo>
                      <a:pt x="1" y="52"/>
                      <a:pt x="2" y="59"/>
                      <a:pt x="5" y="6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3578225" y="25082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8"/>
                    </a:cubicBezTo>
                    <a:cubicBezTo>
                      <a:pt x="3" y="59"/>
                      <a:pt x="3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10" y="56"/>
                      <a:pt x="13" y="34"/>
                      <a:pt x="16" y="18"/>
                    </a:cubicBezTo>
                    <a:cubicBezTo>
                      <a:pt x="15" y="9"/>
                      <a:pt x="14" y="1"/>
                      <a:pt x="12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3424238" y="2274888"/>
                <a:ext cx="192088" cy="153988"/>
              </a:xfrm>
              <a:custGeom>
                <a:avLst/>
                <a:gdLst/>
                <a:ahLst/>
                <a:cxnLst>
                  <a:cxn ang="0">
                    <a:pos x="35" y="35"/>
                  </a:cxn>
                  <a:cxn ang="0">
                    <a:pos x="50" y="39"/>
                  </a:cxn>
                  <a:cxn ang="0">
                    <a:pos x="51" y="37"/>
                  </a:cxn>
                  <a:cxn ang="0">
                    <a:pos x="40" y="30"/>
                  </a:cxn>
                  <a:cxn ang="0">
                    <a:pos x="40" y="30"/>
                  </a:cxn>
                  <a:cxn ang="0">
                    <a:pos x="26" y="18"/>
                  </a:cxn>
                  <a:cxn ang="0">
                    <a:pos x="2" y="3"/>
                  </a:cxn>
                  <a:cxn ang="0">
                    <a:pos x="10" y="14"/>
                  </a:cxn>
                  <a:cxn ang="0">
                    <a:pos x="31" y="32"/>
                  </a:cxn>
                  <a:cxn ang="0">
                    <a:pos x="35" y="35"/>
                  </a:cxn>
                </a:cxnLst>
                <a:rect l="0" t="0" r="r" b="b"/>
                <a:pathLst>
                  <a:path w="51" h="41">
                    <a:moveTo>
                      <a:pt x="35" y="35"/>
                    </a:moveTo>
                    <a:cubicBezTo>
                      <a:pt x="42" y="39"/>
                      <a:pt x="48" y="41"/>
                      <a:pt x="50" y="39"/>
                    </a:cubicBezTo>
                    <a:cubicBezTo>
                      <a:pt x="50" y="39"/>
                      <a:pt x="51" y="38"/>
                      <a:pt x="51" y="37"/>
                    </a:cubicBezTo>
                    <a:cubicBezTo>
                      <a:pt x="48" y="37"/>
                      <a:pt x="44" y="34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5" y="26"/>
                      <a:pt x="30" y="22"/>
                      <a:pt x="26" y="18"/>
                    </a:cubicBezTo>
                    <a:cubicBezTo>
                      <a:pt x="15" y="8"/>
                      <a:pt x="5" y="0"/>
                      <a:pt x="2" y="3"/>
                    </a:cubicBezTo>
                    <a:cubicBezTo>
                      <a:pt x="0" y="5"/>
                      <a:pt x="4" y="9"/>
                      <a:pt x="10" y="14"/>
                    </a:cubicBezTo>
                    <a:cubicBezTo>
                      <a:pt x="16" y="20"/>
                      <a:pt x="24" y="26"/>
                      <a:pt x="31" y="32"/>
                    </a:cubicBezTo>
                    <a:cubicBezTo>
                      <a:pt x="32" y="33"/>
                      <a:pt x="33" y="34"/>
                      <a:pt x="35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3382963" y="2459038"/>
                <a:ext cx="209550" cy="106363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56" y="2"/>
                  </a:cxn>
                  <a:cxn ang="0">
                    <a:pos x="55" y="0"/>
                  </a:cxn>
                  <a:cxn ang="0">
                    <a:pos x="1" y="2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43" y="15"/>
                  </a:cxn>
                </a:cxnLst>
                <a:rect l="0" t="0" r="r" b="b"/>
                <a:pathLst>
                  <a:path w="56" h="28">
                    <a:moveTo>
                      <a:pt x="43" y="15"/>
                    </a:moveTo>
                    <a:cubicBezTo>
                      <a:pt x="50" y="9"/>
                      <a:pt x="56" y="4"/>
                      <a:pt x="56" y="2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47" y="7"/>
                      <a:pt x="8" y="17"/>
                      <a:pt x="1" y="24"/>
                    </a:cubicBezTo>
                    <a:cubicBezTo>
                      <a:pt x="1" y="25"/>
                      <a:pt x="0" y="26"/>
                      <a:pt x="1" y="26"/>
                    </a:cubicBezTo>
                    <a:cubicBezTo>
                      <a:pt x="1" y="28"/>
                      <a:pt x="4" y="28"/>
                      <a:pt x="9" y="27"/>
                    </a:cubicBezTo>
                    <a:cubicBezTo>
                      <a:pt x="17" y="24"/>
                      <a:pt x="31" y="19"/>
                      <a:pt x="43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3694113" y="2354263"/>
                <a:ext cx="214313" cy="11588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3" y="28"/>
                      <a:pt x="9" y="2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5" y="22"/>
                      <a:pt x="0" y="26"/>
                      <a:pt x="0" y="2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3671888" y="2500313"/>
                <a:ext cx="195263" cy="14763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46" y="38"/>
                  </a:cxn>
                  <a:cxn ang="0">
                    <a:pos x="49" y="38"/>
                  </a:cxn>
                  <a:cxn ang="0">
                    <a:pos x="16" y="5"/>
                  </a:cxn>
                  <a:cxn ang="0">
                    <a:pos x="1" y="1"/>
                  </a:cxn>
                </a:cxnLst>
                <a:rect l="0" t="0" r="r" b="b"/>
                <a:pathLst>
                  <a:path w="52" h="39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23" y="21"/>
                      <a:pt x="40" y="37"/>
                      <a:pt x="46" y="38"/>
                    </a:cubicBezTo>
                    <a:cubicBezTo>
                      <a:pt x="47" y="39"/>
                      <a:pt x="48" y="39"/>
                      <a:pt x="49" y="38"/>
                    </a:cubicBezTo>
                    <a:cubicBezTo>
                      <a:pt x="52" y="34"/>
                      <a:pt x="30" y="17"/>
                      <a:pt x="16" y="5"/>
                    </a:cubicBezTo>
                    <a:cubicBezTo>
                      <a:pt x="8" y="2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3389313" y="2187575"/>
                <a:ext cx="512763" cy="550863"/>
              </a:xfrm>
              <a:custGeom>
                <a:avLst/>
                <a:gdLst/>
                <a:ahLst/>
                <a:cxnLst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7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7" y="92"/>
                  </a:cxn>
                  <a:cxn ang="0">
                    <a:pos x="56" y="86"/>
                  </a:cxn>
                  <a:cxn ang="0">
                    <a:pos x="56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73" y="146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8"/>
                  </a:cxn>
                  <a:cxn ang="0">
                    <a:pos x="134" y="105"/>
                  </a:cxn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0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61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</a:cxnLst>
                <a:rect l="0" t="0" r="r" b="b"/>
                <a:pathLst>
                  <a:path w="136" h="146">
                    <a:moveTo>
                      <a:pt x="39" y="64"/>
                    </a:move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0" y="94"/>
                      <a:pt x="25" y="98"/>
                    </a:cubicBezTo>
                    <a:cubicBezTo>
                      <a:pt x="15" y="105"/>
                      <a:pt x="5" y="112"/>
                      <a:pt x="7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51" y="89"/>
                      <a:pt x="54" y="87"/>
                      <a:pt x="56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5" y="94"/>
                      <a:pt x="66" y="103"/>
                    </a:cubicBezTo>
                    <a:cubicBezTo>
                      <a:pt x="68" y="121"/>
                      <a:pt x="68" y="146"/>
                      <a:pt x="73" y="146"/>
                    </a:cubicBezTo>
                    <a:cubicBezTo>
                      <a:pt x="78" y="146"/>
                      <a:pt x="75" y="121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3" y="85"/>
                      <a:pt x="91" y="88"/>
                    </a:cubicBezTo>
                    <a:cubicBezTo>
                      <a:pt x="107" y="96"/>
                      <a:pt x="132" y="110"/>
                      <a:pt x="134" y="105"/>
                    </a:cubicBezTo>
                    <a:cubicBezTo>
                      <a:pt x="136" y="100"/>
                      <a:pt x="112" y="91"/>
                      <a:pt x="96" y="83"/>
                    </a:cubicBez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6" y="66"/>
                      <a:pt x="94" y="60"/>
                    </a:cubicBezTo>
                    <a:cubicBezTo>
                      <a:pt x="108" y="49"/>
                      <a:pt x="130" y="36"/>
                      <a:pt x="127" y="32"/>
                    </a:cubicBezTo>
                    <a:cubicBezTo>
                      <a:pt x="124" y="27"/>
                      <a:pt x="103" y="45"/>
                      <a:pt x="87" y="55"/>
                    </a:cubicBezTo>
                    <a:cubicBezTo>
                      <a:pt x="84" y="57"/>
                      <a:pt x="81" y="59"/>
                      <a:pt x="78" y="60"/>
                    </a:cubicBezTo>
                    <a:cubicBezTo>
                      <a:pt x="77" y="61"/>
                      <a:pt x="76" y="61"/>
                      <a:pt x="75" y="62"/>
                    </a:cubicBezTo>
                    <a:cubicBezTo>
                      <a:pt x="74" y="62"/>
                      <a:pt x="73" y="62"/>
                      <a:pt x="73" y="62"/>
                    </a:cubicBezTo>
                    <a:cubicBezTo>
                      <a:pt x="70" y="60"/>
                      <a:pt x="69" y="53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26"/>
                      <a:pt x="66" y="0"/>
                      <a:pt x="61" y="1"/>
                    </a:cubicBezTo>
                    <a:cubicBezTo>
                      <a:pt x="56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0" y="59"/>
                      <a:pt x="60" y="60"/>
                    </a:cubicBezTo>
                    <a:cubicBezTo>
                      <a:pt x="60" y="61"/>
                      <a:pt x="59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1" y="53"/>
                      <a:pt x="15" y="43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1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81"/>
            <p:cNvGrpSpPr/>
            <p:nvPr/>
          </p:nvGrpSpPr>
          <p:grpSpPr>
            <a:xfrm rot="1639090">
              <a:off x="7439061" y="1694089"/>
              <a:ext cx="288406" cy="246228"/>
              <a:chOff x="6294438" y="1638300"/>
              <a:chExt cx="401638" cy="342900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3" name="Freeform 283"/>
            <p:cNvSpPr>
              <a:spLocks/>
            </p:cNvSpPr>
            <p:nvPr/>
          </p:nvSpPr>
          <p:spPr bwMode="auto">
            <a:xfrm rot="1639090">
              <a:off x="7420358" y="865033"/>
              <a:ext cx="181252" cy="490176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24" name="Freeform 284"/>
            <p:cNvSpPr>
              <a:spLocks/>
            </p:cNvSpPr>
            <p:nvPr/>
          </p:nvSpPr>
          <p:spPr bwMode="auto">
            <a:xfrm rot="1639090">
              <a:off x="7642024" y="962290"/>
              <a:ext cx="173272" cy="493596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724"/>
          <p:cNvGrpSpPr/>
          <p:nvPr/>
        </p:nvGrpSpPr>
        <p:grpSpPr>
          <a:xfrm>
            <a:off x="2225640" y="5000575"/>
            <a:ext cx="920557" cy="906472"/>
            <a:chOff x="1669229" y="5000575"/>
            <a:chExt cx="690418" cy="906472"/>
          </a:xfrm>
        </p:grpSpPr>
        <p:sp>
          <p:nvSpPr>
            <p:cNvPr id="1299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00" name="Freeform 1299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4516355">
              <a:off x="1940620" y="5277944"/>
              <a:ext cx="225204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39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0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6" name="Group 281"/>
            <p:cNvGrpSpPr/>
            <p:nvPr/>
          </p:nvGrpSpPr>
          <p:grpSpPr>
            <a:xfrm rot="4516355">
              <a:off x="1913510" y="5522862"/>
              <a:ext cx="110206" cy="94089"/>
              <a:chOff x="6294438" y="1638300"/>
              <a:chExt cx="401638" cy="342900"/>
            </a:xfrm>
          </p:grpSpPr>
          <p:sp>
            <p:nvSpPr>
              <p:cNvPr id="13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13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14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Group 1725"/>
          <p:cNvGrpSpPr/>
          <p:nvPr/>
        </p:nvGrpSpPr>
        <p:grpSpPr>
          <a:xfrm>
            <a:off x="1650868" y="6052694"/>
            <a:ext cx="931161" cy="531091"/>
            <a:chOff x="1238130" y="6052653"/>
            <a:chExt cx="698371" cy="531091"/>
          </a:xfrm>
        </p:grpSpPr>
        <p:sp>
          <p:nvSpPr>
            <p:cNvPr id="101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8" name="Group 296"/>
            <p:cNvGrpSpPr/>
            <p:nvPr/>
          </p:nvGrpSpPr>
          <p:grpSpPr>
            <a:xfrm rot="2467258">
              <a:off x="1498277" y="6174330"/>
              <a:ext cx="173234" cy="175911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11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12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0" name="Group 289"/>
            <p:cNvGrpSpPr/>
            <p:nvPr/>
          </p:nvGrpSpPr>
          <p:grpSpPr>
            <a:xfrm rot="2467258">
              <a:off x="1574579" y="6074179"/>
              <a:ext cx="38200" cy="25465"/>
              <a:chOff x="3916363" y="1970088"/>
              <a:chExt cx="180975" cy="120650"/>
            </a:xfrm>
          </p:grpSpPr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Group 281"/>
            <p:cNvGrpSpPr/>
            <p:nvPr/>
          </p:nvGrpSpPr>
          <p:grpSpPr>
            <a:xfrm rot="2467258">
              <a:off x="1565350" y="6375704"/>
              <a:ext cx="84774" cy="72376"/>
              <a:chOff x="6294438" y="1638300"/>
              <a:chExt cx="401638" cy="342900"/>
            </a:xfrm>
          </p:grpSpPr>
          <p:sp>
            <p:nvSpPr>
              <p:cNvPr id="103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3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39" name="Group 1726"/>
          <p:cNvGrpSpPr/>
          <p:nvPr/>
        </p:nvGrpSpPr>
        <p:grpSpPr>
          <a:xfrm>
            <a:off x="687240" y="6131065"/>
            <a:ext cx="566496" cy="557829"/>
            <a:chOff x="515430" y="6131024"/>
            <a:chExt cx="424872" cy="557829"/>
          </a:xfrm>
        </p:grpSpPr>
        <p:sp>
          <p:nvSpPr>
            <p:cNvPr id="612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14" name="Freeform 613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1" name="Group 296"/>
            <p:cNvGrpSpPr/>
            <p:nvPr/>
          </p:nvGrpSpPr>
          <p:grpSpPr>
            <a:xfrm rot="3025731">
              <a:off x="664323" y="6295190"/>
              <a:ext cx="138587" cy="140729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7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8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73" name="Group 281"/>
            <p:cNvGrpSpPr/>
            <p:nvPr/>
          </p:nvGrpSpPr>
          <p:grpSpPr>
            <a:xfrm rot="3025731">
              <a:off x="698382" y="6457669"/>
              <a:ext cx="67819" cy="57901"/>
              <a:chOff x="6294438" y="1638300"/>
              <a:chExt cx="401638" cy="342900"/>
            </a:xfrm>
          </p:grpSpPr>
          <p:sp>
            <p:nvSpPr>
              <p:cNvPr id="89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4" name="Group 1578"/>
          <p:cNvGrpSpPr/>
          <p:nvPr/>
        </p:nvGrpSpPr>
        <p:grpSpPr>
          <a:xfrm>
            <a:off x="1966927" y="3681289"/>
            <a:ext cx="744071" cy="424872"/>
            <a:chOff x="1475175" y="3681289"/>
            <a:chExt cx="558053" cy="424872"/>
          </a:xfrm>
        </p:grpSpPr>
        <p:sp>
          <p:nvSpPr>
            <p:cNvPr id="1584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85" name="Freeform 1584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  <a:alpha val="6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5" name="Group 296"/>
            <p:cNvGrpSpPr/>
            <p:nvPr/>
          </p:nvGrpSpPr>
          <p:grpSpPr>
            <a:xfrm rot="1778703">
              <a:off x="1674422" y="3779824"/>
              <a:ext cx="138587" cy="140729"/>
              <a:chOff x="5902325" y="2266950"/>
              <a:chExt cx="820738" cy="833438"/>
            </a:xfrm>
            <a:noFill/>
          </p:grpSpPr>
          <p:sp>
            <p:nvSpPr>
              <p:cNvPr id="168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68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598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99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7" name="Group 1727"/>
          <p:cNvGrpSpPr>
            <a:grpSpLocks noChangeAspect="1"/>
          </p:cNvGrpSpPr>
          <p:nvPr/>
        </p:nvGrpSpPr>
        <p:grpSpPr>
          <a:xfrm>
            <a:off x="426720" y="5029200"/>
            <a:ext cx="1389888" cy="795528"/>
            <a:chOff x="1238130" y="6052653"/>
            <a:chExt cx="698371" cy="531091"/>
          </a:xfrm>
        </p:grpSpPr>
        <p:sp>
          <p:nvSpPr>
            <p:cNvPr id="172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0" name="Freeform 172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8" name="Group 296"/>
            <p:cNvGrpSpPr/>
            <p:nvPr/>
          </p:nvGrpSpPr>
          <p:grpSpPr>
            <a:xfrm rot="2467258">
              <a:off x="1498291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74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74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4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5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6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7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8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9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0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1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2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3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4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5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6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7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8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9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0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1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2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3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4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5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6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7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8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8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740" name="Freeform 1739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1" name="Freeform 1740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2" name="Freeform 1741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3" name="Freeform 1742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8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36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7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8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9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34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5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1259822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087D9D-A012-495F-82E4-9DD888802A8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5029982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621551" y="6015938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2" name="Group 296"/>
            <p:cNvGrpSpPr/>
            <p:nvPr/>
          </p:nvGrpSpPr>
          <p:grpSpPr>
            <a:xfrm rot="2467258">
              <a:off x="1498294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4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73024" y="6162242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3" name="Group 296"/>
            <p:cNvGrpSpPr/>
            <p:nvPr/>
          </p:nvGrpSpPr>
          <p:grpSpPr>
            <a:xfrm rot="3025731">
              <a:off x="664340" y="6295202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4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6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9" name="Group 296"/>
            <p:cNvGrpSpPr/>
            <p:nvPr/>
          </p:nvGrpSpPr>
          <p:grpSpPr>
            <a:xfrm rot="2467258">
              <a:off x="1498295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0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1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5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6461" y="1600241"/>
            <a:ext cx="9388475" cy="1362075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80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51203" y="3059120"/>
            <a:ext cx="7433732" cy="19700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8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BA711D-649C-4A98-8597-45AEEEE200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5162644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760133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010400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491B14-5A07-42B3-B3CB-F1872332A4E9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4434653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432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0104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0104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E3BAE-D288-4C70-B0CD-843B2818704B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356216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/>
          <p:nvPr/>
        </p:nvGrpSpPr>
        <p:grpSpPr>
          <a:xfrm>
            <a:off x="1621551" y="6015938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9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59"/>
          <p:cNvGrpSpPr/>
          <p:nvPr/>
        </p:nvGrpSpPr>
        <p:grpSpPr>
          <a:xfrm>
            <a:off x="573024" y="6162242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0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6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74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6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7B20B-A486-4FEE-92F0-D721184FE688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248861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621551" y="6015938"/>
            <a:ext cx="931161" cy="531091"/>
            <a:chOff x="1238130" y="6052653"/>
            <a:chExt cx="698371" cy="531091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3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7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2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6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573024" y="6162242"/>
            <a:ext cx="566496" cy="557829"/>
            <a:chOff x="515430" y="6131024"/>
            <a:chExt cx="424872" cy="557829"/>
          </a:xfrm>
        </p:grpSpPr>
        <p:sp>
          <p:nvSpPr>
            <p:cNvPr id="59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1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6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5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7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4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6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0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2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0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1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CDD348-6DF3-4AE4-AB99-EEA50C11378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675420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6"/>
          <p:cNvSpPr>
            <a:spLocks noChangeAspect="1"/>
          </p:cNvSpPr>
          <p:nvPr/>
        </p:nvSpPr>
        <p:spPr bwMode="auto">
          <a:xfrm>
            <a:off x="1073152" y="446227"/>
            <a:ext cx="3547533" cy="1814651"/>
          </a:xfrm>
          <a:custGeom>
            <a:avLst/>
            <a:gdLst/>
            <a:ahLst/>
            <a:cxnLst/>
            <a:rect l="0" t="0" r="r" b="b"/>
            <a:pathLst>
              <a:path w="3384" h="2308">
                <a:moveTo>
                  <a:pt x="3340" y="0"/>
                </a:moveTo>
                <a:lnTo>
                  <a:pt x="44" y="0"/>
                </a:lnTo>
                <a:lnTo>
                  <a:pt x="44" y="0"/>
                </a:lnTo>
                <a:lnTo>
                  <a:pt x="34" y="0"/>
                </a:lnTo>
                <a:lnTo>
                  <a:pt x="26" y="4"/>
                </a:lnTo>
                <a:lnTo>
                  <a:pt x="20" y="8"/>
                </a:lnTo>
                <a:lnTo>
                  <a:pt x="12" y="12"/>
                </a:lnTo>
                <a:lnTo>
                  <a:pt x="8" y="20"/>
                </a:lnTo>
                <a:lnTo>
                  <a:pt x="4" y="26"/>
                </a:lnTo>
                <a:lnTo>
                  <a:pt x="0" y="34"/>
                </a:lnTo>
                <a:lnTo>
                  <a:pt x="0" y="44"/>
                </a:lnTo>
                <a:lnTo>
                  <a:pt x="0" y="2076"/>
                </a:lnTo>
                <a:lnTo>
                  <a:pt x="0" y="2076"/>
                </a:lnTo>
                <a:lnTo>
                  <a:pt x="0" y="2086"/>
                </a:lnTo>
                <a:lnTo>
                  <a:pt x="4" y="2094"/>
                </a:lnTo>
                <a:lnTo>
                  <a:pt x="8" y="2100"/>
                </a:lnTo>
                <a:lnTo>
                  <a:pt x="12" y="2108"/>
                </a:lnTo>
                <a:lnTo>
                  <a:pt x="20" y="2112"/>
                </a:lnTo>
                <a:lnTo>
                  <a:pt x="26" y="2116"/>
                </a:lnTo>
                <a:lnTo>
                  <a:pt x="34" y="2120"/>
                </a:lnTo>
                <a:lnTo>
                  <a:pt x="44" y="2120"/>
                </a:lnTo>
                <a:lnTo>
                  <a:pt x="474" y="2120"/>
                </a:lnTo>
                <a:lnTo>
                  <a:pt x="650" y="2296"/>
                </a:lnTo>
                <a:lnTo>
                  <a:pt x="650" y="2296"/>
                </a:lnTo>
                <a:lnTo>
                  <a:pt x="656" y="2300"/>
                </a:lnTo>
                <a:lnTo>
                  <a:pt x="664" y="2304"/>
                </a:lnTo>
                <a:lnTo>
                  <a:pt x="672" y="2308"/>
                </a:lnTo>
                <a:lnTo>
                  <a:pt x="680" y="2308"/>
                </a:lnTo>
                <a:lnTo>
                  <a:pt x="688" y="2308"/>
                </a:lnTo>
                <a:lnTo>
                  <a:pt x="696" y="2304"/>
                </a:lnTo>
                <a:lnTo>
                  <a:pt x="704" y="2300"/>
                </a:lnTo>
                <a:lnTo>
                  <a:pt x="710" y="2296"/>
                </a:lnTo>
                <a:lnTo>
                  <a:pt x="886" y="2120"/>
                </a:lnTo>
                <a:lnTo>
                  <a:pt x="3340" y="2120"/>
                </a:lnTo>
                <a:lnTo>
                  <a:pt x="3340" y="2120"/>
                </a:lnTo>
                <a:lnTo>
                  <a:pt x="3350" y="2120"/>
                </a:lnTo>
                <a:lnTo>
                  <a:pt x="3358" y="2116"/>
                </a:lnTo>
                <a:lnTo>
                  <a:pt x="3364" y="2112"/>
                </a:lnTo>
                <a:lnTo>
                  <a:pt x="3372" y="2108"/>
                </a:lnTo>
                <a:lnTo>
                  <a:pt x="3376" y="2100"/>
                </a:lnTo>
                <a:lnTo>
                  <a:pt x="3380" y="2094"/>
                </a:lnTo>
                <a:lnTo>
                  <a:pt x="3384" y="2086"/>
                </a:lnTo>
                <a:lnTo>
                  <a:pt x="3384" y="2076"/>
                </a:lnTo>
                <a:lnTo>
                  <a:pt x="3384" y="44"/>
                </a:lnTo>
                <a:lnTo>
                  <a:pt x="3384" y="44"/>
                </a:lnTo>
                <a:lnTo>
                  <a:pt x="3384" y="34"/>
                </a:lnTo>
                <a:lnTo>
                  <a:pt x="3380" y="26"/>
                </a:lnTo>
                <a:lnTo>
                  <a:pt x="3376" y="20"/>
                </a:lnTo>
                <a:lnTo>
                  <a:pt x="3372" y="12"/>
                </a:lnTo>
                <a:lnTo>
                  <a:pt x="3364" y="8"/>
                </a:lnTo>
                <a:lnTo>
                  <a:pt x="3358" y="4"/>
                </a:lnTo>
                <a:lnTo>
                  <a:pt x="3350" y="0"/>
                </a:lnTo>
                <a:lnTo>
                  <a:pt x="3340" y="0"/>
                </a:lnTo>
                <a:lnTo>
                  <a:pt x="334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73152" y="446088"/>
            <a:ext cx="3547533" cy="161839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5726" y="446228"/>
            <a:ext cx="6252633" cy="5414963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73152" y="2260745"/>
            <a:ext cx="3547533" cy="3600311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DF5E60-9974-AC48-9591-99C2BB44B7CF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762648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5624" y="1843088"/>
            <a:ext cx="5181600" cy="41148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843088"/>
            <a:ext cx="4011084" cy="1828800"/>
          </a:xfrm>
        </p:spPr>
        <p:txBody>
          <a:bodyPr/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D3E02B-8340-4E47-BAB7-90DABC86EA43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690827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3" cy="1162050"/>
          </a:xfr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5624" y="1843093"/>
            <a:ext cx="5486400" cy="4194175"/>
          </a:xfrm>
          <a:prstGeom prst="ellipse">
            <a:avLst/>
          </a:prstGeom>
          <a:solidFill>
            <a:schemeClr val="bg1">
              <a:alpha val="5000"/>
            </a:schemeClr>
          </a:solidFill>
          <a:ln w="50800">
            <a:gradFill>
              <a:gsLst>
                <a:gs pos="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800000" scaled="0"/>
            </a:gradFill>
          </a:ln>
          <a:effectLst/>
          <a:scene3d>
            <a:camera prst="orthographicFront"/>
            <a:lightRig rig="threePt" dir="t"/>
          </a:scene3d>
          <a:sp3d contourW="12700" prstMaterial="powder">
            <a:bevelT w="152400" h="50800" prst="softRound"/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rmAutofit/>
          </a:bodyPr>
          <a:lstStyle>
            <a:lvl1pPr marL="0" indent="0" algn="ctr" defTabSz="914400" rtl="0" eaLnBrk="1" latinLnBrk="0" hangingPunct="1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843087"/>
            <a:ext cx="4011083" cy="18288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508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500"/>
              </a:spcBef>
              <a:buSzPct val="80000"/>
              <a:buFont typeface="Wingdings" pitchFamily="2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99D6C-F0ED-4775-9041-10837FAC533D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0434565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2ED0DD-C62C-4792-98DF-5E48D23C5674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68993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rot="5400000" flipH="1">
            <a:off x="1434229" y="-1311988"/>
            <a:ext cx="2444681" cy="518160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157"/>
          <p:cNvGrpSpPr/>
          <p:nvPr/>
        </p:nvGrpSpPr>
        <p:grpSpPr>
          <a:xfrm rot="893329">
            <a:off x="561373" y="279604"/>
            <a:ext cx="1979673" cy="1691685"/>
            <a:chOff x="429768" y="5047488"/>
            <a:chExt cx="1484755" cy="1691685"/>
          </a:xfrm>
        </p:grpSpPr>
        <p:grpSp>
          <p:nvGrpSpPr>
            <p:cNvPr id="10" name="Group 9"/>
            <p:cNvGrpSpPr/>
            <p:nvPr/>
          </p:nvGrpSpPr>
          <p:grpSpPr>
            <a:xfrm>
              <a:off x="1216152" y="6035040"/>
              <a:ext cx="698371" cy="531091"/>
              <a:chOff x="1238130" y="6052653"/>
              <a:chExt cx="698371" cy="531091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6"/>
              <p:cNvGrpSpPr/>
              <p:nvPr/>
            </p:nvGrpSpPr>
            <p:grpSpPr>
              <a:xfrm rot="2467258">
                <a:off x="1498298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26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4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30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5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0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4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0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1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2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3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8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15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6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4" name="Group 60"/>
            <p:cNvGrpSpPr/>
            <p:nvPr/>
          </p:nvGrpSpPr>
          <p:grpSpPr>
            <a:xfrm>
              <a:off x="429768" y="6181344"/>
              <a:ext cx="424872" cy="557829"/>
              <a:chOff x="515430" y="6131024"/>
              <a:chExt cx="424872" cy="557829"/>
            </a:xfrm>
          </p:grpSpPr>
          <p:sp>
            <p:nvSpPr>
              <p:cNvPr id="62" name="AutoShape 3"/>
              <p:cNvSpPr>
                <a:spLocks noChangeAspect="1" noChangeArrowheads="1" noTextEdit="1"/>
              </p:cNvSpPr>
              <p:nvPr/>
            </p:nvSpPr>
            <p:spPr bwMode="auto">
              <a:xfrm rot="3025731">
                <a:off x="455334" y="6203378"/>
                <a:ext cx="552736" cy="4085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>
                <a:spLocks noEditPoints="1"/>
              </p:cNvSpPr>
              <p:nvPr/>
            </p:nvSpPr>
            <p:spPr bwMode="auto">
              <a:xfrm rot="3025731">
                <a:off x="448951" y="6197503"/>
                <a:ext cx="557829" cy="424872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Group 296"/>
              <p:cNvGrpSpPr/>
              <p:nvPr/>
            </p:nvGrpSpPr>
            <p:grpSpPr>
              <a:xfrm rot="3025731">
                <a:off x="664340" y="6295206"/>
                <a:ext cx="138589" cy="140726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72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3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6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76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7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8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9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0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1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2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7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2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3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4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5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6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7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8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9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0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1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2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3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4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5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6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27" name="Group 281"/>
              <p:cNvGrpSpPr/>
              <p:nvPr/>
            </p:nvGrpSpPr>
            <p:grpSpPr>
              <a:xfrm rot="3025731">
                <a:off x="698372" y="6457657"/>
                <a:ext cx="67818" cy="57901"/>
                <a:chOff x="6294438" y="1638300"/>
                <a:chExt cx="401638" cy="342900"/>
              </a:xfrm>
            </p:grpSpPr>
            <p:sp>
              <p:nvSpPr>
                <p:cNvPr id="6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6" name="Freeform 283"/>
              <p:cNvSpPr>
                <a:spLocks/>
              </p:cNvSpPr>
              <p:nvPr/>
            </p:nvSpPr>
            <p:spPr bwMode="auto">
              <a:xfrm rot="3025731">
                <a:off x="760608" y="6269384"/>
                <a:ext cx="42621" cy="115265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4"/>
              <p:cNvSpPr>
                <a:spLocks/>
              </p:cNvSpPr>
              <p:nvPr/>
            </p:nvSpPr>
            <p:spPr bwMode="auto">
              <a:xfrm rot="3025731">
                <a:off x="799490" y="6310478"/>
                <a:ext cx="40745" cy="116069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8" name="Group 106"/>
            <p:cNvGrpSpPr>
              <a:grpSpLocks noChangeAspect="1"/>
            </p:cNvGrpSpPr>
            <p:nvPr/>
          </p:nvGrpSpPr>
          <p:grpSpPr>
            <a:xfrm rot="21069806">
              <a:off x="484632" y="5047488"/>
              <a:ext cx="1042416" cy="795528"/>
              <a:chOff x="1238130" y="6052653"/>
              <a:chExt cx="698371" cy="531091"/>
            </a:xfrm>
          </p:grpSpPr>
          <p:sp>
            <p:nvSpPr>
              <p:cNvPr id="108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9" name="Freeform 108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5">
                  <a:alpha val="4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9" name="Group 296"/>
              <p:cNvGrpSpPr/>
              <p:nvPr/>
            </p:nvGrpSpPr>
            <p:grpSpPr>
              <a:xfrm rot="2467258">
                <a:off x="1498299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123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4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30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127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8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9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0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1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2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3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4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5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6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7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8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9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0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1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2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3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4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5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6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7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8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9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0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1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2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3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4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5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6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7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1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119" name="Freeform 118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Freeform 119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Freeform 120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2" name="Freeform 121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32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15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13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5600" y="533441"/>
            <a:ext cx="2336800" cy="55038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6533" y="1843093"/>
            <a:ext cx="8212667" cy="41941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ECB7FD-4CAF-4F51-9ED0-20D63D4C95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233" name="Group 245"/>
          <p:cNvGrpSpPr/>
          <p:nvPr/>
        </p:nvGrpSpPr>
        <p:grpSpPr>
          <a:xfrm rot="618885">
            <a:off x="11301651" y="6093223"/>
            <a:ext cx="744071" cy="424872"/>
            <a:chOff x="1475175" y="3681289"/>
            <a:chExt cx="558053" cy="424872"/>
          </a:xfrm>
        </p:grpSpPr>
        <p:sp>
          <p:nvSpPr>
            <p:cNvPr id="247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48" name="Freeform 247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34" name="Group 296"/>
            <p:cNvGrpSpPr/>
            <p:nvPr/>
          </p:nvGrpSpPr>
          <p:grpSpPr>
            <a:xfrm rot="1778703">
              <a:off x="1674442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25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3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5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250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51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1947148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54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352949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772667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29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2294506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246832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86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86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7394498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62966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A15009-B749-4B1D-B896-BB8D6B097814}" type="datetimeFigureOut">
              <a:rPr lang="id-ID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D01F92-0C8F-4D29-AC25-9DC073CF8B53}" type="slidenum">
              <a:rPr lang="id-ID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74459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4731" y="727662"/>
            <a:ext cx="4852988" cy="1617163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Picture Placeholder 11"/>
          <p:cNvSpPr>
            <a:spLocks noGrp="1" noChangeAspect="1"/>
          </p:cNvSpPr>
          <p:nvPr>
            <p:ph type="pic" sz="quarter" idx="13"/>
          </p:nvPr>
        </p:nvSpPr>
        <p:spPr bwMode="auto">
          <a:xfrm>
            <a:off x="6098117" y="0"/>
            <a:ext cx="6093883" cy="6858000"/>
          </a:xfrm>
          <a:custGeom>
            <a:avLst/>
            <a:gdLst/>
            <a:ahLst/>
            <a:cxnLst/>
            <a:rect l="0" t="0" r="r" b="b"/>
            <a:pathLst>
              <a:path w="2879" h="4320">
                <a:moveTo>
                  <a:pt x="183" y="0"/>
                </a:moveTo>
                <a:lnTo>
                  <a:pt x="183" y="1197"/>
                </a:lnTo>
                <a:lnTo>
                  <a:pt x="8" y="1372"/>
                </a:lnTo>
                <a:lnTo>
                  <a:pt x="8" y="1372"/>
                </a:lnTo>
                <a:lnTo>
                  <a:pt x="6" y="1376"/>
                </a:lnTo>
                <a:lnTo>
                  <a:pt x="3" y="1382"/>
                </a:lnTo>
                <a:lnTo>
                  <a:pt x="0" y="1387"/>
                </a:lnTo>
                <a:lnTo>
                  <a:pt x="0" y="1393"/>
                </a:lnTo>
                <a:lnTo>
                  <a:pt x="0" y="1399"/>
                </a:lnTo>
                <a:lnTo>
                  <a:pt x="3" y="1404"/>
                </a:lnTo>
                <a:lnTo>
                  <a:pt x="6" y="1410"/>
                </a:lnTo>
                <a:lnTo>
                  <a:pt x="8" y="1414"/>
                </a:lnTo>
                <a:lnTo>
                  <a:pt x="183" y="1589"/>
                </a:lnTo>
                <a:lnTo>
                  <a:pt x="183" y="4320"/>
                </a:lnTo>
                <a:lnTo>
                  <a:pt x="2879" y="4320"/>
                </a:lnTo>
                <a:lnTo>
                  <a:pt x="2879" y="0"/>
                </a:lnTo>
                <a:lnTo>
                  <a:pt x="183" y="0"/>
                </a:lnTo>
                <a:close/>
              </a:path>
            </a:pathLst>
          </a:custGeom>
          <a:noFill/>
          <a:ln w="9525">
            <a:solidFill>
              <a:schemeClr val="tx2"/>
            </a:solidFill>
            <a:round/>
            <a:headEnd/>
            <a:tailEnd/>
          </a:ln>
          <a:effectLst/>
        </p:spPr>
        <p:txBody>
          <a:bodyPr wrap="square" numCol="1" anchor="t" anchorCtr="0" compatLnSpc="1">
            <a:prstTxWarp prst="textNoShape">
              <a:avLst/>
            </a:prstTxWarp>
            <a:normAutofit/>
          </a:bodyPr>
          <a:lstStyle>
            <a:lvl1pPr algn="ctr">
              <a:buFontTx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4731" y="2344684"/>
            <a:ext cx="4852988" cy="3516365"/>
          </a:xfrm>
        </p:spPr>
        <p:txBody>
          <a:bodyPr anchor="t"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3885903" y="6041502"/>
            <a:ext cx="976879" cy="365125"/>
          </a:xfrm>
        </p:spPr>
        <p:txBody>
          <a:bodyPr/>
          <a:lstStyle/>
          <a:p>
            <a:fld id="{18C79C5D-2A6F-F04D-97DA-BEF2467B64E4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590396" y="6041502"/>
            <a:ext cx="3295413" cy="365125"/>
          </a:xfrm>
        </p:spPr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4862689" y="5916028"/>
            <a:ext cx="1062155" cy="490599"/>
          </a:xfrm>
        </p:spPr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855514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342049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79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9160922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67187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547607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67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67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63473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79"/>
          <p:cNvGrpSpPr/>
          <p:nvPr/>
        </p:nvGrpSpPr>
        <p:grpSpPr>
          <a:xfrm>
            <a:off x="1061765" y="4190187"/>
            <a:ext cx="1115659" cy="637309"/>
            <a:chOff x="796323" y="4190170"/>
            <a:chExt cx="836744" cy="637309"/>
          </a:xfrm>
        </p:grpSpPr>
        <p:sp>
          <p:nvSpPr>
            <p:cNvPr id="1439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40" name="Freeform 1439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3" y="4350690"/>
              <a:ext cx="207881" cy="211093"/>
              <a:chOff x="5902325" y="2266950"/>
              <a:chExt cx="820738" cy="833438"/>
            </a:xfrm>
            <a:noFill/>
          </p:grpSpPr>
          <p:sp>
            <p:nvSpPr>
              <p:cNvPr id="153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4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7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53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54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1781" name="Rectangle 178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780" name="Picture 1779" descr="vines15.png"/>
          <p:cNvPicPr>
            <a:picLocks noChangeAspect="1"/>
          </p:cNvPicPr>
          <p:nvPr/>
        </p:nvPicPr>
        <p:blipFill>
          <a:blip r:embed="rId2" cstate="print"/>
          <a:srcRect l="27271" t="11030" r="13284" b="37244"/>
          <a:stretch>
            <a:fillRect/>
          </a:stretch>
        </p:blipFill>
        <p:spPr>
          <a:xfrm>
            <a:off x="0" y="1143007"/>
            <a:ext cx="10532400" cy="56526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6400" y="381000"/>
            <a:ext cx="6908800" cy="2362200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620000" y="3733800"/>
            <a:ext cx="4165600" cy="16002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1000"/>
              </a:spcBef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20000" y="5486417"/>
            <a:ext cx="4165600" cy="365125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200" kern="1200" spc="100" baseline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</a:lstStyle>
          <a:p>
            <a:endParaRPr lang="en-US">
              <a:solidFill>
                <a:prstClr val="white">
                  <a:lumMod val="75000"/>
                  <a:lumOff val="25000"/>
                </a:prstClr>
              </a:solidFill>
              <a:effectLst>
                <a:innerShdw blurRad="38100">
                  <a:prstClr val="black"/>
                </a:inn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68800" y="6528751"/>
            <a:ext cx="386080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C2095B-19D3-47D3-B8A5-9E06F5CDD67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10" name="Group 1581"/>
          <p:cNvGrpSpPr/>
          <p:nvPr/>
        </p:nvGrpSpPr>
        <p:grpSpPr>
          <a:xfrm>
            <a:off x="8335834" y="408683"/>
            <a:ext cx="3320849" cy="2266611"/>
            <a:chOff x="6251867" y="408666"/>
            <a:chExt cx="2490637" cy="2266611"/>
          </a:xfrm>
        </p:grpSpPr>
        <p:sp>
          <p:nvSpPr>
            <p:cNvPr id="295" name="AutoShape 3"/>
            <p:cNvSpPr>
              <a:spLocks noChangeAspect="1" noChangeArrowheads="1" noTextEdit="1"/>
            </p:cNvSpPr>
            <p:nvPr/>
          </p:nvSpPr>
          <p:spPr bwMode="auto">
            <a:xfrm rot="1639090">
              <a:off x="6273861" y="640642"/>
              <a:ext cx="2350566" cy="1737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 rot="1639090">
              <a:off x="6251867" y="621277"/>
              <a:ext cx="2372225" cy="180681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  <a:alpha val="5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 rot="1639090">
              <a:off x="6605738" y="418485"/>
              <a:ext cx="680547" cy="927914"/>
            </a:xfrm>
            <a:custGeom>
              <a:avLst/>
              <a:gdLst/>
              <a:ahLst/>
              <a:cxnLst>
                <a:cxn ang="0">
                  <a:pos x="220" y="342"/>
                </a:cxn>
                <a:cxn ang="0">
                  <a:pos x="206" y="323"/>
                </a:cxn>
                <a:cxn ang="0">
                  <a:pos x="182" y="307"/>
                </a:cxn>
                <a:cxn ang="0">
                  <a:pos x="172" y="268"/>
                </a:cxn>
                <a:cxn ang="0">
                  <a:pos x="221" y="182"/>
                </a:cxn>
                <a:cxn ang="0">
                  <a:pos x="223" y="137"/>
                </a:cxn>
                <a:cxn ang="0">
                  <a:pos x="169" y="122"/>
                </a:cxn>
                <a:cxn ang="0">
                  <a:pos x="48" y="124"/>
                </a:cxn>
                <a:cxn ang="0">
                  <a:pos x="5" y="37"/>
                </a:cxn>
                <a:cxn ang="0">
                  <a:pos x="29" y="5"/>
                </a:cxn>
                <a:cxn ang="0">
                  <a:pos x="59" y="6"/>
                </a:cxn>
                <a:cxn ang="0">
                  <a:pos x="79" y="22"/>
                </a:cxn>
                <a:cxn ang="0">
                  <a:pos x="58" y="11"/>
                </a:cxn>
                <a:cxn ang="0">
                  <a:pos x="15" y="39"/>
                </a:cxn>
                <a:cxn ang="0">
                  <a:pos x="51" y="113"/>
                </a:cxn>
                <a:cxn ang="0">
                  <a:pos x="169" y="109"/>
                </a:cxn>
                <a:cxn ang="0">
                  <a:pos x="232" y="127"/>
                </a:cxn>
                <a:cxn ang="0">
                  <a:pos x="232" y="188"/>
                </a:cxn>
                <a:cxn ang="0">
                  <a:pos x="181" y="271"/>
                </a:cxn>
                <a:cxn ang="0">
                  <a:pos x="209" y="320"/>
                </a:cxn>
                <a:cxn ang="0">
                  <a:pos x="220" y="342"/>
                </a:cxn>
              </a:cxnLst>
              <a:rect l="0" t="0" r="r" b="b"/>
              <a:pathLst>
                <a:path w="252" h="343">
                  <a:moveTo>
                    <a:pt x="220" y="342"/>
                  </a:moveTo>
                  <a:cubicBezTo>
                    <a:pt x="218" y="343"/>
                    <a:pt x="217" y="334"/>
                    <a:pt x="206" y="323"/>
                  </a:cubicBezTo>
                  <a:cubicBezTo>
                    <a:pt x="200" y="318"/>
                    <a:pt x="192" y="314"/>
                    <a:pt x="182" y="307"/>
                  </a:cubicBezTo>
                  <a:cubicBezTo>
                    <a:pt x="172" y="299"/>
                    <a:pt x="168" y="283"/>
                    <a:pt x="172" y="268"/>
                  </a:cubicBezTo>
                  <a:cubicBezTo>
                    <a:pt x="179" y="239"/>
                    <a:pt x="203" y="213"/>
                    <a:pt x="221" y="182"/>
                  </a:cubicBezTo>
                  <a:cubicBezTo>
                    <a:pt x="230" y="167"/>
                    <a:pt x="236" y="148"/>
                    <a:pt x="223" y="137"/>
                  </a:cubicBezTo>
                  <a:cubicBezTo>
                    <a:pt x="210" y="124"/>
                    <a:pt x="190" y="121"/>
                    <a:pt x="169" y="122"/>
                  </a:cubicBezTo>
                  <a:cubicBezTo>
                    <a:pt x="128" y="124"/>
                    <a:pt x="87" y="136"/>
                    <a:pt x="48" y="124"/>
                  </a:cubicBezTo>
                  <a:cubicBezTo>
                    <a:pt x="5" y="111"/>
                    <a:pt x="0" y="64"/>
                    <a:pt x="5" y="37"/>
                  </a:cubicBezTo>
                  <a:cubicBezTo>
                    <a:pt x="9" y="23"/>
                    <a:pt x="18" y="10"/>
                    <a:pt x="29" y="5"/>
                  </a:cubicBezTo>
                  <a:cubicBezTo>
                    <a:pt x="41" y="0"/>
                    <a:pt x="52" y="3"/>
                    <a:pt x="59" y="6"/>
                  </a:cubicBezTo>
                  <a:cubicBezTo>
                    <a:pt x="74" y="14"/>
                    <a:pt x="79" y="22"/>
                    <a:pt x="79" y="22"/>
                  </a:cubicBezTo>
                  <a:cubicBezTo>
                    <a:pt x="78" y="23"/>
                    <a:pt x="72" y="17"/>
                    <a:pt x="58" y="11"/>
                  </a:cubicBezTo>
                  <a:cubicBezTo>
                    <a:pt x="44" y="4"/>
                    <a:pt x="18" y="11"/>
                    <a:pt x="15" y="39"/>
                  </a:cubicBezTo>
                  <a:cubicBezTo>
                    <a:pt x="10" y="63"/>
                    <a:pt x="17" y="103"/>
                    <a:pt x="51" y="113"/>
                  </a:cubicBezTo>
                  <a:cubicBezTo>
                    <a:pt x="85" y="123"/>
                    <a:pt x="126" y="112"/>
                    <a:pt x="169" y="109"/>
                  </a:cubicBezTo>
                  <a:cubicBezTo>
                    <a:pt x="190" y="107"/>
                    <a:pt x="216" y="111"/>
                    <a:pt x="232" y="127"/>
                  </a:cubicBezTo>
                  <a:cubicBezTo>
                    <a:pt x="252" y="146"/>
                    <a:pt x="241" y="174"/>
                    <a:pt x="232" y="188"/>
                  </a:cubicBezTo>
                  <a:cubicBezTo>
                    <a:pt x="212" y="221"/>
                    <a:pt x="188" y="245"/>
                    <a:pt x="181" y="271"/>
                  </a:cubicBezTo>
                  <a:cubicBezTo>
                    <a:pt x="171" y="299"/>
                    <a:pt x="199" y="308"/>
                    <a:pt x="209" y="320"/>
                  </a:cubicBezTo>
                  <a:cubicBezTo>
                    <a:pt x="220" y="332"/>
                    <a:pt x="220" y="343"/>
                    <a:pt x="220" y="3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 rot="1639090">
              <a:off x="6877476" y="1182164"/>
              <a:ext cx="353383" cy="941594"/>
            </a:xfrm>
            <a:custGeom>
              <a:avLst/>
              <a:gdLst/>
              <a:ahLst/>
              <a:cxnLst>
                <a:cxn ang="0">
                  <a:pos x="131" y="14"/>
                </a:cxn>
                <a:cxn ang="0">
                  <a:pos x="116" y="8"/>
                </a:cxn>
                <a:cxn ang="0">
                  <a:pos x="80" y="29"/>
                </a:cxn>
                <a:cxn ang="0">
                  <a:pos x="62" y="51"/>
                </a:cxn>
                <a:cxn ang="0">
                  <a:pos x="86" y="70"/>
                </a:cxn>
                <a:cxn ang="0">
                  <a:pos x="100" y="155"/>
                </a:cxn>
                <a:cxn ang="0">
                  <a:pos x="66" y="235"/>
                </a:cxn>
                <a:cxn ang="0">
                  <a:pos x="24" y="286"/>
                </a:cxn>
                <a:cxn ang="0">
                  <a:pos x="14" y="346"/>
                </a:cxn>
                <a:cxn ang="0">
                  <a:pos x="16" y="283"/>
                </a:cxn>
                <a:cxn ang="0">
                  <a:pos x="57" y="226"/>
                </a:cxn>
                <a:cxn ang="0">
                  <a:pos x="87" y="153"/>
                </a:cxn>
                <a:cxn ang="0">
                  <a:pos x="77" y="79"/>
                </a:cxn>
                <a:cxn ang="0">
                  <a:pos x="62" y="68"/>
                </a:cxn>
                <a:cxn ang="0">
                  <a:pos x="52" y="49"/>
                </a:cxn>
                <a:cxn ang="0">
                  <a:pos x="74" y="22"/>
                </a:cxn>
                <a:cxn ang="0">
                  <a:pos x="117" y="3"/>
                </a:cxn>
                <a:cxn ang="0">
                  <a:pos x="131" y="14"/>
                </a:cxn>
              </a:cxnLst>
              <a:rect l="0" t="0" r="r" b="b"/>
              <a:pathLst>
                <a:path w="131" h="348">
                  <a:moveTo>
                    <a:pt x="131" y="14"/>
                  </a:moveTo>
                  <a:cubicBezTo>
                    <a:pt x="131" y="15"/>
                    <a:pt x="126" y="10"/>
                    <a:pt x="116" y="8"/>
                  </a:cubicBezTo>
                  <a:cubicBezTo>
                    <a:pt x="107" y="7"/>
                    <a:pt x="93" y="15"/>
                    <a:pt x="80" y="29"/>
                  </a:cubicBezTo>
                  <a:cubicBezTo>
                    <a:pt x="74" y="35"/>
                    <a:pt x="65" y="44"/>
                    <a:pt x="62" y="51"/>
                  </a:cubicBezTo>
                  <a:cubicBezTo>
                    <a:pt x="59" y="55"/>
                    <a:pt x="75" y="61"/>
                    <a:pt x="86" y="70"/>
                  </a:cubicBezTo>
                  <a:cubicBezTo>
                    <a:pt x="109" y="92"/>
                    <a:pt x="104" y="126"/>
                    <a:pt x="100" y="155"/>
                  </a:cubicBezTo>
                  <a:cubicBezTo>
                    <a:pt x="94" y="185"/>
                    <a:pt x="85" y="214"/>
                    <a:pt x="66" y="235"/>
                  </a:cubicBezTo>
                  <a:cubicBezTo>
                    <a:pt x="46" y="253"/>
                    <a:pt x="32" y="269"/>
                    <a:pt x="24" y="286"/>
                  </a:cubicBezTo>
                  <a:cubicBezTo>
                    <a:pt x="8" y="321"/>
                    <a:pt x="16" y="346"/>
                    <a:pt x="14" y="346"/>
                  </a:cubicBezTo>
                  <a:cubicBezTo>
                    <a:pt x="13" y="348"/>
                    <a:pt x="0" y="322"/>
                    <a:pt x="16" y="283"/>
                  </a:cubicBezTo>
                  <a:cubicBezTo>
                    <a:pt x="22" y="264"/>
                    <a:pt x="39" y="243"/>
                    <a:pt x="57" y="226"/>
                  </a:cubicBezTo>
                  <a:cubicBezTo>
                    <a:pt x="73" y="208"/>
                    <a:pt x="82" y="181"/>
                    <a:pt x="87" y="153"/>
                  </a:cubicBezTo>
                  <a:cubicBezTo>
                    <a:pt x="91" y="125"/>
                    <a:pt x="95" y="94"/>
                    <a:pt x="77" y="79"/>
                  </a:cubicBezTo>
                  <a:cubicBezTo>
                    <a:pt x="74" y="75"/>
                    <a:pt x="68" y="72"/>
                    <a:pt x="62" y="68"/>
                  </a:cubicBezTo>
                  <a:cubicBezTo>
                    <a:pt x="59" y="66"/>
                    <a:pt x="48" y="59"/>
                    <a:pt x="52" y="49"/>
                  </a:cubicBezTo>
                  <a:cubicBezTo>
                    <a:pt x="58" y="35"/>
                    <a:pt x="66" y="29"/>
                    <a:pt x="74" y="22"/>
                  </a:cubicBezTo>
                  <a:cubicBezTo>
                    <a:pt x="88" y="9"/>
                    <a:pt x="105" y="0"/>
                    <a:pt x="117" y="3"/>
                  </a:cubicBezTo>
                  <a:cubicBezTo>
                    <a:pt x="129" y="8"/>
                    <a:pt x="131" y="14"/>
                    <a:pt x="131" y="14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 rot="1639090">
              <a:off x="7357210" y="1492246"/>
              <a:ext cx="921075" cy="579092"/>
            </a:xfrm>
            <a:custGeom>
              <a:avLst/>
              <a:gdLst/>
              <a:ahLst/>
              <a:cxnLst>
                <a:cxn ang="0">
                  <a:pos x="339" y="1"/>
                </a:cxn>
                <a:cxn ang="0">
                  <a:pos x="307" y="61"/>
                </a:cxn>
                <a:cxn ang="0">
                  <a:pos x="266" y="124"/>
                </a:cxn>
                <a:cxn ang="0">
                  <a:pos x="221" y="134"/>
                </a:cxn>
                <a:cxn ang="0">
                  <a:pos x="187" y="150"/>
                </a:cxn>
                <a:cxn ang="0">
                  <a:pos x="167" y="188"/>
                </a:cxn>
                <a:cxn ang="0">
                  <a:pos x="152" y="210"/>
                </a:cxn>
                <a:cxn ang="0">
                  <a:pos x="128" y="213"/>
                </a:cxn>
                <a:cxn ang="0">
                  <a:pos x="58" y="191"/>
                </a:cxn>
                <a:cxn ang="0">
                  <a:pos x="13" y="198"/>
                </a:cxn>
                <a:cxn ang="0">
                  <a:pos x="2" y="212"/>
                </a:cxn>
                <a:cxn ang="0">
                  <a:pos x="10" y="194"/>
                </a:cxn>
                <a:cxn ang="0">
                  <a:pos x="59" y="182"/>
                </a:cxn>
                <a:cxn ang="0">
                  <a:pos x="129" y="201"/>
                </a:cxn>
                <a:cxn ang="0">
                  <a:pos x="154" y="186"/>
                </a:cxn>
                <a:cxn ang="0">
                  <a:pos x="177" y="142"/>
                </a:cxn>
                <a:cxn ang="0">
                  <a:pos x="196" y="124"/>
                </a:cxn>
                <a:cxn ang="0">
                  <a:pos x="222" y="121"/>
                </a:cxn>
                <a:cxn ang="0">
                  <a:pos x="258" y="115"/>
                </a:cxn>
                <a:cxn ang="0">
                  <a:pos x="300" y="56"/>
                </a:cxn>
                <a:cxn ang="0">
                  <a:pos x="339" y="1"/>
                </a:cxn>
              </a:cxnLst>
              <a:rect l="0" t="0" r="r" b="b"/>
              <a:pathLst>
                <a:path w="341" h="214">
                  <a:moveTo>
                    <a:pt x="339" y="1"/>
                  </a:moveTo>
                  <a:cubicBezTo>
                    <a:pt x="341" y="2"/>
                    <a:pt x="329" y="25"/>
                    <a:pt x="307" y="61"/>
                  </a:cubicBezTo>
                  <a:cubicBezTo>
                    <a:pt x="295" y="79"/>
                    <a:pt x="287" y="100"/>
                    <a:pt x="266" y="124"/>
                  </a:cubicBezTo>
                  <a:cubicBezTo>
                    <a:pt x="255" y="136"/>
                    <a:pt x="234" y="136"/>
                    <a:pt x="221" y="134"/>
                  </a:cubicBezTo>
                  <a:cubicBezTo>
                    <a:pt x="205" y="131"/>
                    <a:pt x="196" y="137"/>
                    <a:pt x="187" y="150"/>
                  </a:cubicBezTo>
                  <a:cubicBezTo>
                    <a:pt x="180" y="162"/>
                    <a:pt x="170" y="178"/>
                    <a:pt x="167" y="188"/>
                  </a:cubicBezTo>
                  <a:cubicBezTo>
                    <a:pt x="167" y="195"/>
                    <a:pt x="160" y="208"/>
                    <a:pt x="152" y="210"/>
                  </a:cubicBezTo>
                  <a:cubicBezTo>
                    <a:pt x="144" y="214"/>
                    <a:pt x="135" y="214"/>
                    <a:pt x="128" y="213"/>
                  </a:cubicBezTo>
                  <a:cubicBezTo>
                    <a:pt x="98" y="207"/>
                    <a:pt x="79" y="189"/>
                    <a:pt x="58" y="191"/>
                  </a:cubicBezTo>
                  <a:cubicBezTo>
                    <a:pt x="38" y="189"/>
                    <a:pt x="21" y="191"/>
                    <a:pt x="13" y="198"/>
                  </a:cubicBezTo>
                  <a:cubicBezTo>
                    <a:pt x="4" y="205"/>
                    <a:pt x="4" y="212"/>
                    <a:pt x="2" y="212"/>
                  </a:cubicBezTo>
                  <a:cubicBezTo>
                    <a:pt x="2" y="212"/>
                    <a:pt x="0" y="204"/>
                    <a:pt x="10" y="194"/>
                  </a:cubicBezTo>
                  <a:cubicBezTo>
                    <a:pt x="19" y="185"/>
                    <a:pt x="38" y="181"/>
                    <a:pt x="59" y="182"/>
                  </a:cubicBezTo>
                  <a:cubicBezTo>
                    <a:pt x="82" y="179"/>
                    <a:pt x="105" y="197"/>
                    <a:pt x="129" y="201"/>
                  </a:cubicBezTo>
                  <a:cubicBezTo>
                    <a:pt x="142" y="202"/>
                    <a:pt x="154" y="200"/>
                    <a:pt x="154" y="186"/>
                  </a:cubicBezTo>
                  <a:cubicBezTo>
                    <a:pt x="160" y="168"/>
                    <a:pt x="167" y="157"/>
                    <a:pt x="177" y="142"/>
                  </a:cubicBezTo>
                  <a:cubicBezTo>
                    <a:pt x="182" y="135"/>
                    <a:pt x="187" y="129"/>
                    <a:pt x="196" y="124"/>
                  </a:cubicBezTo>
                  <a:cubicBezTo>
                    <a:pt x="205" y="119"/>
                    <a:pt x="215" y="120"/>
                    <a:pt x="222" y="121"/>
                  </a:cubicBezTo>
                  <a:cubicBezTo>
                    <a:pt x="237" y="123"/>
                    <a:pt x="250" y="124"/>
                    <a:pt x="258" y="115"/>
                  </a:cubicBezTo>
                  <a:cubicBezTo>
                    <a:pt x="275" y="97"/>
                    <a:pt x="287" y="72"/>
                    <a:pt x="300" y="56"/>
                  </a:cubicBezTo>
                  <a:cubicBezTo>
                    <a:pt x="323" y="21"/>
                    <a:pt x="338" y="0"/>
                    <a:pt x="339" y="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 rot="1639090">
              <a:off x="6315535" y="1422489"/>
              <a:ext cx="459398" cy="516395"/>
            </a:xfrm>
            <a:custGeom>
              <a:avLst/>
              <a:gdLst/>
              <a:ahLst/>
              <a:cxnLst>
                <a:cxn ang="0">
                  <a:pos x="167" y="163"/>
                </a:cxn>
                <a:cxn ang="0">
                  <a:pos x="154" y="171"/>
                </a:cxn>
                <a:cxn ang="0">
                  <a:pos x="114" y="190"/>
                </a:cxn>
                <a:cxn ang="0">
                  <a:pos x="95" y="163"/>
                </a:cxn>
                <a:cxn ang="0">
                  <a:pos x="106" y="129"/>
                </a:cxn>
                <a:cxn ang="0">
                  <a:pos x="145" y="65"/>
                </a:cxn>
                <a:cxn ang="0">
                  <a:pos x="115" y="15"/>
                </a:cxn>
                <a:cxn ang="0">
                  <a:pos x="56" y="20"/>
                </a:cxn>
                <a:cxn ang="0">
                  <a:pos x="0" y="35"/>
                </a:cxn>
                <a:cxn ang="0">
                  <a:pos x="53" y="11"/>
                </a:cxn>
                <a:cxn ang="0">
                  <a:pos x="118" y="3"/>
                </a:cxn>
                <a:cxn ang="0">
                  <a:pos x="158" y="69"/>
                </a:cxn>
                <a:cxn ang="0">
                  <a:pos x="116" y="135"/>
                </a:cxn>
                <a:cxn ang="0">
                  <a:pos x="105" y="163"/>
                </a:cxn>
                <a:cxn ang="0">
                  <a:pos x="114" y="180"/>
                </a:cxn>
                <a:cxn ang="0">
                  <a:pos x="167" y="163"/>
                </a:cxn>
              </a:cxnLst>
              <a:rect l="0" t="0" r="r" b="b"/>
              <a:pathLst>
                <a:path w="170" h="191">
                  <a:moveTo>
                    <a:pt x="167" y="163"/>
                  </a:moveTo>
                  <a:cubicBezTo>
                    <a:pt x="167" y="164"/>
                    <a:pt x="162" y="166"/>
                    <a:pt x="154" y="171"/>
                  </a:cubicBezTo>
                  <a:cubicBezTo>
                    <a:pt x="145" y="176"/>
                    <a:pt x="135" y="187"/>
                    <a:pt x="114" y="190"/>
                  </a:cubicBezTo>
                  <a:cubicBezTo>
                    <a:pt x="99" y="191"/>
                    <a:pt x="93" y="173"/>
                    <a:pt x="95" y="163"/>
                  </a:cubicBezTo>
                  <a:cubicBezTo>
                    <a:pt x="95" y="151"/>
                    <a:pt x="100" y="140"/>
                    <a:pt x="106" y="129"/>
                  </a:cubicBezTo>
                  <a:cubicBezTo>
                    <a:pt x="118" y="108"/>
                    <a:pt x="137" y="88"/>
                    <a:pt x="145" y="65"/>
                  </a:cubicBezTo>
                  <a:cubicBezTo>
                    <a:pt x="154" y="41"/>
                    <a:pt x="137" y="17"/>
                    <a:pt x="115" y="15"/>
                  </a:cubicBezTo>
                  <a:cubicBezTo>
                    <a:pt x="94" y="11"/>
                    <a:pt x="73" y="16"/>
                    <a:pt x="56" y="20"/>
                  </a:cubicBezTo>
                  <a:cubicBezTo>
                    <a:pt x="22" y="29"/>
                    <a:pt x="1" y="37"/>
                    <a:pt x="0" y="35"/>
                  </a:cubicBezTo>
                  <a:cubicBezTo>
                    <a:pt x="0" y="34"/>
                    <a:pt x="19" y="23"/>
                    <a:pt x="53" y="11"/>
                  </a:cubicBezTo>
                  <a:cubicBezTo>
                    <a:pt x="71" y="6"/>
                    <a:pt x="92" y="0"/>
                    <a:pt x="118" y="3"/>
                  </a:cubicBezTo>
                  <a:cubicBezTo>
                    <a:pt x="145" y="4"/>
                    <a:pt x="170" y="39"/>
                    <a:pt x="158" y="69"/>
                  </a:cubicBezTo>
                  <a:cubicBezTo>
                    <a:pt x="148" y="97"/>
                    <a:pt x="128" y="116"/>
                    <a:pt x="116" y="135"/>
                  </a:cubicBezTo>
                  <a:cubicBezTo>
                    <a:pt x="111" y="145"/>
                    <a:pt x="106" y="155"/>
                    <a:pt x="105" y="163"/>
                  </a:cubicBezTo>
                  <a:cubicBezTo>
                    <a:pt x="105" y="174"/>
                    <a:pt x="107" y="181"/>
                    <a:pt x="114" y="180"/>
                  </a:cubicBezTo>
                  <a:cubicBezTo>
                    <a:pt x="144" y="174"/>
                    <a:pt x="166" y="158"/>
                    <a:pt x="167" y="163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 rot="1639090">
              <a:off x="7583789" y="1145542"/>
              <a:ext cx="989472" cy="963253"/>
            </a:xfrm>
            <a:custGeom>
              <a:avLst/>
              <a:gdLst/>
              <a:ahLst/>
              <a:cxnLst>
                <a:cxn ang="0">
                  <a:pos x="2" y="356"/>
                </a:cxn>
                <a:cxn ang="0">
                  <a:pos x="6" y="330"/>
                </a:cxn>
                <a:cxn ang="0">
                  <a:pos x="49" y="273"/>
                </a:cxn>
                <a:cxn ang="0">
                  <a:pos x="48" y="230"/>
                </a:cxn>
                <a:cxn ang="0">
                  <a:pos x="37" y="173"/>
                </a:cxn>
                <a:cxn ang="0">
                  <a:pos x="55" y="144"/>
                </a:cxn>
                <a:cxn ang="0">
                  <a:pos x="89" y="131"/>
                </a:cxn>
                <a:cxn ang="0">
                  <a:pos x="154" y="146"/>
                </a:cxn>
                <a:cxn ang="0">
                  <a:pos x="195" y="124"/>
                </a:cxn>
                <a:cxn ang="0">
                  <a:pos x="196" y="60"/>
                </a:cxn>
                <a:cxn ang="0">
                  <a:pos x="283" y="6"/>
                </a:cxn>
                <a:cxn ang="0">
                  <a:pos x="363" y="58"/>
                </a:cxn>
                <a:cxn ang="0">
                  <a:pos x="282" y="15"/>
                </a:cxn>
                <a:cxn ang="0">
                  <a:pos x="208" y="63"/>
                </a:cxn>
                <a:cxn ang="0">
                  <a:pos x="208" y="124"/>
                </a:cxn>
                <a:cxn ang="0">
                  <a:pos x="189" y="157"/>
                </a:cxn>
                <a:cxn ang="0">
                  <a:pos x="152" y="160"/>
                </a:cxn>
                <a:cxn ang="0">
                  <a:pos x="88" y="144"/>
                </a:cxn>
                <a:cxn ang="0">
                  <a:pos x="49" y="175"/>
                </a:cxn>
                <a:cxn ang="0">
                  <a:pos x="56" y="279"/>
                </a:cxn>
                <a:cxn ang="0">
                  <a:pos x="2" y="356"/>
                </a:cxn>
              </a:cxnLst>
              <a:rect l="0" t="0" r="r" b="b"/>
              <a:pathLst>
                <a:path w="366" h="356">
                  <a:moveTo>
                    <a:pt x="2" y="356"/>
                  </a:moveTo>
                  <a:cubicBezTo>
                    <a:pt x="1" y="356"/>
                    <a:pt x="0" y="346"/>
                    <a:pt x="6" y="330"/>
                  </a:cubicBezTo>
                  <a:cubicBezTo>
                    <a:pt x="12" y="314"/>
                    <a:pt x="29" y="294"/>
                    <a:pt x="49" y="273"/>
                  </a:cubicBezTo>
                  <a:cubicBezTo>
                    <a:pt x="58" y="263"/>
                    <a:pt x="52" y="247"/>
                    <a:pt x="48" y="230"/>
                  </a:cubicBezTo>
                  <a:cubicBezTo>
                    <a:pt x="45" y="214"/>
                    <a:pt x="33" y="196"/>
                    <a:pt x="37" y="173"/>
                  </a:cubicBezTo>
                  <a:cubicBezTo>
                    <a:pt x="40" y="161"/>
                    <a:pt x="47" y="151"/>
                    <a:pt x="55" y="144"/>
                  </a:cubicBezTo>
                  <a:cubicBezTo>
                    <a:pt x="63" y="136"/>
                    <a:pt x="76" y="130"/>
                    <a:pt x="89" y="131"/>
                  </a:cubicBezTo>
                  <a:cubicBezTo>
                    <a:pt x="113" y="134"/>
                    <a:pt x="131" y="146"/>
                    <a:pt x="154" y="146"/>
                  </a:cubicBezTo>
                  <a:cubicBezTo>
                    <a:pt x="177" y="150"/>
                    <a:pt x="197" y="146"/>
                    <a:pt x="195" y="124"/>
                  </a:cubicBezTo>
                  <a:cubicBezTo>
                    <a:pt x="195" y="104"/>
                    <a:pt x="190" y="81"/>
                    <a:pt x="196" y="60"/>
                  </a:cubicBezTo>
                  <a:cubicBezTo>
                    <a:pt x="206" y="15"/>
                    <a:pt x="254" y="0"/>
                    <a:pt x="283" y="6"/>
                  </a:cubicBezTo>
                  <a:cubicBezTo>
                    <a:pt x="348" y="14"/>
                    <a:pt x="366" y="60"/>
                    <a:pt x="363" y="58"/>
                  </a:cubicBezTo>
                  <a:cubicBezTo>
                    <a:pt x="362" y="61"/>
                    <a:pt x="343" y="20"/>
                    <a:pt x="282" y="15"/>
                  </a:cubicBezTo>
                  <a:cubicBezTo>
                    <a:pt x="254" y="11"/>
                    <a:pt x="216" y="26"/>
                    <a:pt x="208" y="63"/>
                  </a:cubicBezTo>
                  <a:cubicBezTo>
                    <a:pt x="203" y="82"/>
                    <a:pt x="207" y="101"/>
                    <a:pt x="208" y="124"/>
                  </a:cubicBezTo>
                  <a:cubicBezTo>
                    <a:pt x="209" y="135"/>
                    <a:pt x="203" y="152"/>
                    <a:pt x="189" y="157"/>
                  </a:cubicBezTo>
                  <a:cubicBezTo>
                    <a:pt x="176" y="162"/>
                    <a:pt x="164" y="160"/>
                    <a:pt x="152" y="160"/>
                  </a:cubicBezTo>
                  <a:cubicBezTo>
                    <a:pt x="128" y="159"/>
                    <a:pt x="106" y="146"/>
                    <a:pt x="88" y="144"/>
                  </a:cubicBezTo>
                  <a:cubicBezTo>
                    <a:pt x="70" y="142"/>
                    <a:pt x="54" y="160"/>
                    <a:pt x="49" y="175"/>
                  </a:cubicBezTo>
                  <a:cubicBezTo>
                    <a:pt x="45" y="209"/>
                    <a:pt x="78" y="246"/>
                    <a:pt x="56" y="279"/>
                  </a:cubicBezTo>
                  <a:cubicBezTo>
                    <a:pt x="9" y="319"/>
                    <a:pt x="2" y="356"/>
                    <a:pt x="2" y="35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6"/>
            <p:cNvGrpSpPr/>
            <p:nvPr/>
          </p:nvGrpSpPr>
          <p:grpSpPr>
            <a:xfrm rot="1639090">
              <a:off x="8097455" y="1179954"/>
              <a:ext cx="200631" cy="243948"/>
              <a:chOff x="6786563" y="609600"/>
              <a:chExt cx="279400" cy="339725"/>
            </a:xfrm>
            <a:solidFill>
              <a:schemeClr val="accent1">
                <a:alpha val="20000"/>
              </a:schemeClr>
            </a:solidFill>
          </p:grpSpPr>
          <p:sp>
            <p:nvSpPr>
              <p:cNvPr id="579" name="Freeform 33"/>
              <p:cNvSpPr>
                <a:spLocks/>
              </p:cNvSpPr>
              <p:nvPr/>
            </p:nvSpPr>
            <p:spPr bwMode="auto">
              <a:xfrm>
                <a:off x="6813550" y="628650"/>
                <a:ext cx="252413" cy="320675"/>
              </a:xfrm>
              <a:custGeom>
                <a:avLst/>
                <a:gdLst/>
                <a:ahLst/>
                <a:cxnLst>
                  <a:cxn ang="0">
                    <a:pos x="7" y="40"/>
                  </a:cxn>
                  <a:cxn ang="0">
                    <a:pos x="14" y="43"/>
                  </a:cxn>
                  <a:cxn ang="0">
                    <a:pos x="24" y="59"/>
                  </a:cxn>
                  <a:cxn ang="0">
                    <a:pos x="38" y="69"/>
                  </a:cxn>
                  <a:cxn ang="0">
                    <a:pos x="51" y="77"/>
                  </a:cxn>
                  <a:cxn ang="0">
                    <a:pos x="55" y="85"/>
                  </a:cxn>
                  <a:cxn ang="0">
                    <a:pos x="57" y="70"/>
                  </a:cxn>
                  <a:cxn ang="0">
                    <a:pos x="62" y="53"/>
                  </a:cxn>
                  <a:cxn ang="0">
                    <a:pos x="58" y="33"/>
                  </a:cxn>
                  <a:cxn ang="0">
                    <a:pos x="51" y="26"/>
                  </a:cxn>
                  <a:cxn ang="0">
                    <a:pos x="51" y="1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7" y="4"/>
                  </a:cxn>
                  <a:cxn ang="0">
                    <a:pos x="48" y="18"/>
                  </a:cxn>
                  <a:cxn ang="0">
                    <a:pos x="30" y="9"/>
                  </a:cxn>
                  <a:cxn ang="0">
                    <a:pos x="25" y="12"/>
                  </a:cxn>
                  <a:cxn ang="0">
                    <a:pos x="34" y="28"/>
                  </a:cxn>
                  <a:cxn ang="0">
                    <a:pos x="46" y="47"/>
                  </a:cxn>
                  <a:cxn ang="0">
                    <a:pos x="54" y="77"/>
                  </a:cxn>
                  <a:cxn ang="0">
                    <a:pos x="43" y="44"/>
                  </a:cxn>
                  <a:cxn ang="0">
                    <a:pos x="34" y="31"/>
                  </a:cxn>
                  <a:cxn ang="0">
                    <a:pos x="34" y="31"/>
                  </a:cxn>
                  <a:cxn ang="0">
                    <a:pos x="19" y="16"/>
                  </a:cxn>
                  <a:cxn ang="0">
                    <a:pos x="13" y="20"/>
                  </a:cxn>
                  <a:cxn ang="0">
                    <a:pos x="16" y="40"/>
                  </a:cxn>
                  <a:cxn ang="0">
                    <a:pos x="7" y="24"/>
                  </a:cxn>
                  <a:cxn ang="0">
                    <a:pos x="0" y="29"/>
                  </a:cxn>
                  <a:cxn ang="0">
                    <a:pos x="0" y="40"/>
                  </a:cxn>
                  <a:cxn ang="0">
                    <a:pos x="7" y="40"/>
                  </a:cxn>
                </a:cxnLst>
                <a:rect l="0" t="0" r="r" b="b"/>
                <a:pathLst>
                  <a:path w="67" h="85">
                    <a:moveTo>
                      <a:pt x="7" y="40"/>
                    </a:moveTo>
                    <a:cubicBezTo>
                      <a:pt x="10" y="37"/>
                      <a:pt x="10" y="38"/>
                      <a:pt x="14" y="43"/>
                    </a:cubicBezTo>
                    <a:cubicBezTo>
                      <a:pt x="17" y="49"/>
                      <a:pt x="20" y="54"/>
                      <a:pt x="24" y="59"/>
                    </a:cubicBezTo>
                    <a:cubicBezTo>
                      <a:pt x="28" y="64"/>
                      <a:pt x="35" y="65"/>
                      <a:pt x="38" y="69"/>
                    </a:cubicBezTo>
                    <a:cubicBezTo>
                      <a:pt x="41" y="74"/>
                      <a:pt x="47" y="72"/>
                      <a:pt x="51" y="77"/>
                    </a:cubicBezTo>
                    <a:cubicBezTo>
                      <a:pt x="55" y="82"/>
                      <a:pt x="55" y="85"/>
                      <a:pt x="55" y="85"/>
                    </a:cubicBezTo>
                    <a:cubicBezTo>
                      <a:pt x="55" y="85"/>
                      <a:pt x="59" y="77"/>
                      <a:pt x="57" y="70"/>
                    </a:cubicBezTo>
                    <a:cubicBezTo>
                      <a:pt x="56" y="63"/>
                      <a:pt x="61" y="56"/>
                      <a:pt x="62" y="53"/>
                    </a:cubicBezTo>
                    <a:cubicBezTo>
                      <a:pt x="67" y="43"/>
                      <a:pt x="58" y="33"/>
                      <a:pt x="58" y="33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4" y="19"/>
                      <a:pt x="51" y="12"/>
                    </a:cubicBezTo>
                    <a:cubicBezTo>
                      <a:pt x="50" y="7"/>
                      <a:pt x="46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39" y="3"/>
                      <a:pt x="37" y="4"/>
                    </a:cubicBezTo>
                    <a:cubicBezTo>
                      <a:pt x="44" y="11"/>
                      <a:pt x="50" y="16"/>
                      <a:pt x="48" y="18"/>
                    </a:cubicBezTo>
                    <a:cubicBezTo>
                      <a:pt x="46" y="21"/>
                      <a:pt x="39" y="16"/>
                      <a:pt x="30" y="9"/>
                    </a:cubicBezTo>
                    <a:cubicBezTo>
                      <a:pt x="29" y="10"/>
                      <a:pt x="27" y="11"/>
                      <a:pt x="25" y="12"/>
                    </a:cubicBezTo>
                    <a:cubicBezTo>
                      <a:pt x="29" y="18"/>
                      <a:pt x="33" y="24"/>
                      <a:pt x="34" y="28"/>
                    </a:cubicBezTo>
                    <a:cubicBezTo>
                      <a:pt x="39" y="34"/>
                      <a:pt x="45" y="42"/>
                      <a:pt x="46" y="47"/>
                    </a:cubicBezTo>
                    <a:cubicBezTo>
                      <a:pt x="48" y="55"/>
                      <a:pt x="54" y="77"/>
                      <a:pt x="54" y="77"/>
                    </a:cubicBezTo>
                    <a:cubicBezTo>
                      <a:pt x="54" y="77"/>
                      <a:pt x="45" y="47"/>
                      <a:pt x="43" y="44"/>
                    </a:cubicBezTo>
                    <a:cubicBezTo>
                      <a:pt x="43" y="42"/>
                      <a:pt x="38" y="37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1" y="33"/>
                      <a:pt x="25" y="26"/>
                      <a:pt x="19" y="16"/>
                    </a:cubicBezTo>
                    <a:cubicBezTo>
                      <a:pt x="17" y="18"/>
                      <a:pt x="15" y="19"/>
                      <a:pt x="13" y="20"/>
                    </a:cubicBezTo>
                    <a:cubicBezTo>
                      <a:pt x="17" y="30"/>
                      <a:pt x="19" y="39"/>
                      <a:pt x="16" y="40"/>
                    </a:cubicBezTo>
                    <a:cubicBezTo>
                      <a:pt x="14" y="41"/>
                      <a:pt x="10" y="34"/>
                      <a:pt x="7" y="24"/>
                    </a:cubicBezTo>
                    <a:cubicBezTo>
                      <a:pt x="5" y="26"/>
                      <a:pt x="2" y="27"/>
                      <a:pt x="0" y="29"/>
                    </a:cubicBezTo>
                    <a:cubicBezTo>
                      <a:pt x="0" y="33"/>
                      <a:pt x="0" y="37"/>
                      <a:pt x="0" y="40"/>
                    </a:cubicBezTo>
                    <a:cubicBezTo>
                      <a:pt x="2" y="41"/>
                      <a:pt x="5" y="41"/>
                      <a:pt x="7" y="4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0" name="Freeform 34"/>
              <p:cNvSpPr>
                <a:spLocks/>
              </p:cNvSpPr>
              <p:nvPr/>
            </p:nvSpPr>
            <p:spPr bwMode="auto">
              <a:xfrm>
                <a:off x="6786563" y="757238"/>
                <a:ext cx="4763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1" name="Freeform 35"/>
              <p:cNvSpPr>
                <a:spLocks/>
              </p:cNvSpPr>
              <p:nvPr/>
            </p:nvSpPr>
            <p:spPr bwMode="auto">
              <a:xfrm>
                <a:off x="6942138" y="735013"/>
                <a:ext cx="74613" cy="18415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16"/>
                  </a:cxn>
                  <a:cxn ang="0">
                    <a:pos x="20" y="49"/>
                  </a:cxn>
                  <a:cxn ang="0">
                    <a:pos x="12" y="19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0" h="49">
                    <a:moveTo>
                      <a:pt x="0" y="3"/>
                    </a:moveTo>
                    <a:cubicBezTo>
                      <a:pt x="4" y="9"/>
                      <a:pt x="9" y="14"/>
                      <a:pt x="9" y="16"/>
                    </a:cubicBezTo>
                    <a:cubicBezTo>
                      <a:pt x="11" y="19"/>
                      <a:pt x="20" y="49"/>
                      <a:pt x="20" y="49"/>
                    </a:cubicBezTo>
                    <a:cubicBezTo>
                      <a:pt x="20" y="49"/>
                      <a:pt x="14" y="27"/>
                      <a:pt x="12" y="19"/>
                    </a:cubicBezTo>
                    <a:cubicBezTo>
                      <a:pt x="11" y="14"/>
                      <a:pt x="5" y="6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2" name="Freeform 36"/>
              <p:cNvSpPr>
                <a:spLocks/>
              </p:cNvSpPr>
              <p:nvPr/>
            </p:nvSpPr>
            <p:spPr bwMode="auto">
              <a:xfrm>
                <a:off x="6840538" y="704850"/>
                <a:ext cx="44450" cy="79375"/>
              </a:xfrm>
              <a:custGeom>
                <a:avLst/>
                <a:gdLst/>
                <a:ahLst/>
                <a:cxnLst>
                  <a:cxn ang="0">
                    <a:pos x="9" y="2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9" y="20"/>
                  </a:cxn>
                </a:cxnLst>
                <a:rect l="0" t="0" r="r" b="b"/>
                <a:pathLst>
                  <a:path w="12" h="21">
                    <a:moveTo>
                      <a:pt x="9" y="20"/>
                    </a:moveTo>
                    <a:cubicBezTo>
                      <a:pt x="12" y="19"/>
                      <a:pt x="10" y="10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3" y="14"/>
                      <a:pt x="7" y="21"/>
                      <a:pt x="9" y="2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3" name="Freeform 37"/>
              <p:cNvSpPr>
                <a:spLocks/>
              </p:cNvSpPr>
              <p:nvPr/>
            </p:nvSpPr>
            <p:spPr bwMode="auto">
              <a:xfrm>
                <a:off x="6884988" y="674688"/>
                <a:ext cx="57150" cy="79375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15" y="19"/>
                  </a:cxn>
                  <a:cxn ang="0">
                    <a:pos x="15" y="16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5" y="19"/>
                  </a:cxn>
                </a:cxnLst>
                <a:rect l="0" t="0" r="r" b="b"/>
                <a:pathLst>
                  <a:path w="15" h="21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5" y="16"/>
                    </a:cubicBezTo>
                    <a:cubicBezTo>
                      <a:pt x="14" y="12"/>
                      <a:pt x="10" y="6"/>
                      <a:pt x="6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6" y="14"/>
                      <a:pt x="12" y="21"/>
                      <a:pt x="15" y="1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4" name="Freeform 38"/>
              <p:cNvSpPr>
                <a:spLocks/>
              </p:cNvSpPr>
              <p:nvPr/>
            </p:nvSpPr>
            <p:spPr bwMode="auto">
              <a:xfrm>
                <a:off x="6926263" y="644525"/>
                <a:ext cx="74613" cy="63500"/>
              </a:xfrm>
              <a:custGeom>
                <a:avLst/>
                <a:gdLst/>
                <a:ahLst/>
                <a:cxnLst>
                  <a:cxn ang="0">
                    <a:pos x="18" y="14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8" y="14"/>
                  </a:cxn>
                </a:cxnLst>
                <a:rect l="0" t="0" r="r" b="b"/>
                <a:pathLst>
                  <a:path w="20" h="17">
                    <a:moveTo>
                      <a:pt x="18" y="14"/>
                    </a:moveTo>
                    <a:cubicBezTo>
                      <a:pt x="20" y="12"/>
                      <a:pt x="14" y="7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9" y="12"/>
                      <a:pt x="16" y="17"/>
                      <a:pt x="18" y="1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5" name="Freeform 39"/>
              <p:cNvSpPr>
                <a:spLocks/>
              </p:cNvSpPr>
              <p:nvPr/>
            </p:nvSpPr>
            <p:spPr bwMode="auto">
              <a:xfrm>
                <a:off x="6978650" y="609600"/>
                <a:ext cx="57150" cy="34925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4" y="7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5" y="5"/>
                      <a:pt x="12" y="3"/>
                      <a:pt x="7" y="0"/>
                    </a:cubicBezTo>
                    <a:cubicBezTo>
                      <a:pt x="5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8" y="8"/>
                      <a:pt x="13" y="9"/>
                      <a:pt x="14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6" name="Freeform 40"/>
              <p:cNvSpPr>
                <a:spLocks/>
              </p:cNvSpPr>
              <p:nvPr/>
            </p:nvSpPr>
            <p:spPr bwMode="auto">
              <a:xfrm>
                <a:off x="6786563" y="738188"/>
                <a:ext cx="26988" cy="5715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" y="6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4"/>
                      <a:pt x="6" y="13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11"/>
                      <a:pt x="3" y="15"/>
                      <a:pt x="4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292"/>
            <p:cNvGrpSpPr/>
            <p:nvPr/>
          </p:nvGrpSpPr>
          <p:grpSpPr>
            <a:xfrm rot="1639090">
              <a:off x="7468524" y="2050588"/>
              <a:ext cx="608731" cy="624689"/>
              <a:chOff x="5229225" y="3265488"/>
              <a:chExt cx="847726" cy="869950"/>
            </a:xfrm>
            <a:solidFill>
              <a:schemeClr val="accent4">
                <a:alpha val="20000"/>
              </a:schemeClr>
            </a:solidFill>
          </p:grpSpPr>
          <p:sp>
            <p:nvSpPr>
              <p:cNvPr id="548" name="Freeform 52"/>
              <p:cNvSpPr>
                <a:spLocks/>
              </p:cNvSpPr>
              <p:nvPr/>
            </p:nvSpPr>
            <p:spPr bwMode="auto">
              <a:xfrm>
                <a:off x="5689600" y="3352800"/>
                <a:ext cx="228600" cy="285750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9"/>
                  </a:cxn>
                  <a:cxn ang="0">
                    <a:pos x="0" y="76"/>
                  </a:cxn>
                </a:cxnLst>
                <a:rect l="0" t="0" r="r" b="b"/>
                <a:pathLst>
                  <a:path w="61" h="76">
                    <a:moveTo>
                      <a:pt x="0" y="76"/>
                    </a:moveTo>
                    <a:cubicBezTo>
                      <a:pt x="15" y="56"/>
                      <a:pt x="31" y="48"/>
                      <a:pt x="35" y="49"/>
                    </a:cubicBezTo>
                    <a:cubicBezTo>
                      <a:pt x="56" y="23"/>
                      <a:pt x="56" y="6"/>
                      <a:pt x="15" y="59"/>
                    </a:cubicBezTo>
                    <a:cubicBezTo>
                      <a:pt x="61" y="0"/>
                      <a:pt x="40" y="13"/>
                      <a:pt x="15" y="49"/>
                    </a:cubicBezTo>
                    <a:cubicBezTo>
                      <a:pt x="13" y="56"/>
                      <a:pt x="8" y="66"/>
                      <a:pt x="0" y="7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9" name="Freeform 53"/>
              <p:cNvSpPr>
                <a:spLocks/>
              </p:cNvSpPr>
              <p:nvPr/>
            </p:nvSpPr>
            <p:spPr bwMode="auto">
              <a:xfrm>
                <a:off x="5229225" y="3736975"/>
                <a:ext cx="328613" cy="1158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68" y="7"/>
                  </a:cxn>
                  <a:cxn ang="0">
                    <a:pos x="59" y="13"/>
                  </a:cxn>
                  <a:cxn ang="0">
                    <a:pos x="87" y="0"/>
                  </a:cxn>
                  <a:cxn ang="0">
                    <a:pos x="50" y="2"/>
                  </a:cxn>
                </a:cxnLst>
                <a:rect l="0" t="0" r="r" b="b"/>
                <a:pathLst>
                  <a:path w="87" h="31">
                    <a:moveTo>
                      <a:pt x="50" y="2"/>
                    </a:moveTo>
                    <a:cubicBezTo>
                      <a:pt x="15" y="14"/>
                      <a:pt x="3" y="30"/>
                      <a:pt x="68" y="7"/>
                    </a:cubicBezTo>
                    <a:cubicBezTo>
                      <a:pt x="0" y="31"/>
                      <a:pt x="20" y="28"/>
                      <a:pt x="59" y="13"/>
                    </a:cubicBezTo>
                    <a:cubicBezTo>
                      <a:pt x="65" y="9"/>
                      <a:pt x="75" y="4"/>
                      <a:pt x="87" y="0"/>
                    </a:cubicBezTo>
                    <a:cubicBezTo>
                      <a:pt x="71" y="6"/>
                      <a:pt x="57" y="5"/>
                      <a:pt x="5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0" name="Freeform 54"/>
              <p:cNvSpPr>
                <a:spLocks/>
              </p:cNvSpPr>
              <p:nvPr/>
            </p:nvSpPr>
            <p:spPr bwMode="auto">
              <a:xfrm>
                <a:off x="5414963" y="3336925"/>
                <a:ext cx="179388" cy="298450"/>
              </a:xfrm>
              <a:custGeom>
                <a:avLst/>
                <a:gdLst/>
                <a:ahLst/>
                <a:cxnLst>
                  <a:cxn ang="0">
                    <a:pos x="33" y="39"/>
                  </a:cxn>
                  <a:cxn ang="0">
                    <a:pos x="38" y="60"/>
                  </a:cxn>
                  <a:cxn ang="0">
                    <a:pos x="24" y="51"/>
                  </a:cxn>
                  <a:cxn ang="0">
                    <a:pos x="48" y="79"/>
                  </a:cxn>
                  <a:cxn ang="0">
                    <a:pos x="33" y="39"/>
                  </a:cxn>
                </a:cxnLst>
                <a:rect l="0" t="0" r="r" b="b"/>
                <a:pathLst>
                  <a:path w="48" h="79">
                    <a:moveTo>
                      <a:pt x="33" y="39"/>
                    </a:moveTo>
                    <a:cubicBezTo>
                      <a:pt x="15" y="10"/>
                      <a:pt x="2" y="3"/>
                      <a:pt x="38" y="60"/>
                    </a:cubicBezTo>
                    <a:cubicBezTo>
                      <a:pt x="0" y="0"/>
                      <a:pt x="3" y="19"/>
                      <a:pt x="24" y="51"/>
                    </a:cubicBezTo>
                    <a:cubicBezTo>
                      <a:pt x="31" y="56"/>
                      <a:pt x="40" y="65"/>
                      <a:pt x="48" y="79"/>
                    </a:cubicBezTo>
                    <a:cubicBezTo>
                      <a:pt x="37" y="60"/>
                      <a:pt x="33" y="45"/>
                      <a:pt x="33" y="3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1" name="Freeform 55"/>
              <p:cNvSpPr>
                <a:spLocks/>
              </p:cNvSpPr>
              <p:nvPr/>
            </p:nvSpPr>
            <p:spPr bwMode="auto">
              <a:xfrm>
                <a:off x="5783263" y="3830638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2" name="Freeform 56"/>
              <p:cNvSpPr>
                <a:spLocks/>
              </p:cNvSpPr>
              <p:nvPr/>
            </p:nvSpPr>
            <p:spPr bwMode="auto">
              <a:xfrm>
                <a:off x="5719763" y="3736975"/>
                <a:ext cx="333375" cy="142875"/>
              </a:xfrm>
              <a:custGeom>
                <a:avLst/>
                <a:gdLst/>
                <a:ahLst/>
                <a:cxnLst>
                  <a:cxn ang="0">
                    <a:pos x="32" y="23"/>
                  </a:cxn>
                  <a:cxn ang="0">
                    <a:pos x="21" y="8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32" y="23"/>
                  </a:cxn>
                </a:cxnLst>
                <a:rect l="0" t="0" r="r" b="b"/>
                <a:pathLst>
                  <a:path w="89" h="38">
                    <a:moveTo>
                      <a:pt x="32" y="23"/>
                    </a:moveTo>
                    <a:cubicBezTo>
                      <a:pt x="66" y="38"/>
                      <a:pt x="85" y="34"/>
                      <a:pt x="21" y="8"/>
                    </a:cubicBezTo>
                    <a:cubicBezTo>
                      <a:pt x="89" y="35"/>
                      <a:pt x="72" y="19"/>
                      <a:pt x="33" y="6"/>
                    </a:cubicBezTo>
                    <a:cubicBezTo>
                      <a:pt x="25" y="6"/>
                      <a:pt x="13" y="5"/>
                      <a:pt x="0" y="0"/>
                    </a:cubicBezTo>
                    <a:cubicBezTo>
                      <a:pt x="18" y="6"/>
                      <a:pt x="28" y="16"/>
                      <a:pt x="32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3" name="Freeform 57"/>
              <p:cNvSpPr>
                <a:spLocks/>
              </p:cNvSpPr>
              <p:nvPr/>
            </p:nvSpPr>
            <p:spPr bwMode="auto">
              <a:xfrm>
                <a:off x="5719763" y="3548063"/>
                <a:ext cx="357188" cy="131763"/>
              </a:xfrm>
              <a:custGeom>
                <a:avLst/>
                <a:gdLst/>
                <a:ahLst/>
                <a:cxnLst>
                  <a:cxn ang="0">
                    <a:pos x="38" y="32"/>
                  </a:cxn>
                  <a:cxn ang="0">
                    <a:pos x="21" y="27"/>
                  </a:cxn>
                  <a:cxn ang="0">
                    <a:pos x="22" y="23"/>
                  </a:cxn>
                  <a:cxn ang="0">
                    <a:pos x="0" y="35"/>
                  </a:cxn>
                  <a:cxn ang="0">
                    <a:pos x="38" y="32"/>
                  </a:cxn>
                </a:cxnLst>
                <a:rect l="0" t="0" r="r" b="b"/>
                <a:pathLst>
                  <a:path w="95" h="35">
                    <a:moveTo>
                      <a:pt x="38" y="32"/>
                    </a:moveTo>
                    <a:cubicBezTo>
                      <a:pt x="75" y="20"/>
                      <a:pt x="88" y="3"/>
                      <a:pt x="21" y="27"/>
                    </a:cubicBezTo>
                    <a:cubicBezTo>
                      <a:pt x="95" y="0"/>
                      <a:pt x="66" y="6"/>
                      <a:pt x="22" y="23"/>
                    </a:cubicBezTo>
                    <a:cubicBezTo>
                      <a:pt x="16" y="27"/>
                      <a:pt x="9" y="31"/>
                      <a:pt x="0" y="35"/>
                    </a:cubicBezTo>
                    <a:cubicBezTo>
                      <a:pt x="16" y="29"/>
                      <a:pt x="30" y="29"/>
                      <a:pt x="38" y="3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4" name="Freeform 58"/>
              <p:cNvSpPr>
                <a:spLocks/>
              </p:cNvSpPr>
              <p:nvPr/>
            </p:nvSpPr>
            <p:spPr bwMode="auto">
              <a:xfrm>
                <a:off x="5338763" y="3427413"/>
                <a:ext cx="169863" cy="155575"/>
              </a:xfrm>
              <a:custGeom>
                <a:avLst/>
                <a:gdLst/>
                <a:ahLst/>
                <a:cxnLst>
                  <a:cxn ang="0">
                    <a:pos x="36" y="25"/>
                  </a:cxn>
                  <a:cxn ang="0">
                    <a:pos x="45" y="41"/>
                  </a:cxn>
                  <a:cxn ang="0">
                    <a:pos x="36" y="25"/>
                  </a:cxn>
                </a:cxnLst>
                <a:rect l="0" t="0" r="r" b="b"/>
                <a:pathLst>
                  <a:path w="45" h="41">
                    <a:moveTo>
                      <a:pt x="36" y="25"/>
                    </a:moveTo>
                    <a:cubicBezTo>
                      <a:pt x="12" y="3"/>
                      <a:pt x="0" y="0"/>
                      <a:pt x="45" y="41"/>
                    </a:cubicBezTo>
                    <a:cubicBezTo>
                      <a:pt x="36" y="31"/>
                      <a:pt x="34" y="26"/>
                      <a:pt x="36" y="2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6" name="Freeform 60"/>
              <p:cNvSpPr>
                <a:spLocks/>
              </p:cNvSpPr>
              <p:nvPr/>
            </p:nvSpPr>
            <p:spPr bwMode="auto">
              <a:xfrm>
                <a:off x="5748338" y="3690938"/>
                <a:ext cx="304800" cy="492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6"/>
                  </a:cxn>
                </a:cxnLst>
                <a:rect l="0" t="0" r="r" b="b"/>
                <a:pathLst>
                  <a:path w="81" h="13">
                    <a:moveTo>
                      <a:pt x="0" y="6"/>
                    </a:moveTo>
                    <a:cubicBezTo>
                      <a:pt x="11" y="6"/>
                      <a:pt x="18" y="7"/>
                      <a:pt x="24" y="9"/>
                    </a:cubicBezTo>
                    <a:cubicBezTo>
                      <a:pt x="81" y="13"/>
                      <a:pt x="69" y="2"/>
                      <a:pt x="36" y="0"/>
                    </a:cubicBezTo>
                    <a:cubicBezTo>
                      <a:pt x="35" y="3"/>
                      <a:pt x="24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7" name="Freeform 61"/>
              <p:cNvSpPr>
                <a:spLocks/>
              </p:cNvSpPr>
              <p:nvPr/>
            </p:nvSpPr>
            <p:spPr bwMode="auto">
              <a:xfrm>
                <a:off x="5843588" y="3725863"/>
                <a:ext cx="214313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7" h="11">
                    <a:moveTo>
                      <a:pt x="9" y="7"/>
                    </a:moveTo>
                    <a:cubicBezTo>
                      <a:pt x="42" y="11"/>
                      <a:pt x="57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8" name="Freeform 62"/>
              <p:cNvSpPr>
                <a:spLocks/>
              </p:cNvSpPr>
              <p:nvPr/>
            </p:nvSpPr>
            <p:spPr bwMode="auto">
              <a:xfrm>
                <a:off x="5673725" y="3811588"/>
                <a:ext cx="101600" cy="282575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5">
                    <a:moveTo>
                      <a:pt x="4" y="36"/>
                    </a:moveTo>
                    <a:cubicBezTo>
                      <a:pt x="14" y="66"/>
                      <a:pt x="27" y="75"/>
                      <a:pt x="10" y="23"/>
                    </a:cubicBezTo>
                    <a:cubicBezTo>
                      <a:pt x="7" y="18"/>
                      <a:pt x="4" y="11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9" name="Freeform 63"/>
              <p:cNvSpPr>
                <a:spLocks/>
              </p:cNvSpPr>
              <p:nvPr/>
            </p:nvSpPr>
            <p:spPr bwMode="auto">
              <a:xfrm>
                <a:off x="5335588" y="3432175"/>
                <a:ext cx="217488" cy="198438"/>
              </a:xfrm>
              <a:custGeom>
                <a:avLst/>
                <a:gdLst/>
                <a:ahLst/>
                <a:cxnLst>
                  <a:cxn ang="0">
                    <a:pos x="58" y="53"/>
                  </a:cxn>
                  <a:cxn ang="0">
                    <a:pos x="46" y="41"/>
                  </a:cxn>
                  <a:cxn ang="0">
                    <a:pos x="27" y="36"/>
                  </a:cxn>
                  <a:cxn ang="0">
                    <a:pos x="58" y="5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cubicBezTo>
                      <a:pt x="53" y="48"/>
                      <a:pt x="49" y="44"/>
                      <a:pt x="46" y="41"/>
                    </a:cubicBezTo>
                    <a:cubicBezTo>
                      <a:pt x="0" y="0"/>
                      <a:pt x="2" y="15"/>
                      <a:pt x="27" y="36"/>
                    </a:cubicBezTo>
                    <a:cubicBezTo>
                      <a:pt x="28" y="32"/>
                      <a:pt x="38" y="34"/>
                      <a:pt x="58" y="5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0" name="Freeform 64"/>
              <p:cNvSpPr>
                <a:spLocks/>
              </p:cNvSpPr>
              <p:nvPr/>
            </p:nvSpPr>
            <p:spPr bwMode="auto">
              <a:xfrm>
                <a:off x="5237163" y="3673475"/>
                <a:ext cx="285750" cy="47625"/>
              </a:xfrm>
              <a:custGeom>
                <a:avLst/>
                <a:gdLst/>
                <a:ahLst/>
                <a:cxnLst>
                  <a:cxn ang="0">
                    <a:pos x="76" y="7"/>
                  </a:cxn>
                  <a:cxn ang="0">
                    <a:pos x="49" y="3"/>
                  </a:cxn>
                  <a:cxn ang="0">
                    <a:pos x="42" y="13"/>
                  </a:cxn>
                  <a:cxn ang="0">
                    <a:pos x="76" y="7"/>
                  </a:cxn>
                </a:cxnLst>
                <a:rect l="0" t="0" r="r" b="b"/>
                <a:pathLst>
                  <a:path w="76" h="13">
                    <a:moveTo>
                      <a:pt x="76" y="7"/>
                    </a:moveTo>
                    <a:cubicBezTo>
                      <a:pt x="64" y="7"/>
                      <a:pt x="55" y="5"/>
                      <a:pt x="49" y="3"/>
                    </a:cubicBezTo>
                    <a:cubicBezTo>
                      <a:pt x="0" y="0"/>
                      <a:pt x="12" y="10"/>
                      <a:pt x="42" y="13"/>
                    </a:cubicBezTo>
                    <a:cubicBezTo>
                      <a:pt x="44" y="9"/>
                      <a:pt x="54" y="6"/>
                      <a:pt x="76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1" name="Freeform 65"/>
              <p:cNvSpPr>
                <a:spLocks/>
              </p:cNvSpPr>
              <p:nvPr/>
            </p:nvSpPr>
            <p:spPr bwMode="auto">
              <a:xfrm>
                <a:off x="5237163" y="3646488"/>
                <a:ext cx="180975" cy="38100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8" y="10"/>
                  </a:cxn>
                  <a:cxn ang="0">
                    <a:pos x="45" y="3"/>
                  </a:cxn>
                </a:cxnLst>
                <a:rect l="0" t="0" r="r" b="b"/>
                <a:pathLst>
                  <a:path w="48" h="10">
                    <a:moveTo>
                      <a:pt x="45" y="3"/>
                    </a:moveTo>
                    <a:cubicBezTo>
                      <a:pt x="13" y="0"/>
                      <a:pt x="0" y="4"/>
                      <a:pt x="48" y="10"/>
                    </a:cubicBezTo>
                    <a:cubicBezTo>
                      <a:pt x="40" y="7"/>
                      <a:pt x="40" y="4"/>
                      <a:pt x="45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2" name="Freeform 66"/>
              <p:cNvSpPr>
                <a:spLocks/>
              </p:cNvSpPr>
              <p:nvPr/>
            </p:nvSpPr>
            <p:spPr bwMode="auto">
              <a:xfrm>
                <a:off x="5715000" y="3902075"/>
                <a:ext cx="68263" cy="1889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3" name="Freeform 67"/>
              <p:cNvSpPr>
                <a:spLocks/>
              </p:cNvSpPr>
              <p:nvPr/>
            </p:nvSpPr>
            <p:spPr bwMode="auto">
              <a:xfrm>
                <a:off x="5624513" y="3265488"/>
                <a:ext cx="60325" cy="358775"/>
              </a:xfrm>
              <a:custGeom>
                <a:avLst/>
                <a:gdLst/>
                <a:ahLst/>
                <a:cxnLst>
                  <a:cxn ang="0">
                    <a:pos x="5" y="95"/>
                  </a:cxn>
                  <a:cxn ang="0">
                    <a:pos x="9" y="70"/>
                  </a:cxn>
                  <a:cxn ang="0">
                    <a:pos x="0" y="63"/>
                  </a:cxn>
                  <a:cxn ang="0">
                    <a:pos x="5" y="95"/>
                  </a:cxn>
                </a:cxnLst>
                <a:rect l="0" t="0" r="r" b="b"/>
                <a:pathLst>
                  <a:path w="16" h="95">
                    <a:moveTo>
                      <a:pt x="5" y="95"/>
                    </a:moveTo>
                    <a:cubicBezTo>
                      <a:pt x="5" y="85"/>
                      <a:pt x="7" y="76"/>
                      <a:pt x="9" y="70"/>
                    </a:cubicBezTo>
                    <a:cubicBezTo>
                      <a:pt x="16" y="0"/>
                      <a:pt x="1" y="22"/>
                      <a:pt x="0" y="63"/>
                    </a:cubicBezTo>
                    <a:cubicBezTo>
                      <a:pt x="3" y="71"/>
                      <a:pt x="6" y="81"/>
                      <a:pt x="5" y="9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4" name="Freeform 68"/>
              <p:cNvSpPr>
                <a:spLocks/>
              </p:cNvSpPr>
              <p:nvPr/>
            </p:nvSpPr>
            <p:spPr bwMode="auto">
              <a:xfrm>
                <a:off x="5503863" y="3311525"/>
                <a:ext cx="95250" cy="217488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20" y="58"/>
                  </a:cxn>
                  <a:cxn ang="0">
                    <a:pos x="25" y="42"/>
                  </a:cxn>
                </a:cxnLst>
                <a:rect l="0" t="0" r="r" b="b"/>
                <a:pathLst>
                  <a:path w="25" h="58">
                    <a:moveTo>
                      <a:pt x="25" y="42"/>
                    </a:moveTo>
                    <a:cubicBezTo>
                      <a:pt x="14" y="10"/>
                      <a:pt x="0" y="0"/>
                      <a:pt x="20" y="58"/>
                    </a:cubicBezTo>
                    <a:cubicBezTo>
                      <a:pt x="17" y="43"/>
                      <a:pt x="21" y="39"/>
                      <a:pt x="25" y="4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5" name="Freeform 69"/>
              <p:cNvSpPr>
                <a:spLocks/>
              </p:cNvSpPr>
              <p:nvPr/>
            </p:nvSpPr>
            <p:spPr bwMode="auto">
              <a:xfrm>
                <a:off x="5824538" y="3487738"/>
                <a:ext cx="184150" cy="131763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7" y="24"/>
                  </a:cxn>
                  <a:cxn ang="0">
                    <a:pos x="0" y="35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cubicBezTo>
                      <a:pt x="33" y="17"/>
                      <a:pt x="49" y="0"/>
                      <a:pt x="7" y="24"/>
                    </a:cubicBezTo>
                    <a:cubicBezTo>
                      <a:pt x="9" y="25"/>
                      <a:pt x="7" y="30"/>
                      <a:pt x="0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6" name="Freeform 70"/>
              <p:cNvSpPr>
                <a:spLocks/>
              </p:cNvSpPr>
              <p:nvPr/>
            </p:nvSpPr>
            <p:spPr bwMode="auto">
              <a:xfrm>
                <a:off x="5297488" y="3811588"/>
                <a:ext cx="176213" cy="114300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39" y="12"/>
                  </a:cxn>
                  <a:cxn ang="0">
                    <a:pos x="47" y="0"/>
                  </a:cxn>
                </a:cxnLst>
                <a:rect l="0" t="0" r="r" b="b"/>
                <a:pathLst>
                  <a:path w="47" h="30">
                    <a:moveTo>
                      <a:pt x="47" y="0"/>
                    </a:moveTo>
                    <a:cubicBezTo>
                      <a:pt x="0" y="30"/>
                      <a:pt x="13" y="29"/>
                      <a:pt x="39" y="12"/>
                    </a:cubicBezTo>
                    <a:cubicBezTo>
                      <a:pt x="36" y="12"/>
                      <a:pt x="37" y="7"/>
                      <a:pt x="4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7" name="Freeform 71"/>
              <p:cNvSpPr>
                <a:spLocks/>
              </p:cNvSpPr>
              <p:nvPr/>
            </p:nvSpPr>
            <p:spPr bwMode="auto">
              <a:xfrm>
                <a:off x="5659438" y="3287713"/>
                <a:ext cx="44450" cy="23812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63"/>
                  </a:cxn>
                  <a:cxn ang="0">
                    <a:pos x="9" y="48"/>
                  </a:cxn>
                </a:cxnLst>
                <a:rect l="0" t="0" r="r" b="b"/>
                <a:pathLst>
                  <a:path w="12" h="63">
                    <a:moveTo>
                      <a:pt x="9" y="48"/>
                    </a:moveTo>
                    <a:cubicBezTo>
                      <a:pt x="12" y="14"/>
                      <a:pt x="7" y="0"/>
                      <a:pt x="0" y="63"/>
                    </a:cubicBezTo>
                    <a:cubicBezTo>
                      <a:pt x="3" y="56"/>
                      <a:pt x="6" y="50"/>
                      <a:pt x="9" y="4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8" name="Freeform 72"/>
              <p:cNvSpPr>
                <a:spLocks/>
              </p:cNvSpPr>
              <p:nvPr/>
            </p:nvSpPr>
            <p:spPr bwMode="auto">
              <a:xfrm>
                <a:off x="5349875" y="3770313"/>
                <a:ext cx="230188" cy="26035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5" y="21"/>
                  </a:cxn>
                  <a:cxn ang="0">
                    <a:pos x="48" y="15"/>
                  </a:cxn>
                  <a:cxn ang="0">
                    <a:pos x="45" y="29"/>
                  </a:cxn>
                  <a:cxn ang="0">
                    <a:pos x="61" y="0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cubicBezTo>
                      <a:pt x="52" y="10"/>
                      <a:pt x="42" y="17"/>
                      <a:pt x="35" y="21"/>
                    </a:cubicBezTo>
                    <a:cubicBezTo>
                      <a:pt x="7" y="49"/>
                      <a:pt x="1" y="69"/>
                      <a:pt x="48" y="15"/>
                    </a:cubicBezTo>
                    <a:cubicBezTo>
                      <a:pt x="0" y="69"/>
                      <a:pt x="19" y="60"/>
                      <a:pt x="45" y="29"/>
                    </a:cubicBezTo>
                    <a:cubicBezTo>
                      <a:pt x="47" y="21"/>
                      <a:pt x="52" y="11"/>
                      <a:pt x="6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9" name="Freeform 73"/>
              <p:cNvSpPr>
                <a:spLocks/>
              </p:cNvSpPr>
              <p:nvPr/>
            </p:nvSpPr>
            <p:spPr bwMode="auto">
              <a:xfrm>
                <a:off x="5730875" y="3476625"/>
                <a:ext cx="269875" cy="161925"/>
              </a:xfrm>
              <a:custGeom>
                <a:avLst/>
                <a:gdLst/>
                <a:ahLst/>
                <a:cxnLst>
                  <a:cxn ang="0">
                    <a:pos x="31" y="27"/>
                  </a:cxn>
                  <a:cxn ang="0">
                    <a:pos x="19" y="27"/>
                  </a:cxn>
                  <a:cxn ang="0">
                    <a:pos x="0" y="43"/>
                  </a:cxn>
                  <a:cxn ang="0">
                    <a:pos x="31" y="27"/>
                  </a:cxn>
                </a:cxnLst>
                <a:rect l="0" t="0" r="r" b="b"/>
                <a:pathLst>
                  <a:path w="72" h="43">
                    <a:moveTo>
                      <a:pt x="31" y="27"/>
                    </a:moveTo>
                    <a:cubicBezTo>
                      <a:pt x="72" y="0"/>
                      <a:pt x="50" y="6"/>
                      <a:pt x="19" y="27"/>
                    </a:cubicBezTo>
                    <a:cubicBezTo>
                      <a:pt x="15" y="31"/>
                      <a:pt x="9" y="37"/>
                      <a:pt x="0" y="43"/>
                    </a:cubicBezTo>
                    <a:cubicBezTo>
                      <a:pt x="17" y="30"/>
                      <a:pt x="27" y="26"/>
                      <a:pt x="31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0" name="Freeform 74"/>
              <p:cNvSpPr>
                <a:spLocks/>
              </p:cNvSpPr>
              <p:nvPr/>
            </p:nvSpPr>
            <p:spPr bwMode="auto">
              <a:xfrm>
                <a:off x="5722938" y="3781425"/>
                <a:ext cx="228600" cy="200025"/>
              </a:xfrm>
              <a:custGeom>
                <a:avLst/>
                <a:gdLst/>
                <a:ahLst/>
                <a:cxnLst>
                  <a:cxn ang="0">
                    <a:pos x="22" y="28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2" y="28"/>
                  </a:cxn>
                </a:cxnLst>
                <a:rect l="0" t="0" r="r" b="b"/>
                <a:pathLst>
                  <a:path w="61" h="53">
                    <a:moveTo>
                      <a:pt x="22" y="28"/>
                    </a:moveTo>
                    <a:cubicBezTo>
                      <a:pt x="47" y="50"/>
                      <a:pt x="61" y="53"/>
                      <a:pt x="16" y="13"/>
                    </a:cubicBezTo>
                    <a:cubicBezTo>
                      <a:pt x="12" y="10"/>
                      <a:pt x="6" y="6"/>
                      <a:pt x="0" y="0"/>
                    </a:cubicBezTo>
                    <a:cubicBezTo>
                      <a:pt x="16" y="15"/>
                      <a:pt x="23" y="24"/>
                      <a:pt x="22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1" name="Freeform 75"/>
              <p:cNvSpPr>
                <a:spLocks/>
              </p:cNvSpPr>
              <p:nvPr/>
            </p:nvSpPr>
            <p:spPr bwMode="auto">
              <a:xfrm>
                <a:off x="5470525" y="3811588"/>
                <a:ext cx="128588" cy="2794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30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30" y="12"/>
                    </a:cubicBezTo>
                    <a:cubicBezTo>
                      <a:pt x="5" y="74"/>
                      <a:pt x="15" y="66"/>
                      <a:pt x="28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2" name="Freeform 76"/>
              <p:cNvSpPr>
                <a:spLocks/>
              </p:cNvSpPr>
              <p:nvPr/>
            </p:nvSpPr>
            <p:spPr bwMode="auto">
              <a:xfrm>
                <a:off x="5500688" y="3306763"/>
                <a:ext cx="98425" cy="293688"/>
              </a:xfrm>
              <a:custGeom>
                <a:avLst/>
                <a:gdLst/>
                <a:ahLst/>
                <a:cxnLst>
                  <a:cxn ang="0">
                    <a:pos x="14" y="49"/>
                  </a:cxn>
                  <a:cxn ang="0">
                    <a:pos x="26" y="78"/>
                  </a:cxn>
                  <a:cxn ang="0">
                    <a:pos x="21" y="59"/>
                  </a:cxn>
                  <a:cxn ang="0">
                    <a:pos x="14" y="49"/>
                  </a:cxn>
                </a:cxnLst>
                <a:rect l="0" t="0" r="r" b="b"/>
                <a:pathLst>
                  <a:path w="26" h="78">
                    <a:moveTo>
                      <a:pt x="14" y="49"/>
                    </a:moveTo>
                    <a:cubicBezTo>
                      <a:pt x="17" y="54"/>
                      <a:pt x="21" y="63"/>
                      <a:pt x="26" y="78"/>
                    </a:cubicBezTo>
                    <a:cubicBezTo>
                      <a:pt x="24" y="70"/>
                      <a:pt x="22" y="64"/>
                      <a:pt x="21" y="59"/>
                    </a:cubicBezTo>
                    <a:cubicBezTo>
                      <a:pt x="0" y="0"/>
                      <a:pt x="2" y="15"/>
                      <a:pt x="14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3" name="Freeform 77"/>
              <p:cNvSpPr>
                <a:spLocks/>
              </p:cNvSpPr>
              <p:nvPr/>
            </p:nvSpPr>
            <p:spPr bwMode="auto">
              <a:xfrm>
                <a:off x="5294313" y="3767138"/>
                <a:ext cx="247650" cy="153988"/>
              </a:xfrm>
              <a:custGeom>
                <a:avLst/>
                <a:gdLst/>
                <a:ahLst/>
                <a:cxnLst>
                  <a:cxn ang="0">
                    <a:pos x="33" y="13"/>
                  </a:cxn>
                  <a:cxn ang="0">
                    <a:pos x="48" y="11"/>
                  </a:cxn>
                  <a:cxn ang="0">
                    <a:pos x="66" y="0"/>
                  </a:cxn>
                  <a:cxn ang="0">
                    <a:pos x="33" y="13"/>
                  </a:cxn>
                </a:cxnLst>
                <a:rect l="0" t="0" r="r" b="b"/>
                <a:pathLst>
                  <a:path w="66" h="41">
                    <a:moveTo>
                      <a:pt x="33" y="13"/>
                    </a:moveTo>
                    <a:cubicBezTo>
                      <a:pt x="6" y="30"/>
                      <a:pt x="0" y="41"/>
                      <a:pt x="48" y="11"/>
                    </a:cubicBezTo>
                    <a:cubicBezTo>
                      <a:pt x="52" y="8"/>
                      <a:pt x="58" y="4"/>
                      <a:pt x="66" y="0"/>
                    </a:cubicBezTo>
                    <a:cubicBezTo>
                      <a:pt x="41" y="15"/>
                      <a:pt x="31" y="17"/>
                      <a:pt x="33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4" name="Freeform 78"/>
              <p:cNvSpPr>
                <a:spLocks/>
              </p:cNvSpPr>
              <p:nvPr/>
            </p:nvSpPr>
            <p:spPr bwMode="auto">
              <a:xfrm>
                <a:off x="5676900" y="3317875"/>
                <a:ext cx="117475" cy="282575"/>
              </a:xfrm>
              <a:custGeom>
                <a:avLst/>
                <a:gdLst/>
                <a:ahLst/>
                <a:cxnLst>
                  <a:cxn ang="0">
                    <a:pos x="12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2" y="49"/>
                  </a:cxn>
                </a:cxnLst>
                <a:rect l="0" t="0" r="r" b="b"/>
                <a:pathLst>
                  <a:path w="31" h="75">
                    <a:moveTo>
                      <a:pt x="12" y="49"/>
                    </a:moveTo>
                    <a:cubicBezTo>
                      <a:pt x="31" y="0"/>
                      <a:pt x="19" y="11"/>
                      <a:pt x="8" y="42"/>
                    </a:cubicBezTo>
                    <a:cubicBezTo>
                      <a:pt x="8" y="47"/>
                      <a:pt x="6" y="58"/>
                      <a:pt x="0" y="75"/>
                    </a:cubicBezTo>
                    <a:cubicBezTo>
                      <a:pt x="5" y="62"/>
                      <a:pt x="9" y="53"/>
                      <a:pt x="12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5" name="Freeform 79"/>
              <p:cNvSpPr>
                <a:spLocks/>
              </p:cNvSpPr>
              <p:nvPr/>
            </p:nvSpPr>
            <p:spPr bwMode="auto">
              <a:xfrm>
                <a:off x="5580063" y="3792538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9" y="31"/>
                      <a:pt x="4" y="37"/>
                    </a:cubicBezTo>
                    <a:cubicBezTo>
                      <a:pt x="0" y="73"/>
                      <a:pt x="6" y="89"/>
                      <a:pt x="13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6" name="Freeform 80"/>
              <p:cNvSpPr>
                <a:spLocks/>
              </p:cNvSpPr>
              <p:nvPr/>
            </p:nvSpPr>
            <p:spPr bwMode="auto">
              <a:xfrm>
                <a:off x="5726113" y="3322638"/>
                <a:ext cx="76200" cy="176213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20" y="0"/>
                      <a:pt x="0" y="47"/>
                    </a:cubicBezTo>
                    <a:cubicBezTo>
                      <a:pt x="4" y="41"/>
                      <a:pt x="7" y="42"/>
                      <a:pt x="7" y="4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7" name="Freeform 81"/>
              <p:cNvSpPr>
                <a:spLocks/>
              </p:cNvSpPr>
              <p:nvPr/>
            </p:nvSpPr>
            <p:spPr bwMode="auto">
              <a:xfrm>
                <a:off x="5681663" y="3781425"/>
                <a:ext cx="187325" cy="2905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3"/>
                  </a:cxn>
                  <a:cxn ang="0">
                    <a:pos x="13" y="17"/>
                  </a:cxn>
                  <a:cxn ang="0">
                    <a:pos x="28" y="28"/>
                  </a:cxn>
                  <a:cxn ang="0">
                    <a:pos x="0" y="0"/>
                  </a:cxn>
                </a:cxnLst>
                <a:rect l="0" t="0" r="r" b="b"/>
                <a:pathLst>
                  <a:path w="50" h="77">
                    <a:moveTo>
                      <a:pt x="0" y="0"/>
                    </a:moveTo>
                    <a:cubicBezTo>
                      <a:pt x="9" y="14"/>
                      <a:pt x="14" y="26"/>
                      <a:pt x="16" y="33"/>
                    </a:cubicBezTo>
                    <a:cubicBezTo>
                      <a:pt x="35" y="66"/>
                      <a:pt x="50" y="77"/>
                      <a:pt x="13" y="17"/>
                    </a:cubicBezTo>
                    <a:cubicBezTo>
                      <a:pt x="50" y="75"/>
                      <a:pt x="48" y="59"/>
                      <a:pt x="28" y="28"/>
                    </a:cubicBezTo>
                    <a:cubicBezTo>
                      <a:pt x="22" y="25"/>
                      <a:pt x="10" y="1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8" name="Freeform 82"/>
              <p:cNvSpPr>
                <a:spLocks/>
              </p:cNvSpPr>
              <p:nvPr/>
            </p:nvSpPr>
            <p:spPr bwMode="auto">
              <a:xfrm>
                <a:off x="5387975" y="3457575"/>
                <a:ext cx="504825" cy="493713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1" y="19"/>
                  </a:cxn>
                  <a:cxn ang="0">
                    <a:pos x="32" y="33"/>
                  </a:cxn>
                  <a:cxn ang="0">
                    <a:pos x="44" y="46"/>
                  </a:cxn>
                  <a:cxn ang="0">
                    <a:pos x="16" y="38"/>
                  </a:cxn>
                  <a:cxn ang="0">
                    <a:pos x="16" y="52"/>
                  </a:cxn>
                  <a:cxn ang="0">
                    <a:pos x="8" y="60"/>
                  </a:cxn>
                  <a:cxn ang="0">
                    <a:pos x="36" y="64"/>
                  </a:cxn>
                  <a:cxn ang="0">
                    <a:pos x="8" y="76"/>
                  </a:cxn>
                  <a:cxn ang="0">
                    <a:pos x="17" y="87"/>
                  </a:cxn>
                  <a:cxn ang="0">
                    <a:pos x="41" y="82"/>
                  </a:cxn>
                  <a:cxn ang="0">
                    <a:pos x="23" y="94"/>
                  </a:cxn>
                  <a:cxn ang="0">
                    <a:pos x="25" y="104"/>
                  </a:cxn>
                  <a:cxn ang="0">
                    <a:pos x="35" y="112"/>
                  </a:cxn>
                  <a:cxn ang="0">
                    <a:pos x="56" y="94"/>
                  </a:cxn>
                  <a:cxn ang="0">
                    <a:pos x="55" y="126"/>
                  </a:cxn>
                  <a:cxn ang="0">
                    <a:pos x="72" y="124"/>
                  </a:cxn>
                  <a:cxn ang="0">
                    <a:pos x="76" y="94"/>
                  </a:cxn>
                  <a:cxn ang="0">
                    <a:pos x="87" y="118"/>
                  </a:cxn>
                  <a:cxn ang="0">
                    <a:pos x="94" y="119"/>
                  </a:cxn>
                  <a:cxn ang="0">
                    <a:pos x="106" y="114"/>
                  </a:cxn>
                  <a:cxn ang="0">
                    <a:pos x="89" y="86"/>
                  </a:cxn>
                  <a:cxn ang="0">
                    <a:pos x="105" y="99"/>
                  </a:cxn>
                  <a:cxn ang="0">
                    <a:pos x="120" y="97"/>
                  </a:cxn>
                  <a:cxn ang="0">
                    <a:pos x="121" y="80"/>
                  </a:cxn>
                  <a:cxn ang="0">
                    <a:pos x="121" y="71"/>
                  </a:cxn>
                  <a:cxn ang="0">
                    <a:pos x="96" y="68"/>
                  </a:cxn>
                  <a:cxn ang="0">
                    <a:pos x="126" y="56"/>
                  </a:cxn>
                  <a:cxn ang="0">
                    <a:pos x="110" y="47"/>
                  </a:cxn>
                  <a:cxn ang="0">
                    <a:pos x="123" y="32"/>
                  </a:cxn>
                  <a:cxn ang="0">
                    <a:pos x="91" y="48"/>
                  </a:cxn>
                  <a:cxn ang="0">
                    <a:pos x="115" y="21"/>
                  </a:cxn>
                  <a:cxn ang="0">
                    <a:pos x="95" y="21"/>
                  </a:cxn>
                  <a:cxn ang="0">
                    <a:pos x="90" y="11"/>
                  </a:cxn>
                  <a:cxn ang="0">
                    <a:pos x="77" y="38"/>
                  </a:cxn>
                  <a:cxn ang="0">
                    <a:pos x="81" y="3"/>
                  </a:cxn>
                  <a:cxn ang="0">
                    <a:pos x="72" y="19"/>
                  </a:cxn>
                  <a:cxn ang="0">
                    <a:pos x="63" y="12"/>
                  </a:cxn>
                  <a:cxn ang="0">
                    <a:pos x="51" y="19"/>
                  </a:cxn>
                  <a:cxn ang="0">
                    <a:pos x="56" y="38"/>
                  </a:cxn>
                </a:cxnLst>
                <a:rect l="0" t="0" r="r" b="b"/>
                <a:pathLst>
                  <a:path w="134" h="131">
                    <a:moveTo>
                      <a:pt x="44" y="9"/>
                    </a:moveTo>
                    <a:cubicBezTo>
                      <a:pt x="41" y="4"/>
                      <a:pt x="40" y="4"/>
                      <a:pt x="40" y="7"/>
                    </a:cubicBezTo>
                    <a:cubicBezTo>
                      <a:pt x="40" y="13"/>
                      <a:pt x="44" y="28"/>
                      <a:pt x="55" y="47"/>
                    </a:cubicBezTo>
                    <a:cubicBezTo>
                      <a:pt x="47" y="33"/>
                      <a:pt x="38" y="24"/>
                      <a:pt x="31" y="19"/>
                    </a:cubicBezTo>
                    <a:cubicBezTo>
                      <a:pt x="28" y="17"/>
                      <a:pt x="25" y="16"/>
                      <a:pt x="23" y="17"/>
                    </a:cubicBezTo>
                    <a:cubicBezTo>
                      <a:pt x="21" y="18"/>
                      <a:pt x="23" y="23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5" y="37"/>
                      <a:pt x="39" y="41"/>
                      <a:pt x="44" y="46"/>
                    </a:cubicBezTo>
                    <a:cubicBezTo>
                      <a:pt x="24" y="27"/>
                      <a:pt x="14" y="25"/>
                      <a:pt x="13" y="29"/>
                    </a:cubicBezTo>
                    <a:cubicBezTo>
                      <a:pt x="12" y="31"/>
                      <a:pt x="13" y="34"/>
                      <a:pt x="16" y="38"/>
                    </a:cubicBezTo>
                    <a:cubicBezTo>
                      <a:pt x="21" y="44"/>
                      <a:pt x="30" y="53"/>
                      <a:pt x="45" y="58"/>
                    </a:cubicBezTo>
                    <a:cubicBezTo>
                      <a:pt x="34" y="54"/>
                      <a:pt x="24" y="52"/>
                      <a:pt x="16" y="52"/>
                    </a:cubicBezTo>
                    <a:cubicBezTo>
                      <a:pt x="11" y="52"/>
                      <a:pt x="7" y="52"/>
                      <a:pt x="5" y="53"/>
                    </a:cubicBezTo>
                    <a:cubicBezTo>
                      <a:pt x="0" y="54"/>
                      <a:pt x="0" y="57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5" y="62"/>
                      <a:pt x="24" y="64"/>
                      <a:pt x="36" y="64"/>
                    </a:cubicBezTo>
                    <a:cubicBezTo>
                      <a:pt x="14" y="63"/>
                      <a:pt x="4" y="66"/>
                      <a:pt x="2" y="70"/>
                    </a:cubicBezTo>
                    <a:cubicBezTo>
                      <a:pt x="1" y="72"/>
                      <a:pt x="3" y="74"/>
                      <a:pt x="8" y="76"/>
                    </a:cubicBezTo>
                    <a:cubicBezTo>
                      <a:pt x="15" y="79"/>
                      <a:pt x="29" y="80"/>
                      <a:pt x="45" y="74"/>
                    </a:cubicBezTo>
                    <a:cubicBezTo>
                      <a:pt x="33" y="78"/>
                      <a:pt x="23" y="83"/>
                      <a:pt x="17" y="87"/>
                    </a:cubicBezTo>
                    <a:cubicBezTo>
                      <a:pt x="12" y="91"/>
                      <a:pt x="9" y="93"/>
                      <a:pt x="8" y="95"/>
                    </a:cubicBezTo>
                    <a:cubicBezTo>
                      <a:pt x="6" y="99"/>
                      <a:pt x="16" y="97"/>
                      <a:pt x="41" y="82"/>
                    </a:cubicBezTo>
                    <a:cubicBezTo>
                      <a:pt x="33" y="86"/>
                      <a:pt x="27" y="90"/>
                      <a:pt x="23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13" y="101"/>
                      <a:pt x="12" y="106"/>
                      <a:pt x="15" y="106"/>
                    </a:cubicBezTo>
                    <a:cubicBezTo>
                      <a:pt x="17" y="107"/>
                      <a:pt x="21" y="106"/>
                      <a:pt x="25" y="104"/>
                    </a:cubicBezTo>
                    <a:cubicBezTo>
                      <a:pt x="32" y="100"/>
                      <a:pt x="42" y="93"/>
                      <a:pt x="51" y="83"/>
                    </a:cubicBezTo>
                    <a:cubicBezTo>
                      <a:pt x="42" y="94"/>
                      <a:pt x="37" y="104"/>
                      <a:pt x="35" y="112"/>
                    </a:cubicBezTo>
                    <a:cubicBezTo>
                      <a:pt x="34" y="116"/>
                      <a:pt x="34" y="120"/>
                      <a:pt x="35" y="122"/>
                    </a:cubicBezTo>
                    <a:cubicBezTo>
                      <a:pt x="37" y="128"/>
                      <a:pt x="46" y="123"/>
                      <a:pt x="56" y="94"/>
                    </a:cubicBezTo>
                    <a:cubicBezTo>
                      <a:pt x="48" y="116"/>
                      <a:pt x="47" y="127"/>
                      <a:pt x="50" y="129"/>
                    </a:cubicBezTo>
                    <a:cubicBezTo>
                      <a:pt x="51" y="131"/>
                      <a:pt x="53" y="129"/>
                      <a:pt x="55" y="126"/>
                    </a:cubicBezTo>
                    <a:cubicBezTo>
                      <a:pt x="60" y="120"/>
                      <a:pt x="64" y="106"/>
                      <a:pt x="65" y="89"/>
                    </a:cubicBezTo>
                    <a:cubicBezTo>
                      <a:pt x="64" y="105"/>
                      <a:pt x="68" y="117"/>
                      <a:pt x="72" y="124"/>
                    </a:cubicBezTo>
                    <a:cubicBezTo>
                      <a:pt x="75" y="128"/>
                      <a:pt x="78" y="130"/>
                      <a:pt x="80" y="130"/>
                    </a:cubicBezTo>
                    <a:cubicBezTo>
                      <a:pt x="84" y="130"/>
                      <a:pt x="86" y="119"/>
                      <a:pt x="76" y="94"/>
                    </a:cubicBezTo>
                    <a:cubicBezTo>
                      <a:pt x="80" y="105"/>
                      <a:pt x="83" y="112"/>
                      <a:pt x="86" y="117"/>
                    </a:cubicBezTo>
                    <a:cubicBezTo>
                      <a:pt x="86" y="117"/>
                      <a:pt x="86" y="118"/>
                      <a:pt x="87" y="118"/>
                    </a:cubicBezTo>
                    <a:cubicBezTo>
                      <a:pt x="90" y="124"/>
                      <a:pt x="92" y="127"/>
                      <a:pt x="93" y="127"/>
                    </a:cubicBezTo>
                    <a:cubicBezTo>
                      <a:pt x="94" y="127"/>
                      <a:pt x="95" y="124"/>
                      <a:pt x="94" y="119"/>
                    </a:cubicBezTo>
                    <a:cubicBezTo>
                      <a:pt x="92" y="112"/>
                      <a:pt x="87" y="100"/>
                      <a:pt x="78" y="86"/>
                    </a:cubicBezTo>
                    <a:cubicBezTo>
                      <a:pt x="88" y="102"/>
                      <a:pt x="100" y="111"/>
                      <a:pt x="106" y="114"/>
                    </a:cubicBezTo>
                    <a:cubicBezTo>
                      <a:pt x="109" y="116"/>
                      <a:pt x="111" y="116"/>
                      <a:pt x="111" y="114"/>
                    </a:cubicBezTo>
                    <a:cubicBezTo>
                      <a:pt x="112" y="110"/>
                      <a:pt x="105" y="101"/>
                      <a:pt x="89" y="86"/>
                    </a:cubicBezTo>
                    <a:cubicBezTo>
                      <a:pt x="95" y="92"/>
                      <a:pt x="101" y="96"/>
                      <a:pt x="105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13" y="104"/>
                      <a:pt x="118" y="105"/>
                      <a:pt x="120" y="104"/>
                    </a:cubicBezTo>
                    <a:cubicBezTo>
                      <a:pt x="122" y="103"/>
                      <a:pt x="122" y="100"/>
                      <a:pt x="120" y="97"/>
                    </a:cubicBezTo>
                    <a:cubicBezTo>
                      <a:pt x="116" y="90"/>
                      <a:pt x="106" y="80"/>
                      <a:pt x="88" y="74"/>
                    </a:cubicBezTo>
                    <a:cubicBezTo>
                      <a:pt x="101" y="79"/>
                      <a:pt x="113" y="80"/>
                      <a:pt x="121" y="80"/>
                    </a:cubicBezTo>
                    <a:cubicBezTo>
                      <a:pt x="125" y="80"/>
                      <a:pt x="128" y="79"/>
                      <a:pt x="130" y="78"/>
                    </a:cubicBezTo>
                    <a:cubicBezTo>
                      <a:pt x="134" y="76"/>
                      <a:pt x="132" y="73"/>
                      <a:pt x="121" y="71"/>
                    </a:cubicBezTo>
                    <a:cubicBezTo>
                      <a:pt x="121" y="71"/>
                      <a:pt x="120" y="71"/>
                      <a:pt x="120" y="71"/>
                    </a:cubicBezTo>
                    <a:cubicBezTo>
                      <a:pt x="114" y="69"/>
                      <a:pt x="107" y="68"/>
                      <a:pt x="96" y="68"/>
                    </a:cubicBezTo>
                    <a:cubicBezTo>
                      <a:pt x="120" y="69"/>
                      <a:pt x="131" y="65"/>
                      <a:pt x="132" y="62"/>
                    </a:cubicBezTo>
                    <a:cubicBezTo>
                      <a:pt x="132" y="59"/>
                      <a:pt x="130" y="57"/>
                      <a:pt x="126" y="56"/>
                    </a:cubicBezTo>
                    <a:cubicBezTo>
                      <a:pt x="118" y="53"/>
                      <a:pt x="104" y="53"/>
                      <a:pt x="88" y="59"/>
                    </a:cubicBezTo>
                    <a:cubicBezTo>
                      <a:pt x="97" y="55"/>
                      <a:pt x="104" y="51"/>
                      <a:pt x="110" y="47"/>
                    </a:cubicBezTo>
                    <a:cubicBezTo>
                      <a:pt x="112" y="46"/>
                      <a:pt x="114" y="45"/>
                      <a:pt x="116" y="43"/>
                    </a:cubicBezTo>
                    <a:cubicBezTo>
                      <a:pt x="123" y="38"/>
                      <a:pt x="125" y="33"/>
                      <a:pt x="123" y="32"/>
                    </a:cubicBezTo>
                    <a:cubicBezTo>
                      <a:pt x="123" y="32"/>
                      <a:pt x="122" y="32"/>
                      <a:pt x="122" y="32"/>
                    </a:cubicBezTo>
                    <a:cubicBezTo>
                      <a:pt x="118" y="31"/>
                      <a:pt x="108" y="35"/>
                      <a:pt x="91" y="48"/>
                    </a:cubicBezTo>
                    <a:cubicBezTo>
                      <a:pt x="100" y="42"/>
                      <a:pt x="106" y="36"/>
                      <a:pt x="110" y="32"/>
                    </a:cubicBezTo>
                    <a:cubicBezTo>
                      <a:pt x="116" y="26"/>
                      <a:pt x="117" y="22"/>
                      <a:pt x="115" y="21"/>
                    </a:cubicBezTo>
                    <a:cubicBezTo>
                      <a:pt x="111" y="20"/>
                      <a:pt x="95" y="28"/>
                      <a:pt x="80" y="48"/>
                    </a:cubicBezTo>
                    <a:cubicBezTo>
                      <a:pt x="88" y="38"/>
                      <a:pt x="93" y="28"/>
                      <a:pt x="95" y="21"/>
                    </a:cubicBezTo>
                    <a:cubicBezTo>
                      <a:pt x="96" y="16"/>
                      <a:pt x="97" y="13"/>
                      <a:pt x="97" y="10"/>
                    </a:cubicBezTo>
                    <a:cubicBezTo>
                      <a:pt x="97" y="6"/>
                      <a:pt x="94" y="5"/>
                      <a:pt x="90" y="11"/>
                    </a:cubicBezTo>
                    <a:cubicBezTo>
                      <a:pt x="90" y="11"/>
                      <a:pt x="89" y="11"/>
                      <a:pt x="89" y="12"/>
                    </a:cubicBezTo>
                    <a:cubicBezTo>
                      <a:pt x="86" y="16"/>
                      <a:pt x="82" y="25"/>
                      <a:pt x="77" y="38"/>
                    </a:cubicBezTo>
                    <a:cubicBezTo>
                      <a:pt x="83" y="21"/>
                      <a:pt x="85" y="10"/>
                      <a:pt x="85" y="5"/>
                    </a:cubicBezTo>
                    <a:cubicBezTo>
                      <a:pt x="84" y="2"/>
                      <a:pt x="83" y="1"/>
                      <a:pt x="81" y="3"/>
                    </a:cubicBezTo>
                    <a:cubicBezTo>
                      <a:pt x="78" y="5"/>
                      <a:pt x="75" y="11"/>
                      <a:pt x="72" y="18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25"/>
                      <a:pt x="68" y="34"/>
                      <a:pt x="68" y="44"/>
                    </a:cubicBezTo>
                    <a:cubicBezTo>
                      <a:pt x="69" y="30"/>
                      <a:pt x="66" y="20"/>
                      <a:pt x="63" y="12"/>
                    </a:cubicBezTo>
                    <a:cubicBezTo>
                      <a:pt x="61" y="7"/>
                      <a:pt x="59" y="4"/>
                      <a:pt x="56" y="3"/>
                    </a:cubicBezTo>
                    <a:cubicBezTo>
                      <a:pt x="52" y="0"/>
                      <a:pt x="48" y="4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24"/>
                      <a:pt x="54" y="30"/>
                      <a:pt x="56" y="38"/>
                    </a:cubicBezTo>
                    <a:cubicBezTo>
                      <a:pt x="51" y="23"/>
                      <a:pt x="47" y="14"/>
                      <a:pt x="44" y="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4" name="Freeform 83"/>
            <p:cNvSpPr>
              <a:spLocks/>
            </p:cNvSpPr>
            <p:nvPr/>
          </p:nvSpPr>
          <p:spPr bwMode="auto">
            <a:xfrm rot="1639090">
              <a:off x="8277894" y="1349267"/>
              <a:ext cx="208610" cy="197210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14" y="10"/>
                </a:cxn>
                <a:cxn ang="0">
                  <a:pos x="15" y="20"/>
                </a:cxn>
                <a:cxn ang="0">
                  <a:pos x="4" y="21"/>
                </a:cxn>
                <a:cxn ang="0">
                  <a:pos x="9" y="30"/>
                </a:cxn>
                <a:cxn ang="0">
                  <a:pos x="0" y="35"/>
                </a:cxn>
                <a:cxn ang="0">
                  <a:pos x="8" y="41"/>
                </a:cxn>
                <a:cxn ang="0">
                  <a:pos x="2" y="50"/>
                </a:cxn>
                <a:cxn ang="0">
                  <a:pos x="12" y="52"/>
                </a:cxn>
                <a:cxn ang="0">
                  <a:pos x="10" y="62"/>
                </a:cxn>
                <a:cxn ang="0">
                  <a:pos x="20" y="60"/>
                </a:cxn>
                <a:cxn ang="0">
                  <a:pos x="22" y="70"/>
                </a:cxn>
                <a:cxn ang="0">
                  <a:pos x="31" y="64"/>
                </a:cxn>
                <a:cxn ang="0">
                  <a:pos x="36" y="73"/>
                </a:cxn>
                <a:cxn ang="0">
                  <a:pos x="42" y="64"/>
                </a:cxn>
                <a:cxn ang="0">
                  <a:pos x="51" y="71"/>
                </a:cxn>
                <a:cxn ang="0">
                  <a:pos x="53" y="60"/>
                </a:cxn>
                <a:cxn ang="0">
                  <a:pos x="63" y="64"/>
                </a:cxn>
                <a:cxn ang="0">
                  <a:pos x="62" y="53"/>
                </a:cxn>
                <a:cxn ang="0">
                  <a:pos x="73" y="52"/>
                </a:cxn>
                <a:cxn ang="0">
                  <a:pos x="68" y="43"/>
                </a:cxn>
                <a:cxn ang="0">
                  <a:pos x="77" y="38"/>
                </a:cxn>
                <a:cxn ang="0">
                  <a:pos x="69" y="32"/>
                </a:cxn>
                <a:cxn ang="0">
                  <a:pos x="75" y="23"/>
                </a:cxn>
                <a:cxn ang="0">
                  <a:pos x="65" y="21"/>
                </a:cxn>
                <a:cxn ang="0">
                  <a:pos x="67" y="11"/>
                </a:cxn>
                <a:cxn ang="0">
                  <a:pos x="57" y="13"/>
                </a:cxn>
                <a:cxn ang="0">
                  <a:pos x="55" y="3"/>
                </a:cxn>
                <a:cxn ang="0">
                  <a:pos x="46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6" y="2"/>
                </a:cxn>
                <a:cxn ang="0">
                  <a:pos x="24" y="13"/>
                </a:cxn>
              </a:cxnLst>
              <a:rect l="0" t="0" r="r" b="b"/>
              <a:pathLst>
                <a:path w="77" h="73">
                  <a:moveTo>
                    <a:pt x="24" y="13"/>
                  </a:moveTo>
                  <a:cubicBezTo>
                    <a:pt x="22" y="14"/>
                    <a:pt x="15" y="8"/>
                    <a:pt x="14" y="10"/>
                  </a:cubicBezTo>
                  <a:cubicBezTo>
                    <a:pt x="12" y="11"/>
                    <a:pt x="16" y="19"/>
                    <a:pt x="15" y="20"/>
                  </a:cubicBezTo>
                  <a:cubicBezTo>
                    <a:pt x="14" y="22"/>
                    <a:pt x="5" y="19"/>
                    <a:pt x="4" y="21"/>
                  </a:cubicBezTo>
                  <a:cubicBezTo>
                    <a:pt x="3" y="23"/>
                    <a:pt x="10" y="28"/>
                    <a:pt x="9" y="30"/>
                  </a:cubicBezTo>
                  <a:cubicBezTo>
                    <a:pt x="9" y="32"/>
                    <a:pt x="0" y="33"/>
                    <a:pt x="0" y="35"/>
                  </a:cubicBezTo>
                  <a:cubicBezTo>
                    <a:pt x="0" y="37"/>
                    <a:pt x="8" y="39"/>
                    <a:pt x="8" y="41"/>
                  </a:cubicBezTo>
                  <a:cubicBezTo>
                    <a:pt x="9" y="44"/>
                    <a:pt x="1" y="48"/>
                    <a:pt x="2" y="50"/>
                  </a:cubicBezTo>
                  <a:cubicBezTo>
                    <a:pt x="3" y="52"/>
                    <a:pt x="11" y="50"/>
                    <a:pt x="12" y="52"/>
                  </a:cubicBezTo>
                  <a:cubicBezTo>
                    <a:pt x="13" y="54"/>
                    <a:pt x="8" y="61"/>
                    <a:pt x="10" y="62"/>
                  </a:cubicBezTo>
                  <a:cubicBezTo>
                    <a:pt x="11" y="64"/>
                    <a:pt x="18" y="59"/>
                    <a:pt x="20" y="60"/>
                  </a:cubicBezTo>
                  <a:cubicBezTo>
                    <a:pt x="22" y="61"/>
                    <a:pt x="20" y="70"/>
                    <a:pt x="22" y="70"/>
                  </a:cubicBezTo>
                  <a:cubicBezTo>
                    <a:pt x="24" y="71"/>
                    <a:pt x="29" y="64"/>
                    <a:pt x="31" y="64"/>
                  </a:cubicBezTo>
                  <a:cubicBezTo>
                    <a:pt x="33" y="65"/>
                    <a:pt x="34" y="73"/>
                    <a:pt x="36" y="73"/>
                  </a:cubicBezTo>
                  <a:cubicBezTo>
                    <a:pt x="39" y="73"/>
                    <a:pt x="40" y="65"/>
                    <a:pt x="42" y="64"/>
                  </a:cubicBezTo>
                  <a:cubicBezTo>
                    <a:pt x="44" y="64"/>
                    <a:pt x="49" y="72"/>
                    <a:pt x="51" y="71"/>
                  </a:cubicBezTo>
                  <a:cubicBezTo>
                    <a:pt x="53" y="70"/>
                    <a:pt x="51" y="62"/>
                    <a:pt x="53" y="60"/>
                  </a:cubicBezTo>
                  <a:cubicBezTo>
                    <a:pt x="55" y="59"/>
                    <a:pt x="62" y="65"/>
                    <a:pt x="63" y="64"/>
                  </a:cubicBezTo>
                  <a:cubicBezTo>
                    <a:pt x="65" y="62"/>
                    <a:pt x="61" y="55"/>
                    <a:pt x="62" y="53"/>
                  </a:cubicBezTo>
                  <a:cubicBezTo>
                    <a:pt x="64" y="51"/>
                    <a:pt x="72" y="54"/>
                    <a:pt x="73" y="52"/>
                  </a:cubicBezTo>
                  <a:cubicBezTo>
                    <a:pt x="74" y="50"/>
                    <a:pt x="67" y="45"/>
                    <a:pt x="68" y="43"/>
                  </a:cubicBezTo>
                  <a:cubicBezTo>
                    <a:pt x="68" y="41"/>
                    <a:pt x="77" y="40"/>
                    <a:pt x="77" y="38"/>
                  </a:cubicBezTo>
                  <a:cubicBezTo>
                    <a:pt x="77" y="36"/>
                    <a:pt x="69" y="34"/>
                    <a:pt x="69" y="32"/>
                  </a:cubicBezTo>
                  <a:cubicBezTo>
                    <a:pt x="68" y="30"/>
                    <a:pt x="76" y="26"/>
                    <a:pt x="75" y="23"/>
                  </a:cubicBezTo>
                  <a:cubicBezTo>
                    <a:pt x="74" y="21"/>
                    <a:pt x="66" y="23"/>
                    <a:pt x="65" y="21"/>
                  </a:cubicBezTo>
                  <a:cubicBezTo>
                    <a:pt x="64" y="19"/>
                    <a:pt x="69" y="12"/>
                    <a:pt x="67" y="11"/>
                  </a:cubicBezTo>
                  <a:cubicBezTo>
                    <a:pt x="66" y="9"/>
                    <a:pt x="59" y="14"/>
                    <a:pt x="57" y="13"/>
                  </a:cubicBezTo>
                  <a:cubicBezTo>
                    <a:pt x="55" y="12"/>
                    <a:pt x="57" y="4"/>
                    <a:pt x="55" y="3"/>
                  </a:cubicBezTo>
                  <a:cubicBezTo>
                    <a:pt x="53" y="2"/>
                    <a:pt x="49" y="9"/>
                    <a:pt x="46" y="9"/>
                  </a:cubicBezTo>
                  <a:cubicBezTo>
                    <a:pt x="44" y="9"/>
                    <a:pt x="43" y="0"/>
                    <a:pt x="41" y="0"/>
                  </a:cubicBezTo>
                  <a:cubicBezTo>
                    <a:pt x="38" y="0"/>
                    <a:pt x="37" y="8"/>
                    <a:pt x="35" y="9"/>
                  </a:cubicBezTo>
                  <a:cubicBezTo>
                    <a:pt x="33" y="9"/>
                    <a:pt x="28" y="2"/>
                    <a:pt x="26" y="2"/>
                  </a:cubicBezTo>
                  <a:cubicBezTo>
                    <a:pt x="24" y="3"/>
                    <a:pt x="26" y="12"/>
                    <a:pt x="24" y="13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5" name="Freeform 84"/>
            <p:cNvSpPr>
              <a:spLocks/>
            </p:cNvSpPr>
            <p:nvPr/>
          </p:nvSpPr>
          <p:spPr bwMode="auto">
            <a:xfrm rot="1639090">
              <a:off x="8162861" y="2249348"/>
              <a:ext cx="53578" cy="1162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10"/>
                </a:cxn>
                <a:cxn ang="0">
                  <a:pos x="0" y="14"/>
                </a:cxn>
                <a:cxn ang="0">
                  <a:pos x="8" y="21"/>
                </a:cxn>
                <a:cxn ang="0">
                  <a:pos x="2" y="29"/>
                </a:cxn>
                <a:cxn ang="0">
                  <a:pos x="12" y="31"/>
                </a:cxn>
                <a:cxn ang="0">
                  <a:pos x="10" y="42"/>
                </a:cxn>
                <a:cxn ang="0">
                  <a:pos x="20" y="39"/>
                </a:cxn>
                <a:cxn ang="0">
                  <a:pos x="20" y="40"/>
                </a:cxn>
                <a:cxn ang="0">
                  <a:pos x="12" y="6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0" h="43">
                  <a:moveTo>
                    <a:pt x="4" y="0"/>
                  </a:moveTo>
                  <a:cubicBezTo>
                    <a:pt x="3" y="2"/>
                    <a:pt x="10" y="8"/>
                    <a:pt x="9" y="10"/>
                  </a:cubicBezTo>
                  <a:cubicBezTo>
                    <a:pt x="9" y="12"/>
                    <a:pt x="0" y="12"/>
                    <a:pt x="0" y="14"/>
                  </a:cubicBezTo>
                  <a:cubicBezTo>
                    <a:pt x="0" y="17"/>
                    <a:pt x="8" y="19"/>
                    <a:pt x="8" y="21"/>
                  </a:cubicBezTo>
                  <a:cubicBezTo>
                    <a:pt x="9" y="23"/>
                    <a:pt x="1" y="27"/>
                    <a:pt x="2" y="29"/>
                  </a:cubicBezTo>
                  <a:cubicBezTo>
                    <a:pt x="2" y="31"/>
                    <a:pt x="11" y="30"/>
                    <a:pt x="12" y="31"/>
                  </a:cubicBezTo>
                  <a:cubicBezTo>
                    <a:pt x="13" y="33"/>
                    <a:pt x="8" y="40"/>
                    <a:pt x="10" y="42"/>
                  </a:cubicBezTo>
                  <a:cubicBezTo>
                    <a:pt x="11" y="43"/>
                    <a:pt x="18" y="38"/>
                    <a:pt x="20" y="39"/>
                  </a:cubicBezTo>
                  <a:cubicBezTo>
                    <a:pt x="20" y="39"/>
                    <a:pt x="20" y="40"/>
                    <a:pt x="20" y="40"/>
                  </a:cubicBezTo>
                  <a:cubicBezTo>
                    <a:pt x="17" y="21"/>
                    <a:pt x="12" y="6"/>
                    <a:pt x="12" y="6"/>
                  </a:cubicBezTo>
                  <a:cubicBezTo>
                    <a:pt x="10" y="4"/>
                    <a:pt x="8" y="2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6" name="Freeform 85"/>
            <p:cNvSpPr>
              <a:spLocks/>
            </p:cNvSpPr>
            <p:nvPr/>
          </p:nvSpPr>
          <p:spPr bwMode="auto">
            <a:xfrm rot="1639090">
              <a:off x="8183239" y="2379385"/>
              <a:ext cx="114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3" name="Group 69"/>
            <p:cNvGrpSpPr/>
            <p:nvPr/>
          </p:nvGrpSpPr>
          <p:grpSpPr>
            <a:xfrm rot="1639090">
              <a:off x="8545294" y="1385194"/>
              <a:ext cx="197210" cy="373902"/>
              <a:chOff x="7513638" y="568325"/>
              <a:chExt cx="274637" cy="520701"/>
            </a:xfrm>
          </p:grpSpPr>
          <p:sp>
            <p:nvSpPr>
              <p:cNvPr id="535" name="Freeform 86"/>
              <p:cNvSpPr>
                <a:spLocks/>
              </p:cNvSpPr>
              <p:nvPr/>
            </p:nvSpPr>
            <p:spPr bwMode="auto">
              <a:xfrm>
                <a:off x="7596188" y="900113"/>
                <a:ext cx="134938" cy="161925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26" y="20"/>
                  </a:cxn>
                  <a:cxn ang="0">
                    <a:pos x="27" y="19"/>
                  </a:cxn>
                  <a:cxn ang="0">
                    <a:pos x="36" y="0"/>
                  </a:cxn>
                  <a:cxn ang="0">
                    <a:pos x="31" y="3"/>
                  </a:cxn>
                  <a:cxn ang="0">
                    <a:pos x="4" y="40"/>
                  </a:cxn>
                </a:cxnLst>
                <a:rect l="0" t="0" r="r" b="b"/>
                <a:pathLst>
                  <a:path w="36" h="43">
                    <a:moveTo>
                      <a:pt x="4" y="40"/>
                    </a:moveTo>
                    <a:cubicBezTo>
                      <a:pt x="6" y="43"/>
                      <a:pt x="16" y="31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30" y="11"/>
                      <a:pt x="36" y="0"/>
                    </a:cubicBezTo>
                    <a:cubicBezTo>
                      <a:pt x="34" y="1"/>
                      <a:pt x="33" y="2"/>
                      <a:pt x="31" y="3"/>
                    </a:cubicBezTo>
                    <a:cubicBezTo>
                      <a:pt x="19" y="17"/>
                      <a:pt x="0" y="37"/>
                      <a:pt x="4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6" name="Freeform 87"/>
              <p:cNvSpPr>
                <a:spLocks/>
              </p:cNvSpPr>
              <p:nvPr/>
            </p:nvSpPr>
            <p:spPr bwMode="auto">
              <a:xfrm>
                <a:off x="7513638" y="77628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9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7" name="Freeform 88"/>
              <p:cNvSpPr>
                <a:spLocks/>
              </p:cNvSpPr>
              <p:nvPr/>
            </p:nvSpPr>
            <p:spPr bwMode="auto">
              <a:xfrm>
                <a:off x="7675563" y="573088"/>
                <a:ext cx="90488" cy="206375"/>
              </a:xfrm>
              <a:custGeom>
                <a:avLst/>
                <a:gdLst/>
                <a:ahLst/>
                <a:cxnLst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23" y="55"/>
                  </a:cxn>
                  <a:cxn ang="0">
                    <a:pos x="23" y="42"/>
                  </a:cxn>
                </a:cxnLst>
                <a:rect l="0" t="0" r="r" b="b"/>
                <a:pathLst>
                  <a:path w="24" h="55">
                    <a:moveTo>
                      <a:pt x="23" y="42"/>
                    </a:move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9" y="50"/>
                      <a:pt x="21" y="53"/>
                      <a:pt x="23" y="55"/>
                    </a:cubicBezTo>
                    <a:cubicBezTo>
                      <a:pt x="24" y="51"/>
                      <a:pt x="23" y="47"/>
                      <a:pt x="23" y="4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8" name="Freeform 89"/>
              <p:cNvSpPr>
                <a:spLocks/>
              </p:cNvSpPr>
              <p:nvPr/>
            </p:nvSpPr>
            <p:spPr bwMode="auto">
              <a:xfrm>
                <a:off x="7708900" y="708025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9" name="Freeform 90"/>
              <p:cNvSpPr>
                <a:spLocks/>
              </p:cNvSpPr>
              <p:nvPr/>
            </p:nvSpPr>
            <p:spPr bwMode="auto">
              <a:xfrm>
                <a:off x="7629525" y="606425"/>
                <a:ext cx="79375" cy="98425"/>
              </a:xfrm>
              <a:custGeom>
                <a:avLst/>
                <a:gdLst/>
                <a:ahLst/>
                <a:cxnLst>
                  <a:cxn ang="0">
                    <a:pos x="21" y="26"/>
                  </a:cxn>
                  <a:cxn ang="0">
                    <a:pos x="0" y="2"/>
                  </a:cxn>
                  <a:cxn ang="0">
                    <a:pos x="21" y="26"/>
                  </a:cxn>
                </a:cxnLst>
                <a:rect l="0" t="0" r="r" b="b"/>
                <a:pathLst>
                  <a:path w="21" h="26">
                    <a:moveTo>
                      <a:pt x="21" y="26"/>
                    </a:moveTo>
                    <a:cubicBezTo>
                      <a:pt x="12" y="13"/>
                      <a:pt x="3" y="0"/>
                      <a:pt x="0" y="2"/>
                    </a:cubicBezTo>
                    <a:cubicBezTo>
                      <a:pt x="3" y="0"/>
                      <a:pt x="12" y="13"/>
                      <a:pt x="21" y="2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0" name="Freeform 91"/>
              <p:cNvSpPr>
                <a:spLocks/>
              </p:cNvSpPr>
              <p:nvPr/>
            </p:nvSpPr>
            <p:spPr bwMode="auto">
              <a:xfrm>
                <a:off x="7664450" y="1036638"/>
                <a:ext cx="17463" cy="5238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5" y="0"/>
                  </a:cxn>
                  <a:cxn ang="0">
                    <a:pos x="1" y="14"/>
                  </a:cxn>
                </a:cxnLst>
                <a:rect l="0" t="0" r="r" b="b"/>
                <a:pathLst>
                  <a:path w="5" h="14">
                    <a:moveTo>
                      <a:pt x="1" y="14"/>
                    </a:moveTo>
                    <a:cubicBezTo>
                      <a:pt x="2" y="9"/>
                      <a:pt x="4" y="4"/>
                      <a:pt x="5" y="0"/>
                    </a:cubicBezTo>
                    <a:cubicBezTo>
                      <a:pt x="2" y="7"/>
                      <a:pt x="0" y="12"/>
                      <a:pt x="1" y="1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1" name="Freeform 92"/>
              <p:cNvSpPr>
                <a:spLocks/>
              </p:cNvSpPr>
              <p:nvPr/>
            </p:nvSpPr>
            <p:spPr bwMode="auto">
              <a:xfrm>
                <a:off x="7610475" y="606425"/>
                <a:ext cx="150813" cy="188913"/>
              </a:xfrm>
              <a:custGeom>
                <a:avLst/>
                <a:gdLst/>
                <a:ahLst/>
                <a:cxnLst>
                  <a:cxn ang="0">
                    <a:pos x="40" y="50"/>
                  </a:cxn>
                  <a:cxn ang="0">
                    <a:pos x="40" y="46"/>
                  </a:cxn>
                  <a:cxn ang="0">
                    <a:pos x="34" y="38"/>
                  </a:cxn>
                  <a:cxn ang="0">
                    <a:pos x="29" y="30"/>
                  </a:cxn>
                  <a:cxn ang="0">
                    <a:pos x="26" y="27"/>
                  </a:cxn>
                  <a:cxn ang="0">
                    <a:pos x="26" y="26"/>
                  </a:cxn>
                  <a:cxn ang="0">
                    <a:pos x="5" y="2"/>
                  </a:cxn>
                  <a:cxn ang="0">
                    <a:pos x="28" y="42"/>
                  </a:cxn>
                  <a:cxn ang="0">
                    <a:pos x="40" y="50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49"/>
                      <a:pt x="40" y="47"/>
                      <a:pt x="40" y="46"/>
                    </a:cubicBezTo>
                    <a:cubicBezTo>
                      <a:pt x="38" y="44"/>
                      <a:pt x="36" y="41"/>
                      <a:pt x="34" y="38"/>
                    </a:cubicBezTo>
                    <a:cubicBezTo>
                      <a:pt x="32" y="35"/>
                      <a:pt x="30" y="33"/>
                      <a:pt x="29" y="30"/>
                    </a:cubicBezTo>
                    <a:cubicBezTo>
                      <a:pt x="28" y="29"/>
                      <a:pt x="27" y="28"/>
                      <a:pt x="26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17" y="13"/>
                      <a:pt x="8" y="0"/>
                      <a:pt x="5" y="2"/>
                    </a:cubicBezTo>
                    <a:cubicBezTo>
                      <a:pt x="0" y="5"/>
                      <a:pt x="18" y="27"/>
                      <a:pt x="28" y="42"/>
                    </a:cubicBezTo>
                    <a:cubicBezTo>
                      <a:pt x="33" y="46"/>
                      <a:pt x="37" y="49"/>
                      <a:pt x="40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2" name="Freeform 93"/>
              <p:cNvSpPr>
                <a:spLocks/>
              </p:cNvSpPr>
              <p:nvPr/>
            </p:nvSpPr>
            <p:spPr bwMode="auto">
              <a:xfrm>
                <a:off x="7513638" y="828675"/>
                <a:ext cx="217488" cy="5715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0" y="10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5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25" y="4"/>
                      <a:pt x="0" y="5"/>
                      <a:pt x="0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0" y="7"/>
                      <a:pt x="56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3" name="Freeform 94"/>
              <p:cNvSpPr>
                <a:spLocks/>
              </p:cNvSpPr>
              <p:nvPr/>
            </p:nvSpPr>
            <p:spPr bwMode="auto">
              <a:xfrm>
                <a:off x="7521575" y="836613"/>
                <a:ext cx="209550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0" y="20"/>
                      <a:pt x="48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4" name="Freeform 95"/>
              <p:cNvSpPr>
                <a:spLocks/>
              </p:cNvSpPr>
              <p:nvPr/>
            </p:nvSpPr>
            <p:spPr bwMode="auto">
              <a:xfrm>
                <a:off x="7562850" y="647700"/>
                <a:ext cx="198438" cy="158750"/>
              </a:xfrm>
              <a:custGeom>
                <a:avLst/>
                <a:gdLst/>
                <a:ahLst/>
                <a:cxnLst>
                  <a:cxn ang="0">
                    <a:pos x="51" y="41"/>
                  </a:cxn>
                  <a:cxn ang="0">
                    <a:pos x="53" y="39"/>
                  </a:cxn>
                  <a:cxn ang="0">
                    <a:pos x="41" y="31"/>
                  </a:cxn>
                  <a:cxn ang="0">
                    <a:pos x="4" y="4"/>
                  </a:cxn>
                  <a:cxn ang="0">
                    <a:pos x="36" y="36"/>
                  </a:cxn>
                  <a:cxn ang="0">
                    <a:pos x="51" y="41"/>
                  </a:cxn>
                </a:cxnLst>
                <a:rect l="0" t="0" r="r" b="b"/>
                <a:pathLst>
                  <a:path w="53" h="42">
                    <a:moveTo>
                      <a:pt x="51" y="41"/>
                    </a:moveTo>
                    <a:cubicBezTo>
                      <a:pt x="52" y="40"/>
                      <a:pt x="52" y="40"/>
                      <a:pt x="53" y="39"/>
                    </a:cubicBezTo>
                    <a:cubicBezTo>
                      <a:pt x="50" y="38"/>
                      <a:pt x="46" y="35"/>
                      <a:pt x="41" y="31"/>
                    </a:cubicBezTo>
                    <a:cubicBezTo>
                      <a:pt x="27" y="19"/>
                      <a:pt x="7" y="0"/>
                      <a:pt x="4" y="4"/>
                    </a:cubicBezTo>
                    <a:cubicBezTo>
                      <a:pt x="0" y="8"/>
                      <a:pt x="23" y="24"/>
                      <a:pt x="36" y="36"/>
                    </a:cubicBezTo>
                    <a:cubicBezTo>
                      <a:pt x="44" y="40"/>
                      <a:pt x="50" y="42"/>
                      <a:pt x="51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5" name="Freeform 96"/>
              <p:cNvSpPr>
                <a:spLocks/>
              </p:cNvSpPr>
              <p:nvPr/>
            </p:nvSpPr>
            <p:spPr bwMode="auto">
              <a:xfrm>
                <a:off x="7521575" y="836613"/>
                <a:ext cx="214313" cy="115888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44" y="15"/>
                  </a:cxn>
                  <a:cxn ang="0">
                    <a:pos x="57" y="2"/>
                  </a:cxn>
                </a:cxnLst>
                <a:rect l="0" t="0" r="r" b="b"/>
                <a:pathLst>
                  <a:path w="57" h="31">
                    <a:moveTo>
                      <a:pt x="57" y="2"/>
                    </a:moveTo>
                    <a:cubicBezTo>
                      <a:pt x="57" y="2"/>
                      <a:pt x="57" y="1"/>
                      <a:pt x="56" y="0"/>
                    </a:cubicBezTo>
                    <a:cubicBezTo>
                      <a:pt x="48" y="8"/>
                      <a:pt x="0" y="20"/>
                      <a:pt x="2" y="26"/>
                    </a:cubicBezTo>
                    <a:cubicBezTo>
                      <a:pt x="4" y="31"/>
                      <a:pt x="27" y="21"/>
                      <a:pt x="44" y="15"/>
                    </a:cubicBezTo>
                    <a:cubicBezTo>
                      <a:pt x="52" y="9"/>
                      <a:pt x="57" y="5"/>
                      <a:pt x="5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6" name="Freeform 97"/>
              <p:cNvSpPr>
                <a:spLocks/>
              </p:cNvSpPr>
              <p:nvPr/>
            </p:nvSpPr>
            <p:spPr bwMode="auto">
              <a:xfrm>
                <a:off x="7527925" y="568325"/>
                <a:ext cx="260350" cy="444500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2" y="43"/>
                  </a:cxn>
                  <a:cxn ang="0">
                    <a:pos x="62" y="56"/>
                  </a:cxn>
                  <a:cxn ang="0">
                    <a:pos x="62" y="60"/>
                  </a:cxn>
                  <a:cxn ang="0">
                    <a:pos x="60" y="62"/>
                  </a:cxn>
                  <a:cxn ang="0">
                    <a:pos x="45" y="57"/>
                  </a:cxn>
                  <a:cxn ang="0">
                    <a:pos x="2" y="41"/>
                  </a:cxn>
                  <a:cxn ang="0">
                    <a:pos x="40" y="63"/>
                  </a:cxn>
                  <a:cxn ang="0">
                    <a:pos x="51" y="69"/>
                  </a:cxn>
                  <a:cxn ang="0">
                    <a:pos x="54" y="71"/>
                  </a:cxn>
                  <a:cxn ang="0">
                    <a:pos x="54" y="71"/>
                  </a:cxn>
                  <a:cxn ang="0">
                    <a:pos x="55" y="73"/>
                  </a:cxn>
                  <a:cxn ang="0">
                    <a:pos x="42" y="86"/>
                  </a:cxn>
                  <a:cxn ang="0">
                    <a:pos x="9" y="114"/>
                  </a:cxn>
                  <a:cxn ang="0">
                    <a:pos x="49" y="91"/>
                  </a:cxn>
                  <a:cxn ang="0">
                    <a:pos x="54" y="88"/>
                  </a:cxn>
                  <a:cxn ang="0">
                    <a:pos x="60" y="74"/>
                  </a:cxn>
                  <a:cxn ang="0">
                    <a:pos x="65" y="1"/>
                  </a:cxn>
                  <a:cxn ang="0">
                    <a:pos x="63" y="0"/>
                  </a:cxn>
                </a:cxnLst>
                <a:rect l="0" t="0" r="r" b="b"/>
                <a:pathLst>
                  <a:path w="69" h="118">
                    <a:moveTo>
                      <a:pt x="63" y="0"/>
                    </a:moveTo>
                    <a:cubicBezTo>
                      <a:pt x="58" y="0"/>
                      <a:pt x="61" y="25"/>
                      <a:pt x="62" y="43"/>
                    </a:cubicBezTo>
                    <a:cubicBezTo>
                      <a:pt x="62" y="48"/>
                      <a:pt x="63" y="52"/>
                      <a:pt x="62" y="56"/>
                    </a:cubicBezTo>
                    <a:cubicBezTo>
                      <a:pt x="62" y="57"/>
                      <a:pt x="62" y="59"/>
                      <a:pt x="62" y="60"/>
                    </a:cubicBezTo>
                    <a:cubicBezTo>
                      <a:pt x="61" y="61"/>
                      <a:pt x="61" y="61"/>
                      <a:pt x="60" y="62"/>
                    </a:cubicBezTo>
                    <a:cubicBezTo>
                      <a:pt x="59" y="63"/>
                      <a:pt x="53" y="61"/>
                      <a:pt x="45" y="57"/>
                    </a:cubicBezTo>
                    <a:cubicBezTo>
                      <a:pt x="29" y="50"/>
                      <a:pt x="4" y="36"/>
                      <a:pt x="2" y="41"/>
                    </a:cubicBezTo>
                    <a:cubicBezTo>
                      <a:pt x="0" y="46"/>
                      <a:pt x="24" y="55"/>
                      <a:pt x="40" y="63"/>
                    </a:cubicBezTo>
                    <a:cubicBezTo>
                      <a:pt x="45" y="65"/>
                      <a:pt x="48" y="67"/>
                      <a:pt x="51" y="69"/>
                    </a:cubicBezTo>
                    <a:cubicBezTo>
                      <a:pt x="52" y="70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2"/>
                      <a:pt x="55" y="73"/>
                      <a:pt x="55" y="73"/>
                    </a:cubicBezTo>
                    <a:cubicBezTo>
                      <a:pt x="55" y="76"/>
                      <a:pt x="50" y="80"/>
                      <a:pt x="42" y="86"/>
                    </a:cubicBezTo>
                    <a:cubicBezTo>
                      <a:pt x="28" y="97"/>
                      <a:pt x="6" y="110"/>
                      <a:pt x="9" y="114"/>
                    </a:cubicBezTo>
                    <a:cubicBezTo>
                      <a:pt x="12" y="118"/>
                      <a:pt x="34" y="101"/>
                      <a:pt x="49" y="91"/>
                    </a:cubicBezTo>
                    <a:cubicBezTo>
                      <a:pt x="51" y="90"/>
                      <a:pt x="52" y="89"/>
                      <a:pt x="54" y="88"/>
                    </a:cubicBezTo>
                    <a:cubicBezTo>
                      <a:pt x="55" y="84"/>
                      <a:pt x="58" y="79"/>
                      <a:pt x="60" y="74"/>
                    </a:cubicBezTo>
                    <a:cubicBezTo>
                      <a:pt x="69" y="56"/>
                      <a:pt x="63" y="55"/>
                      <a:pt x="65" y="1"/>
                    </a:cubicBezTo>
                    <a:cubicBezTo>
                      <a:pt x="64" y="0"/>
                      <a:pt x="64" y="0"/>
                      <a:pt x="63" y="0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82"/>
            <p:cNvGrpSpPr/>
            <p:nvPr/>
          </p:nvGrpSpPr>
          <p:grpSpPr>
            <a:xfrm rot="1639090">
              <a:off x="7864020" y="1638894"/>
              <a:ext cx="530074" cy="394421"/>
              <a:chOff x="6813550" y="1209675"/>
              <a:chExt cx="738188" cy="549275"/>
            </a:xfrm>
          </p:grpSpPr>
          <p:sp>
            <p:nvSpPr>
              <p:cNvPr id="483" name="Freeform 17"/>
              <p:cNvSpPr>
                <a:spLocks/>
              </p:cNvSpPr>
              <p:nvPr/>
            </p:nvSpPr>
            <p:spPr bwMode="auto">
              <a:xfrm>
                <a:off x="7392988" y="1522413"/>
                <a:ext cx="63500" cy="22225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7" y="3"/>
                  </a:cxn>
                  <a:cxn ang="0">
                    <a:pos x="0" y="0"/>
                  </a:cxn>
                  <a:cxn ang="0">
                    <a:pos x="13" y="6"/>
                  </a:cxn>
                </a:cxnLst>
                <a:rect l="0" t="0" r="r" b="b"/>
                <a:pathLst>
                  <a:path w="17" h="6">
                    <a:moveTo>
                      <a:pt x="13" y="6"/>
                    </a:moveTo>
                    <a:cubicBezTo>
                      <a:pt x="14" y="5"/>
                      <a:pt x="16" y="4"/>
                      <a:pt x="17" y="3"/>
                    </a:cubicBezTo>
                    <a:cubicBezTo>
                      <a:pt x="11" y="2"/>
                      <a:pt x="5" y="1"/>
                      <a:pt x="0" y="0"/>
                    </a:cubicBezTo>
                    <a:cubicBezTo>
                      <a:pt x="4" y="2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4" name="Freeform 18"/>
              <p:cNvSpPr>
                <a:spLocks/>
              </p:cNvSpPr>
              <p:nvPr/>
            </p:nvSpPr>
            <p:spPr bwMode="auto">
              <a:xfrm>
                <a:off x="7373938" y="1544638"/>
                <a:ext cx="46038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7"/>
                  </a:cxn>
                  <a:cxn ang="0">
                    <a:pos x="12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2"/>
                      <a:pt x="6" y="5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7354888" y="1563688"/>
                <a:ext cx="30163" cy="30163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8" y="7"/>
                  </a:cxn>
                  <a:cxn ang="0">
                    <a:pos x="0" y="0"/>
                  </a:cxn>
                  <a:cxn ang="0">
                    <a:pos x="6" y="8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7"/>
                      <a:pt x="7" y="7"/>
                      <a:pt x="8" y="7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7396163" y="1481138"/>
                <a:ext cx="106363" cy="25400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28" y="0"/>
                  </a:cxn>
                  <a:cxn ang="0">
                    <a:pos x="0" y="3"/>
                  </a:cxn>
                  <a:cxn ang="0">
                    <a:pos x="22" y="7"/>
                  </a:cxn>
                </a:cxnLst>
                <a:rect l="0" t="0" r="r" b="b"/>
                <a:pathLst>
                  <a:path w="28" h="7">
                    <a:moveTo>
                      <a:pt x="22" y="7"/>
                    </a:moveTo>
                    <a:cubicBezTo>
                      <a:pt x="25" y="5"/>
                      <a:pt x="26" y="3"/>
                      <a:pt x="28" y="0"/>
                    </a:cubicBezTo>
                    <a:cubicBezTo>
                      <a:pt x="20" y="1"/>
                      <a:pt x="9" y="2"/>
                      <a:pt x="0" y="3"/>
                    </a:cubicBezTo>
                    <a:cubicBezTo>
                      <a:pt x="7" y="5"/>
                      <a:pt x="15" y="6"/>
                      <a:pt x="22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7" name="Freeform 24"/>
              <p:cNvSpPr>
                <a:spLocks/>
              </p:cNvSpPr>
              <p:nvPr/>
            </p:nvSpPr>
            <p:spPr bwMode="auto">
              <a:xfrm>
                <a:off x="7332663" y="1577975"/>
                <a:ext cx="22225" cy="34925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3" y="9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4" y="9"/>
                      <a:pt x="5" y="8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  <a:cubicBezTo>
                      <a:pt x="1" y="3"/>
                      <a:pt x="2" y="6"/>
                      <a:pt x="3" y="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8" name="Freeform 31"/>
              <p:cNvSpPr>
                <a:spLocks/>
              </p:cNvSpPr>
              <p:nvPr/>
            </p:nvSpPr>
            <p:spPr bwMode="auto">
              <a:xfrm>
                <a:off x="7272338" y="1597025"/>
                <a:ext cx="11113" cy="5715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" y="13"/>
                  </a:cxn>
                  <a:cxn ang="0">
                    <a:pos x="2" y="0"/>
                  </a:cxn>
                  <a:cxn ang="0">
                    <a:pos x="0" y="15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4"/>
                      <a:pt x="2" y="13"/>
                      <a:pt x="3" y="13"/>
                    </a:cubicBezTo>
                    <a:cubicBezTo>
                      <a:pt x="3" y="8"/>
                      <a:pt x="3" y="4"/>
                      <a:pt x="2" y="0"/>
                    </a:cubicBezTo>
                    <a:cubicBezTo>
                      <a:pt x="2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9" name="Freeform 32"/>
              <p:cNvSpPr>
                <a:spLocks/>
              </p:cNvSpPr>
              <p:nvPr/>
            </p:nvSpPr>
            <p:spPr bwMode="auto">
              <a:xfrm>
                <a:off x="7310438" y="1597025"/>
                <a:ext cx="11113" cy="34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9"/>
                  </a:cxn>
                  <a:cxn ang="0">
                    <a:pos x="3" y="8"/>
                  </a:cxn>
                  <a:cxn ang="0">
                    <a:pos x="0" y="0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0" name="Freeform 41"/>
              <p:cNvSpPr>
                <a:spLocks/>
              </p:cNvSpPr>
              <p:nvPr/>
            </p:nvSpPr>
            <p:spPr bwMode="auto">
              <a:xfrm>
                <a:off x="7102475" y="1476375"/>
                <a:ext cx="71438" cy="7938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9" y="1"/>
                  </a:cxn>
                </a:cxnLst>
                <a:rect l="0" t="0" r="r" b="b"/>
                <a:pathLst>
                  <a:path w="19" h="2">
                    <a:moveTo>
                      <a:pt x="19" y="1"/>
                    </a:moveTo>
                    <a:cubicBezTo>
                      <a:pt x="17" y="0"/>
                      <a:pt x="16" y="0"/>
                      <a:pt x="14" y="0"/>
                    </a:cubicBezTo>
                    <a:cubicBezTo>
                      <a:pt x="10" y="1"/>
                      <a:pt x="4" y="2"/>
                      <a:pt x="0" y="2"/>
                    </a:cubicBezTo>
                    <a:cubicBezTo>
                      <a:pt x="6" y="2"/>
                      <a:pt x="13" y="1"/>
                      <a:pt x="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1" name="Freeform 42"/>
              <p:cNvSpPr>
                <a:spLocks/>
              </p:cNvSpPr>
              <p:nvPr/>
            </p:nvSpPr>
            <p:spPr bwMode="auto">
              <a:xfrm>
                <a:off x="7077075" y="1487488"/>
                <a:ext cx="190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2" name="Freeform 43"/>
              <p:cNvSpPr>
                <a:spLocks/>
              </p:cNvSpPr>
              <p:nvPr/>
            </p:nvSpPr>
            <p:spPr bwMode="auto">
              <a:xfrm>
                <a:off x="7054850" y="1349375"/>
                <a:ext cx="142875" cy="77788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7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6" y="0"/>
                      <a:pt x="2" y="2"/>
                      <a:pt x="0" y="4"/>
                    </a:cubicBezTo>
                    <a:cubicBezTo>
                      <a:pt x="9" y="7"/>
                      <a:pt x="26" y="16"/>
                      <a:pt x="3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3" name="Freeform 44"/>
              <p:cNvSpPr>
                <a:spLocks/>
              </p:cNvSpPr>
              <p:nvPr/>
            </p:nvSpPr>
            <p:spPr bwMode="auto">
              <a:xfrm>
                <a:off x="7219950" y="1360488"/>
                <a:ext cx="19050" cy="3333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4" name="Freeform 45"/>
              <p:cNvSpPr>
                <a:spLocks/>
              </p:cNvSpPr>
              <p:nvPr/>
            </p:nvSpPr>
            <p:spPr bwMode="auto">
              <a:xfrm>
                <a:off x="7197725" y="1555750"/>
                <a:ext cx="11113" cy="79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5" name="Freeform 46"/>
              <p:cNvSpPr>
                <a:spLocks/>
              </p:cNvSpPr>
              <p:nvPr/>
            </p:nvSpPr>
            <p:spPr bwMode="auto">
              <a:xfrm>
                <a:off x="7058025" y="1536700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4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6" name="Freeform 47"/>
              <p:cNvSpPr>
                <a:spLocks/>
              </p:cNvSpPr>
              <p:nvPr/>
            </p:nvSpPr>
            <p:spPr bwMode="auto">
              <a:xfrm>
                <a:off x="7162800" y="1363663"/>
                <a:ext cx="53975" cy="46038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5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7" name="Freeform 48"/>
              <p:cNvSpPr>
                <a:spLocks/>
              </p:cNvSpPr>
              <p:nvPr/>
            </p:nvSpPr>
            <p:spPr bwMode="auto">
              <a:xfrm>
                <a:off x="6813550" y="1385888"/>
                <a:ext cx="365125" cy="200025"/>
              </a:xfrm>
              <a:custGeom>
                <a:avLst/>
                <a:gdLst/>
                <a:ahLst/>
                <a:cxnLst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2"/>
                  </a:cxn>
                  <a:cxn ang="0">
                    <a:pos x="39" y="33"/>
                  </a:cxn>
                  <a:cxn ang="0">
                    <a:pos x="7" y="26"/>
                  </a:cxn>
                  <a:cxn ang="0">
                    <a:pos x="42" y="32"/>
                  </a:cxn>
                  <a:cxn ang="0">
                    <a:pos x="74" y="25"/>
                  </a:cxn>
                  <a:cxn ang="0">
                    <a:pos x="87" y="23"/>
                  </a:cxn>
                  <a:cxn ang="0">
                    <a:pos x="54" y="14"/>
                  </a:cxn>
                  <a:cxn ang="0">
                    <a:pos x="97" y="17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56" y="5"/>
                  </a:cxn>
                  <a:cxn ang="0">
                    <a:pos x="37" y="7"/>
                  </a:cxn>
                  <a:cxn ang="0">
                    <a:pos x="21" y="16"/>
                  </a:cxn>
                  <a:cxn ang="0">
                    <a:pos x="9" y="24"/>
                  </a:cxn>
                  <a:cxn ang="0">
                    <a:pos x="0" y="24"/>
                  </a:cxn>
                  <a:cxn ang="0">
                    <a:pos x="13" y="33"/>
                  </a:cxn>
                  <a:cxn ang="0">
                    <a:pos x="25" y="44"/>
                  </a:cxn>
                  <a:cxn ang="0">
                    <a:pos x="46" y="49"/>
                  </a:cxn>
                  <a:cxn ang="0">
                    <a:pos x="55" y="46"/>
                  </a:cxn>
                  <a:cxn ang="0">
                    <a:pos x="58" y="49"/>
                  </a:cxn>
                  <a:cxn ang="0">
                    <a:pos x="96" y="32"/>
                  </a:cxn>
                  <a:cxn ang="0">
                    <a:pos x="53" y="33"/>
                  </a:cxn>
                </a:cxnLst>
                <a:rect l="0" t="0" r="r" b="b"/>
                <a:pathLst>
                  <a:path w="97" h="53">
                    <a:moveTo>
                      <a:pt x="53" y="33"/>
                    </a:move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47" y="33"/>
                      <a:pt x="42" y="34"/>
                      <a:pt x="39" y="33"/>
                    </a:cubicBezTo>
                    <a:cubicBezTo>
                      <a:pt x="31" y="31"/>
                      <a:pt x="7" y="26"/>
                      <a:pt x="7" y="26"/>
                    </a:cubicBezTo>
                    <a:cubicBezTo>
                      <a:pt x="7" y="26"/>
                      <a:pt x="39" y="32"/>
                      <a:pt x="42" y="32"/>
                    </a:cubicBezTo>
                    <a:cubicBezTo>
                      <a:pt x="46" y="31"/>
                      <a:pt x="70" y="25"/>
                      <a:pt x="74" y="25"/>
                    </a:cubicBezTo>
                    <a:cubicBezTo>
                      <a:pt x="75" y="25"/>
                      <a:pt x="81" y="24"/>
                      <a:pt x="87" y="23"/>
                    </a:cubicBezTo>
                    <a:cubicBezTo>
                      <a:pt x="71" y="20"/>
                      <a:pt x="53" y="18"/>
                      <a:pt x="54" y="14"/>
                    </a:cubicBezTo>
                    <a:cubicBezTo>
                      <a:pt x="54" y="9"/>
                      <a:pt x="79" y="14"/>
                      <a:pt x="97" y="17"/>
                    </a:cubicBezTo>
                    <a:cubicBezTo>
                      <a:pt x="85" y="11"/>
                      <a:pt x="69" y="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4"/>
                      <a:pt x="62" y="4"/>
                      <a:pt x="56" y="5"/>
                    </a:cubicBezTo>
                    <a:cubicBezTo>
                      <a:pt x="49" y="6"/>
                      <a:pt x="43" y="6"/>
                      <a:pt x="37" y="7"/>
                    </a:cubicBezTo>
                    <a:cubicBezTo>
                      <a:pt x="31" y="9"/>
                      <a:pt x="26" y="15"/>
                      <a:pt x="21" y="16"/>
                    </a:cubicBezTo>
                    <a:cubicBezTo>
                      <a:pt x="16" y="17"/>
                      <a:pt x="15" y="22"/>
                      <a:pt x="9" y="24"/>
                    </a:cubicBezTo>
                    <a:cubicBezTo>
                      <a:pt x="3" y="25"/>
                      <a:pt x="0" y="24"/>
                      <a:pt x="0" y="24"/>
                    </a:cubicBezTo>
                    <a:cubicBezTo>
                      <a:pt x="0" y="24"/>
                      <a:pt x="6" y="31"/>
                      <a:pt x="13" y="33"/>
                    </a:cubicBezTo>
                    <a:cubicBezTo>
                      <a:pt x="19" y="34"/>
                      <a:pt x="23" y="42"/>
                      <a:pt x="25" y="44"/>
                    </a:cubicBezTo>
                    <a:cubicBezTo>
                      <a:pt x="33" y="53"/>
                      <a:pt x="46" y="49"/>
                      <a:pt x="46" y="49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7"/>
                      <a:pt x="58" y="49"/>
                    </a:cubicBezTo>
                    <a:cubicBezTo>
                      <a:pt x="63" y="44"/>
                      <a:pt x="82" y="38"/>
                      <a:pt x="96" y="32"/>
                    </a:cubicBezTo>
                    <a:cubicBezTo>
                      <a:pt x="78" y="34"/>
                      <a:pt x="53" y="38"/>
                      <a:pt x="53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8" name="Freeform 49"/>
              <p:cNvSpPr>
                <a:spLocks/>
              </p:cNvSpPr>
              <p:nvPr/>
            </p:nvSpPr>
            <p:spPr bwMode="auto">
              <a:xfrm>
                <a:off x="6840538" y="1473200"/>
                <a:ext cx="315913" cy="41275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8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7" y="2"/>
                  </a:cxn>
                  <a:cxn ang="0">
                    <a:pos x="35" y="9"/>
                  </a:cxn>
                  <a:cxn ang="0">
                    <a:pos x="0" y="3"/>
                  </a:cxn>
                  <a:cxn ang="0">
                    <a:pos x="32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8" y="4"/>
                    </a:cubicBezTo>
                    <a:cubicBezTo>
                      <a:pt x="68" y="4"/>
                      <a:pt x="69" y="4"/>
                      <a:pt x="70" y="3"/>
                    </a:cubicBezTo>
                    <a:cubicBezTo>
                      <a:pt x="74" y="3"/>
                      <a:pt x="80" y="2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74" y="1"/>
                      <a:pt x="68" y="2"/>
                      <a:pt x="67" y="2"/>
                    </a:cubicBezTo>
                    <a:cubicBezTo>
                      <a:pt x="63" y="2"/>
                      <a:pt x="39" y="8"/>
                      <a:pt x="35" y="9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4" y="8"/>
                      <a:pt x="32" y="10"/>
                    </a:cubicBezTo>
                    <a:cubicBezTo>
                      <a:pt x="35" y="11"/>
                      <a:pt x="40" y="10"/>
                      <a:pt x="46" y="9"/>
                    </a:cubicBezTo>
                    <a:cubicBezTo>
                      <a:pt x="47" y="7"/>
                      <a:pt x="54" y="5"/>
                      <a:pt x="63" y="4"/>
                    </a:cubicBezTo>
                    <a:close/>
                  </a:path>
                </a:pathLst>
              </a:custGeom>
              <a:solidFill>
                <a:srgbClr val="61B5CC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9" name="Freeform 98"/>
              <p:cNvSpPr>
                <a:spLocks/>
              </p:cNvSpPr>
              <p:nvPr/>
            </p:nvSpPr>
            <p:spPr bwMode="auto">
              <a:xfrm>
                <a:off x="7091363" y="1533525"/>
                <a:ext cx="155575" cy="173038"/>
              </a:xfrm>
              <a:custGeom>
                <a:avLst/>
                <a:gdLst/>
                <a:ahLst/>
                <a:cxnLst>
                  <a:cxn ang="0">
                    <a:pos x="32" y="6"/>
                  </a:cxn>
                  <a:cxn ang="0">
                    <a:pos x="4" y="43"/>
                  </a:cxn>
                  <a:cxn ang="0">
                    <a:pos x="36" y="13"/>
                  </a:cxn>
                  <a:cxn ang="0">
                    <a:pos x="41" y="0"/>
                  </a:cxn>
                  <a:cxn ang="0">
                    <a:pos x="32" y="6"/>
                  </a:cxn>
                </a:cxnLst>
                <a:rect l="0" t="0" r="r" b="b"/>
                <a:pathLst>
                  <a:path w="41" h="46">
                    <a:moveTo>
                      <a:pt x="32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4" y="26"/>
                      <a:pt x="36" y="13"/>
                    </a:cubicBezTo>
                    <a:cubicBezTo>
                      <a:pt x="38" y="8"/>
                      <a:pt x="40" y="4"/>
                      <a:pt x="41" y="0"/>
                    </a:cubicBezTo>
                    <a:cubicBezTo>
                      <a:pt x="38" y="1"/>
                      <a:pt x="35" y="3"/>
                      <a:pt x="32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0" name="Freeform 99"/>
              <p:cNvSpPr>
                <a:spLocks/>
              </p:cNvSpPr>
              <p:nvPr/>
            </p:nvSpPr>
            <p:spPr bwMode="auto">
              <a:xfrm>
                <a:off x="7351713" y="1492250"/>
                <a:ext cx="127000" cy="412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1" y="8"/>
                  </a:cxn>
                  <a:cxn ang="0">
                    <a:pos x="28" y="11"/>
                  </a:cxn>
                  <a:cxn ang="0">
                    <a:pos x="34" y="4"/>
                  </a:cxn>
                  <a:cxn ang="0">
                    <a:pos x="12" y="0"/>
                  </a:cxn>
                  <a:cxn ang="0">
                    <a:pos x="0" y="2"/>
                  </a:cxn>
                </a:cxnLst>
                <a:rect l="0" t="0" r="r" b="b"/>
                <a:pathLst>
                  <a:path w="34" h="11">
                    <a:moveTo>
                      <a:pt x="0" y="2"/>
                    </a:moveTo>
                    <a:cubicBezTo>
                      <a:pt x="3" y="4"/>
                      <a:pt x="7" y="6"/>
                      <a:pt x="11" y="8"/>
                    </a:cubicBezTo>
                    <a:cubicBezTo>
                      <a:pt x="16" y="9"/>
                      <a:pt x="22" y="10"/>
                      <a:pt x="28" y="11"/>
                    </a:cubicBezTo>
                    <a:cubicBezTo>
                      <a:pt x="30" y="9"/>
                      <a:pt x="32" y="6"/>
                      <a:pt x="34" y="4"/>
                    </a:cubicBezTo>
                    <a:cubicBezTo>
                      <a:pt x="27" y="3"/>
                      <a:pt x="19" y="2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1" name="Freeform 100"/>
              <p:cNvSpPr>
                <a:spLocks/>
              </p:cNvSpPr>
              <p:nvPr/>
            </p:nvSpPr>
            <p:spPr bwMode="auto">
              <a:xfrm>
                <a:off x="7324725" y="1262063"/>
                <a:ext cx="153988" cy="17780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7"/>
                  </a:cxn>
                  <a:cxn ang="0">
                    <a:pos x="9" y="41"/>
                  </a:cxn>
                </a:cxnLst>
                <a:rect l="0" t="0" r="r" b="b"/>
                <a:pathLst>
                  <a:path w="41" h="47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7"/>
                    </a:cubicBezTo>
                    <a:cubicBezTo>
                      <a:pt x="3" y="45"/>
                      <a:pt x="6" y="44"/>
                      <a:pt x="9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2" name="Freeform 101"/>
              <p:cNvSpPr>
                <a:spLocks/>
              </p:cNvSpPr>
              <p:nvPr/>
            </p:nvSpPr>
            <p:spPr bwMode="auto">
              <a:xfrm>
                <a:off x="7310438" y="1547813"/>
                <a:ext cx="33338" cy="79375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3" y="21"/>
                  </a:cxn>
                  <a:cxn ang="0">
                    <a:pos x="9" y="17"/>
                  </a:cxn>
                  <a:cxn ang="0">
                    <a:pos x="6" y="8"/>
                  </a:cxn>
                </a:cxnLst>
                <a:rect l="0" t="0" r="r" b="b"/>
                <a:pathLst>
                  <a:path w="9" h="21">
                    <a:moveTo>
                      <a:pt x="6" y="8"/>
                    </a:move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5" y="20"/>
                      <a:pt x="7" y="18"/>
                      <a:pt x="9" y="17"/>
                    </a:cubicBezTo>
                    <a:cubicBezTo>
                      <a:pt x="8" y="14"/>
                      <a:pt x="7" y="11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3" name="Freeform 102"/>
              <p:cNvSpPr>
                <a:spLocks/>
              </p:cNvSpPr>
              <p:nvPr/>
            </p:nvSpPr>
            <p:spPr bwMode="auto">
              <a:xfrm>
                <a:off x="7173913" y="12176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4" name="Freeform 103"/>
              <p:cNvSpPr>
                <a:spLocks/>
              </p:cNvSpPr>
              <p:nvPr/>
            </p:nvSpPr>
            <p:spPr bwMode="auto">
              <a:xfrm>
                <a:off x="7013575" y="1420813"/>
                <a:ext cx="206375" cy="60325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1" y="5"/>
                  </a:cxn>
                </a:cxnLst>
                <a:rect l="0" t="0" r="r" b="b"/>
                <a:pathLst>
                  <a:path w="55" h="16">
                    <a:moveTo>
                      <a:pt x="1" y="5"/>
                    </a:move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5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ubicBezTo>
                      <a:pt x="47" y="15"/>
                      <a:pt x="52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1" y="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5" name="Freeform 104"/>
              <p:cNvSpPr>
                <a:spLocks/>
              </p:cNvSpPr>
              <p:nvPr/>
            </p:nvSpPr>
            <p:spPr bwMode="auto">
              <a:xfrm>
                <a:off x="7396163" y="145415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0" y="3"/>
                  </a:cxn>
                </a:cxnLst>
                <a:rect l="0" t="0" r="r" b="b"/>
                <a:pathLst>
                  <a:path w="34" h="3">
                    <a:moveTo>
                      <a:pt x="0" y="3"/>
                    </a:moveTo>
                    <a:cubicBezTo>
                      <a:pt x="11" y="2"/>
                      <a:pt x="2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11" y="2"/>
                      <a:pt x="0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6" name="Freeform 105"/>
              <p:cNvSpPr>
                <a:spLocks/>
              </p:cNvSpPr>
              <p:nvPr/>
            </p:nvSpPr>
            <p:spPr bwMode="auto">
              <a:xfrm>
                <a:off x="7129463" y="1281113"/>
                <a:ext cx="7938" cy="14288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7" name="Freeform 106"/>
              <p:cNvSpPr>
                <a:spLocks/>
              </p:cNvSpPr>
              <p:nvPr/>
            </p:nvSpPr>
            <p:spPr bwMode="auto">
              <a:xfrm>
                <a:off x="7126288" y="1270000"/>
                <a:ext cx="1588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8" name="Freeform 107"/>
              <p:cNvSpPr>
                <a:spLocks/>
              </p:cNvSpPr>
              <p:nvPr/>
            </p:nvSpPr>
            <p:spPr bwMode="auto">
              <a:xfrm>
                <a:off x="7148513" y="13112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9" name="Freeform 108"/>
              <p:cNvSpPr>
                <a:spLocks/>
              </p:cNvSpPr>
              <p:nvPr/>
            </p:nvSpPr>
            <p:spPr bwMode="auto">
              <a:xfrm>
                <a:off x="7167563" y="1709738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0" name="Freeform 109"/>
              <p:cNvSpPr>
                <a:spLocks/>
              </p:cNvSpPr>
              <p:nvPr/>
            </p:nvSpPr>
            <p:spPr bwMode="auto">
              <a:xfrm>
                <a:off x="7359650" y="1277938"/>
                <a:ext cx="11113" cy="142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0"/>
                  </a:cxn>
                  <a:cxn ang="0">
                    <a:pos x="0" y="4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1" name="Freeform 110"/>
              <p:cNvSpPr>
                <a:spLocks/>
              </p:cNvSpPr>
              <p:nvPr/>
            </p:nvSpPr>
            <p:spPr bwMode="auto">
              <a:xfrm>
                <a:off x="7377113" y="1250950"/>
                <a:ext cx="793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2" name="Freeform 111"/>
              <p:cNvSpPr>
                <a:spLocks/>
              </p:cNvSpPr>
              <p:nvPr/>
            </p:nvSpPr>
            <p:spPr bwMode="auto">
              <a:xfrm>
                <a:off x="7318375" y="1292225"/>
                <a:ext cx="41275" cy="873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8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8"/>
                      <a:pt x="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3" name="Freeform 112"/>
              <p:cNvSpPr>
                <a:spLocks/>
              </p:cNvSpPr>
              <p:nvPr/>
            </p:nvSpPr>
            <p:spPr bwMode="auto">
              <a:xfrm>
                <a:off x="7178675" y="1352550"/>
                <a:ext cx="38100" cy="57150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10" y="1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7" y="10"/>
                      <a:pt x="3" y="5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5" y="8"/>
                      <a:pt x="8" y="12"/>
                      <a:pt x="1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4" name="Freeform 113"/>
              <p:cNvSpPr>
                <a:spLocks/>
              </p:cNvSpPr>
              <p:nvPr/>
            </p:nvSpPr>
            <p:spPr bwMode="auto">
              <a:xfrm>
                <a:off x="7008813" y="1473200"/>
                <a:ext cx="211138" cy="3810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</a:cxnLst>
                <a:rect l="0" t="0" r="r" b="b"/>
                <a:pathLst>
                  <a:path w="56" h="10">
                    <a:moveTo>
                      <a:pt x="25" y="3"/>
                    </a:move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20" y="4"/>
                      <a:pt x="18" y="4"/>
                    </a:cubicBezTo>
                    <a:cubicBezTo>
                      <a:pt x="9" y="5"/>
                      <a:pt x="2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5" name="Freeform 114"/>
              <p:cNvSpPr>
                <a:spLocks/>
              </p:cNvSpPr>
              <p:nvPr/>
            </p:nvSpPr>
            <p:spPr bwMode="auto">
              <a:xfrm>
                <a:off x="7227888" y="1533525"/>
                <a:ext cx="19050" cy="492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5" y="0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6" name="Freeform 115"/>
              <p:cNvSpPr>
                <a:spLocks/>
              </p:cNvSpPr>
              <p:nvPr/>
            </p:nvSpPr>
            <p:spPr bwMode="auto">
              <a:xfrm>
                <a:off x="7310438" y="1533525"/>
                <a:ext cx="66675" cy="746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12" y="20"/>
                  </a:cxn>
                  <a:cxn ang="0">
                    <a:pos x="18" y="16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18" h="20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8" y="15"/>
                      <a:pt x="10" y="17"/>
                      <a:pt x="12" y="20"/>
                    </a:cubicBezTo>
                    <a:cubicBezTo>
                      <a:pt x="14" y="19"/>
                      <a:pt x="16" y="17"/>
                      <a:pt x="18" y="16"/>
                    </a:cubicBezTo>
                    <a:cubicBezTo>
                      <a:pt x="16" y="13"/>
                      <a:pt x="14" y="11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7" name="Freeform 116"/>
              <p:cNvSpPr>
                <a:spLocks/>
              </p:cNvSpPr>
              <p:nvPr/>
            </p:nvSpPr>
            <p:spPr bwMode="auto">
              <a:xfrm>
                <a:off x="7310438" y="1235075"/>
                <a:ext cx="109538" cy="207963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4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6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5"/>
                      <a:pt x="3" y="54"/>
                      <a:pt x="4" y="54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4" y="0"/>
                      <a:pt x="22" y="1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7" y="8"/>
                      <a:pt x="16" y="10"/>
                      <a:pt x="16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3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8" name="Freeform 117"/>
              <p:cNvSpPr>
                <a:spLocks/>
              </p:cNvSpPr>
              <p:nvPr/>
            </p:nvSpPr>
            <p:spPr bwMode="auto">
              <a:xfrm>
                <a:off x="7156450" y="1530350"/>
                <a:ext cx="104775" cy="2063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4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2" y="30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9" name="Freeform 118"/>
              <p:cNvSpPr>
                <a:spLocks/>
              </p:cNvSpPr>
              <p:nvPr/>
            </p:nvSpPr>
            <p:spPr bwMode="auto">
              <a:xfrm>
                <a:off x="7340600" y="1454150"/>
                <a:ext cx="184150" cy="4603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12"/>
                  </a:cxn>
                  <a:cxn ang="0">
                    <a:pos x="15" y="10"/>
                  </a:cxn>
                  <a:cxn ang="0">
                    <a:pos x="43" y="7"/>
                  </a:cxn>
                  <a:cxn ang="0">
                    <a:pos x="49" y="0"/>
                  </a:cxn>
                  <a:cxn ang="0">
                    <a:pos x="15" y="3"/>
                  </a:cxn>
                  <a:cxn ang="0">
                    <a:pos x="0" y="10"/>
                  </a:cxn>
                </a:cxnLst>
                <a:rect l="0" t="0" r="r" b="b"/>
                <a:pathLst>
                  <a:path w="49" h="12">
                    <a:moveTo>
                      <a:pt x="0" y="10"/>
                    </a:moveTo>
                    <a:cubicBezTo>
                      <a:pt x="1" y="10"/>
                      <a:pt x="2" y="11"/>
                      <a:pt x="3" y="12"/>
                    </a:cubicBezTo>
                    <a:cubicBezTo>
                      <a:pt x="6" y="11"/>
                      <a:pt x="10" y="11"/>
                      <a:pt x="15" y="10"/>
                    </a:cubicBezTo>
                    <a:cubicBezTo>
                      <a:pt x="24" y="9"/>
                      <a:pt x="35" y="8"/>
                      <a:pt x="43" y="7"/>
                    </a:cubicBezTo>
                    <a:cubicBezTo>
                      <a:pt x="45" y="5"/>
                      <a:pt x="47" y="2"/>
                      <a:pt x="49" y="0"/>
                    </a:cubicBezTo>
                    <a:cubicBezTo>
                      <a:pt x="40" y="0"/>
                      <a:pt x="26" y="2"/>
                      <a:pt x="15" y="3"/>
                    </a:cubicBezTo>
                    <a:cubicBezTo>
                      <a:pt x="8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0" name="Freeform 119"/>
              <p:cNvSpPr>
                <a:spLocks/>
              </p:cNvSpPr>
              <p:nvPr/>
            </p:nvSpPr>
            <p:spPr bwMode="auto">
              <a:xfrm>
                <a:off x="7126288" y="1254125"/>
                <a:ext cx="134938" cy="180975"/>
              </a:xfrm>
              <a:custGeom>
                <a:avLst/>
                <a:gdLst/>
                <a:ahLst/>
                <a:cxnLst>
                  <a:cxn ang="0">
                    <a:pos x="24" y="41"/>
                  </a:cxn>
                  <a:cxn ang="0">
                    <a:pos x="35" y="48"/>
                  </a:cxn>
                  <a:cxn ang="0">
                    <a:pos x="36" y="44"/>
                  </a:cxn>
                  <a:cxn ang="0">
                    <a:pos x="30" y="37"/>
                  </a:cxn>
                  <a:cxn ang="0">
                    <a:pos x="25" y="30"/>
                  </a:cxn>
                  <a:cxn ang="0">
                    <a:pos x="4" y="2"/>
                  </a:cxn>
                  <a:cxn ang="0">
                    <a:pos x="0" y="1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6" y="15"/>
                  </a:cxn>
                  <a:cxn ang="0">
                    <a:pos x="8" y="18"/>
                  </a:cxn>
                  <a:cxn ang="0">
                    <a:pos x="14" y="26"/>
                  </a:cxn>
                  <a:cxn ang="0">
                    <a:pos x="24" y="41"/>
                  </a:cxn>
                </a:cxnLst>
                <a:rect l="0" t="0" r="r" b="b"/>
                <a:pathLst>
                  <a:path w="36" h="48">
                    <a:moveTo>
                      <a:pt x="24" y="41"/>
                    </a:moveTo>
                    <a:cubicBezTo>
                      <a:pt x="29" y="45"/>
                      <a:pt x="33" y="48"/>
                      <a:pt x="35" y="48"/>
                    </a:cubicBezTo>
                    <a:cubicBezTo>
                      <a:pt x="36" y="47"/>
                      <a:pt x="36" y="46"/>
                      <a:pt x="36" y="44"/>
                    </a:cubicBezTo>
                    <a:cubicBezTo>
                      <a:pt x="34" y="42"/>
                      <a:pt x="32" y="40"/>
                      <a:pt x="30" y="37"/>
                    </a:cubicBezTo>
                    <a:cubicBezTo>
                      <a:pt x="28" y="35"/>
                      <a:pt x="27" y="32"/>
                      <a:pt x="25" y="30"/>
                    </a:cubicBezTo>
                    <a:cubicBezTo>
                      <a:pt x="18" y="19"/>
                      <a:pt x="9" y="5"/>
                      <a:pt x="4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10"/>
                      <a:pt x="3" y="11"/>
                    </a:cubicBezTo>
                    <a:cubicBezTo>
                      <a:pt x="4" y="12"/>
                      <a:pt x="5" y="14"/>
                      <a:pt x="6" y="15"/>
                    </a:cubicBezTo>
                    <a:cubicBezTo>
                      <a:pt x="7" y="16"/>
                      <a:pt x="7" y="17"/>
                      <a:pt x="8" y="18"/>
                    </a:cubicBezTo>
                    <a:cubicBezTo>
                      <a:pt x="10" y="21"/>
                      <a:pt x="12" y="24"/>
                      <a:pt x="14" y="26"/>
                    </a:cubicBezTo>
                    <a:cubicBezTo>
                      <a:pt x="17" y="31"/>
                      <a:pt x="21" y="36"/>
                      <a:pt x="24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1" name="Freeform 120"/>
              <p:cNvSpPr>
                <a:spLocks/>
              </p:cNvSpPr>
              <p:nvPr/>
            </p:nvSpPr>
            <p:spPr bwMode="auto">
              <a:xfrm>
                <a:off x="7008813" y="1473200"/>
                <a:ext cx="222250" cy="57150"/>
              </a:xfrm>
              <a:custGeom>
                <a:avLst/>
                <a:gdLst/>
                <a:ahLst/>
                <a:cxnLst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</a:cxnLst>
                <a:rect l="0" t="0" r="r" b="b"/>
                <a:pathLst>
                  <a:path w="59" h="15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2" name="Freeform 121"/>
              <p:cNvSpPr>
                <a:spLocks/>
              </p:cNvSpPr>
              <p:nvPr/>
            </p:nvSpPr>
            <p:spPr bwMode="auto">
              <a:xfrm>
                <a:off x="7291388" y="1363663"/>
                <a:ext cx="1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3" name="Freeform 122"/>
              <p:cNvSpPr>
                <a:spLocks/>
              </p:cNvSpPr>
              <p:nvPr/>
            </p:nvSpPr>
            <p:spPr bwMode="auto">
              <a:xfrm>
                <a:off x="7291388" y="1217613"/>
                <a:ext cx="41275" cy="146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9"/>
                  </a:cxn>
                  <a:cxn ang="0">
                    <a:pos x="11" y="0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7" y="1"/>
                      <a:pt x="4" y="22"/>
                      <a:pt x="0" y="39"/>
                    </a:cubicBezTo>
                    <a:cubicBezTo>
                      <a:pt x="4" y="2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4" name="Freeform 123"/>
              <p:cNvSpPr>
                <a:spLocks/>
              </p:cNvSpPr>
              <p:nvPr/>
            </p:nvSpPr>
            <p:spPr bwMode="auto">
              <a:xfrm>
                <a:off x="7181850" y="1416050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5" name="Freeform 124"/>
              <p:cNvSpPr>
                <a:spLocks/>
              </p:cNvSpPr>
              <p:nvPr/>
            </p:nvSpPr>
            <p:spPr bwMode="auto">
              <a:xfrm>
                <a:off x="7031038" y="1481138"/>
                <a:ext cx="200025" cy="90488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38" y="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3" y="0"/>
                  </a:cxn>
                </a:cxnLst>
                <a:rect l="0" t="0" r="r" b="b"/>
                <a:pathLst>
                  <a:path w="53" h="24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0" y="2"/>
                      <a:pt x="45" y="5"/>
                      <a:pt x="38" y="7"/>
                    </a:cubicBezTo>
                    <a:cubicBezTo>
                      <a:pt x="24" y="13"/>
                      <a:pt x="5" y="19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17"/>
                      <a:pt x="45" y="7"/>
                      <a:pt x="5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6" name="Freeform 125"/>
              <p:cNvSpPr>
                <a:spLocks/>
              </p:cNvSpPr>
              <p:nvPr/>
            </p:nvSpPr>
            <p:spPr bwMode="auto">
              <a:xfrm>
                <a:off x="7219950" y="1530350"/>
                <a:ext cx="44450" cy="2222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9"/>
                  </a:cxn>
                  <a:cxn ang="0">
                    <a:pos x="10" y="0"/>
                  </a:cxn>
                </a:cxnLst>
                <a:rect l="0" t="0" r="r" b="b"/>
                <a:pathLst>
                  <a:path w="12" h="5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3"/>
                      <a:pt x="3" y="59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7" name="Freeform 126"/>
              <p:cNvSpPr>
                <a:spLocks/>
              </p:cNvSpPr>
              <p:nvPr/>
            </p:nvSpPr>
            <p:spPr bwMode="auto">
              <a:xfrm>
                <a:off x="7219950" y="15303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9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3" y="35"/>
                  </a:cxn>
                  <a:cxn ang="0">
                    <a:pos x="12" y="34"/>
                  </a:cxn>
                  <a:cxn ang="0">
                    <a:pos x="14" y="33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9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9" y="58"/>
                      <a:pt x="11" y="47"/>
                      <a:pt x="13" y="35"/>
                    </a:cubicBezTo>
                    <a:cubicBezTo>
                      <a:pt x="13" y="34"/>
                      <a:pt x="12" y="34"/>
                      <a:pt x="12" y="34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28"/>
                      <a:pt x="16" y="23"/>
                      <a:pt x="16" y="18"/>
                    </a:cubicBezTo>
                    <a:cubicBezTo>
                      <a:pt x="16" y="9"/>
                      <a:pt x="14" y="1"/>
                      <a:pt x="1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8" name="Freeform 127"/>
              <p:cNvSpPr>
                <a:spLocks/>
              </p:cNvSpPr>
              <p:nvPr/>
            </p:nvSpPr>
            <p:spPr bwMode="auto">
              <a:xfrm>
                <a:off x="7291388" y="1217613"/>
                <a:ext cx="60325" cy="225425"/>
              </a:xfrm>
              <a:custGeom>
                <a:avLst/>
                <a:gdLst/>
                <a:ahLst/>
                <a:cxnLst>
                  <a:cxn ang="0">
                    <a:pos x="4" y="60"/>
                  </a:cxn>
                  <a:cxn ang="0">
                    <a:pos x="6" y="60"/>
                  </a:cxn>
                  <a:cxn ang="0">
                    <a:pos x="7" y="43"/>
                  </a:cxn>
                  <a:cxn ang="0">
                    <a:pos x="7" y="4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4" y="60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5" y="60"/>
                      <a:pt x="5" y="60"/>
                      <a:pt x="6" y="60"/>
                    </a:cubicBezTo>
                    <a:cubicBezTo>
                      <a:pt x="5" y="57"/>
                      <a:pt x="6" y="50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0" y="25"/>
                      <a:pt x="16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51"/>
                      <a:pt x="2" y="58"/>
                      <a:pt x="4" y="6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9" name="Freeform 128"/>
              <p:cNvSpPr>
                <a:spLocks/>
              </p:cNvSpPr>
              <p:nvPr/>
            </p:nvSpPr>
            <p:spPr bwMode="auto">
              <a:xfrm>
                <a:off x="7313613" y="1522413"/>
                <a:ext cx="93663" cy="682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19" y="18"/>
                  </a:cxn>
                  <a:cxn ang="0">
                    <a:pos x="25" y="13"/>
                  </a:cxn>
                  <a:cxn ang="0">
                    <a:pos x="16" y="6"/>
                  </a:cxn>
                  <a:cxn ang="0">
                    <a:pos x="1" y="1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14" y="13"/>
                      <a:pt x="16" y="15"/>
                      <a:pt x="19" y="18"/>
                    </a:cubicBezTo>
                    <a:cubicBezTo>
                      <a:pt x="21" y="16"/>
                      <a:pt x="23" y="15"/>
                      <a:pt x="25" y="13"/>
                    </a:cubicBezTo>
                    <a:cubicBezTo>
                      <a:pt x="22" y="11"/>
                      <a:pt x="19" y="8"/>
                      <a:pt x="16" y="6"/>
                    </a:cubicBezTo>
                    <a:cubicBezTo>
                      <a:pt x="9" y="2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0" name="Freeform 129"/>
              <p:cNvSpPr>
                <a:spLocks/>
              </p:cNvSpPr>
              <p:nvPr/>
            </p:nvSpPr>
            <p:spPr bwMode="auto">
              <a:xfrm>
                <a:off x="7027863" y="1481138"/>
                <a:ext cx="206375" cy="104775"/>
              </a:xfrm>
              <a:custGeom>
                <a:avLst/>
                <a:gdLst/>
                <a:ahLst/>
                <a:cxnLst>
                  <a:cxn ang="0">
                    <a:pos x="42" y="15"/>
                  </a:cxn>
                  <a:cxn ang="0">
                    <a:pos x="55" y="2"/>
                  </a:cxn>
                  <a:cxn ang="0">
                    <a:pos x="54" y="0"/>
                  </a:cxn>
                  <a:cxn ang="0">
                    <a:pos x="1" y="24"/>
                  </a:cxn>
                  <a:cxn ang="0">
                    <a:pos x="0" y="26"/>
                  </a:cxn>
                  <a:cxn ang="0">
                    <a:pos x="8" y="27"/>
                  </a:cxn>
                  <a:cxn ang="0">
                    <a:pos x="42" y="15"/>
                  </a:cxn>
                </a:cxnLst>
                <a:rect l="0" t="0" r="r" b="b"/>
                <a:pathLst>
                  <a:path w="55" h="28">
                    <a:moveTo>
                      <a:pt x="42" y="15"/>
                    </a:moveTo>
                    <a:cubicBezTo>
                      <a:pt x="49" y="9"/>
                      <a:pt x="55" y="4"/>
                      <a:pt x="55" y="2"/>
                    </a:cubicBezTo>
                    <a:cubicBezTo>
                      <a:pt x="55" y="1"/>
                      <a:pt x="54" y="1"/>
                      <a:pt x="54" y="0"/>
                    </a:cubicBezTo>
                    <a:cubicBezTo>
                      <a:pt x="46" y="7"/>
                      <a:pt x="7" y="17"/>
                      <a:pt x="1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8"/>
                      <a:pt x="3" y="28"/>
                      <a:pt x="8" y="27"/>
                    </a:cubicBezTo>
                    <a:cubicBezTo>
                      <a:pt x="16" y="24"/>
                      <a:pt x="30" y="19"/>
                      <a:pt x="42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1" name="Freeform 130"/>
              <p:cNvSpPr>
                <a:spLocks/>
              </p:cNvSpPr>
              <p:nvPr/>
            </p:nvSpPr>
            <p:spPr bwMode="auto">
              <a:xfrm>
                <a:off x="7069138" y="1295400"/>
                <a:ext cx="188913" cy="155575"/>
              </a:xfrm>
              <a:custGeom>
                <a:avLst/>
                <a:gdLst/>
                <a:ahLst/>
                <a:cxnLst>
                  <a:cxn ang="0">
                    <a:pos x="34" y="35"/>
                  </a:cxn>
                  <a:cxn ang="0">
                    <a:pos x="49" y="39"/>
                  </a:cxn>
                  <a:cxn ang="0">
                    <a:pos x="50" y="37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25" y="18"/>
                  </a:cxn>
                  <a:cxn ang="0">
                    <a:pos x="1" y="3"/>
                  </a:cxn>
                  <a:cxn ang="0">
                    <a:pos x="9" y="14"/>
                  </a:cxn>
                  <a:cxn ang="0">
                    <a:pos x="30" y="32"/>
                  </a:cxn>
                  <a:cxn ang="0">
                    <a:pos x="34" y="35"/>
                  </a:cxn>
                </a:cxnLst>
                <a:rect l="0" t="0" r="r" b="b"/>
                <a:pathLst>
                  <a:path w="50" h="41">
                    <a:moveTo>
                      <a:pt x="34" y="35"/>
                    </a:moveTo>
                    <a:cubicBezTo>
                      <a:pt x="41" y="39"/>
                      <a:pt x="47" y="41"/>
                      <a:pt x="49" y="39"/>
                    </a:cubicBezTo>
                    <a:cubicBezTo>
                      <a:pt x="50" y="39"/>
                      <a:pt x="50" y="38"/>
                      <a:pt x="50" y="37"/>
                    </a:cubicBezTo>
                    <a:cubicBezTo>
                      <a:pt x="48" y="37"/>
                      <a:pt x="44" y="34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4" y="26"/>
                      <a:pt x="30" y="22"/>
                      <a:pt x="25" y="18"/>
                    </a:cubicBezTo>
                    <a:cubicBezTo>
                      <a:pt x="14" y="8"/>
                      <a:pt x="4" y="0"/>
                      <a:pt x="1" y="3"/>
                    </a:cubicBezTo>
                    <a:cubicBezTo>
                      <a:pt x="0" y="5"/>
                      <a:pt x="3" y="9"/>
                      <a:pt x="9" y="14"/>
                    </a:cubicBezTo>
                    <a:cubicBezTo>
                      <a:pt x="15" y="20"/>
                      <a:pt x="23" y="26"/>
                      <a:pt x="30" y="32"/>
                    </a:cubicBezTo>
                    <a:cubicBezTo>
                      <a:pt x="31" y="33"/>
                      <a:pt x="33" y="34"/>
                      <a:pt x="34" y="3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2" name="Freeform 131"/>
              <p:cNvSpPr>
                <a:spLocks/>
              </p:cNvSpPr>
              <p:nvPr/>
            </p:nvSpPr>
            <p:spPr bwMode="auto">
              <a:xfrm>
                <a:off x="7335838" y="1374775"/>
                <a:ext cx="215900" cy="11747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4" y="29"/>
                      <a:pt x="9" y="26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6" y="22"/>
                      <a:pt x="0" y="26"/>
                      <a:pt x="0" y="2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3" name="Freeform 132"/>
              <p:cNvSpPr>
                <a:spLocks/>
              </p:cNvSpPr>
              <p:nvPr/>
            </p:nvSpPr>
            <p:spPr bwMode="auto">
              <a:xfrm>
                <a:off x="7288213" y="1676400"/>
                <a:ext cx="30163" cy="82550"/>
              </a:xfrm>
              <a:custGeom>
                <a:avLst/>
                <a:gdLst/>
                <a:ahLst/>
                <a:cxnLst>
                  <a:cxn ang="0">
                    <a:pos x="5" y="22"/>
                  </a:cxn>
                  <a:cxn ang="0">
                    <a:pos x="8" y="6"/>
                  </a:cxn>
                  <a:cxn ang="0">
                    <a:pos x="0" y="0"/>
                  </a:cxn>
                  <a:cxn ang="0">
                    <a:pos x="5" y="22"/>
                  </a:cxn>
                </a:cxnLst>
                <a:rect l="0" t="0" r="r" b="b"/>
                <a:pathLst>
                  <a:path w="8" h="22">
                    <a:moveTo>
                      <a:pt x="5" y="22"/>
                    </a:moveTo>
                    <a:cubicBezTo>
                      <a:pt x="8" y="22"/>
                      <a:pt x="8" y="15"/>
                      <a:pt x="8" y="6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1" y="12"/>
                      <a:pt x="2" y="22"/>
                      <a:pt x="5" y="2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4" name="Freeform 133"/>
              <p:cNvSpPr>
                <a:spLocks/>
              </p:cNvSpPr>
              <p:nvPr/>
            </p:nvSpPr>
            <p:spPr bwMode="auto">
              <a:xfrm>
                <a:off x="7031038" y="1209675"/>
                <a:ext cx="490538" cy="447675"/>
              </a:xfrm>
              <a:custGeom>
                <a:avLst/>
                <a:gdLst/>
                <a:ahLst/>
                <a:cxnLst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1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9" y="44"/>
                  </a:cxn>
                  <a:cxn ang="0">
                    <a:pos x="69" y="44"/>
                  </a:cxn>
                  <a:cxn ang="0">
                    <a:pos x="62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8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8" y="92"/>
                  </a:cxn>
                  <a:cxn ang="0">
                    <a:pos x="57" y="86"/>
                  </a:cxn>
                  <a:cxn ang="0">
                    <a:pos x="57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67" y="116"/>
                  </a:cxn>
                  <a:cxn ang="0">
                    <a:pos x="75" y="112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9"/>
                  </a:cxn>
                  <a:cxn ang="0">
                    <a:pos x="103" y="94"/>
                  </a:cxn>
                  <a:cxn ang="0">
                    <a:pos x="109" y="89"/>
                  </a:cxn>
                  <a:cxn ang="0">
                    <a:pos x="96" y="83"/>
                  </a:cxn>
                </a:cxnLst>
                <a:rect l="0" t="0" r="r" b="b"/>
                <a:pathLst>
                  <a:path w="130" h="119">
                    <a:moveTo>
                      <a:pt x="96" y="83"/>
                    </a:move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7" y="66"/>
                      <a:pt x="94" y="60"/>
                    </a:cubicBezTo>
                    <a:cubicBezTo>
                      <a:pt x="109" y="49"/>
                      <a:pt x="130" y="36"/>
                      <a:pt x="127" y="32"/>
                    </a:cubicBezTo>
                    <a:cubicBezTo>
                      <a:pt x="124" y="28"/>
                      <a:pt x="103" y="45"/>
                      <a:pt x="87" y="55"/>
                    </a:cubicBezTo>
                    <a:cubicBezTo>
                      <a:pt x="84" y="58"/>
                      <a:pt x="81" y="59"/>
                      <a:pt x="78" y="61"/>
                    </a:cubicBezTo>
                    <a:cubicBezTo>
                      <a:pt x="77" y="61"/>
                      <a:pt x="76" y="62"/>
                      <a:pt x="75" y="62"/>
                    </a:cubicBezTo>
                    <a:cubicBezTo>
                      <a:pt x="74" y="62"/>
                      <a:pt x="74" y="62"/>
                      <a:pt x="73" y="62"/>
                    </a:cubicBezTo>
                    <a:cubicBezTo>
                      <a:pt x="71" y="60"/>
                      <a:pt x="69" y="53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26"/>
                      <a:pt x="67" y="0"/>
                      <a:pt x="62" y="1"/>
                    </a:cubicBezTo>
                    <a:cubicBezTo>
                      <a:pt x="57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1" y="59"/>
                      <a:pt x="60" y="60"/>
                    </a:cubicBezTo>
                    <a:cubicBezTo>
                      <a:pt x="60" y="61"/>
                      <a:pt x="60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2" y="53"/>
                      <a:pt x="15" y="44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2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4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1" y="94"/>
                      <a:pt x="25" y="98"/>
                    </a:cubicBezTo>
                    <a:cubicBezTo>
                      <a:pt x="15" y="105"/>
                      <a:pt x="6" y="112"/>
                      <a:pt x="8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51" y="89"/>
                      <a:pt x="54" y="87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6" y="94"/>
                      <a:pt x="66" y="103"/>
                    </a:cubicBezTo>
                    <a:cubicBezTo>
                      <a:pt x="67" y="107"/>
                      <a:pt x="67" y="111"/>
                      <a:pt x="67" y="116"/>
                    </a:cubicBezTo>
                    <a:cubicBezTo>
                      <a:pt x="70" y="114"/>
                      <a:pt x="72" y="113"/>
                      <a:pt x="75" y="112"/>
                    </a:cubicBezTo>
                    <a:cubicBezTo>
                      <a:pt x="75" y="109"/>
                      <a:pt x="74" y="106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4" y="85"/>
                      <a:pt x="91" y="89"/>
                    </a:cubicBezTo>
                    <a:cubicBezTo>
                      <a:pt x="95" y="90"/>
                      <a:pt x="99" y="92"/>
                      <a:pt x="103" y="94"/>
                    </a:cubicBezTo>
                    <a:cubicBezTo>
                      <a:pt x="105" y="92"/>
                      <a:pt x="107" y="91"/>
                      <a:pt x="109" y="89"/>
                    </a:cubicBezTo>
                    <a:cubicBezTo>
                      <a:pt x="105" y="87"/>
                      <a:pt x="100" y="85"/>
                      <a:pt x="96" y="83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9" name="Freeform 143"/>
            <p:cNvSpPr>
              <a:spLocks noEditPoints="1"/>
            </p:cNvSpPr>
            <p:nvPr/>
          </p:nvSpPr>
          <p:spPr bwMode="auto">
            <a:xfrm rot="1639090">
              <a:off x="6813850" y="1631634"/>
              <a:ext cx="145913" cy="178972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38" y="19"/>
                </a:cxn>
                <a:cxn ang="0">
                  <a:pos x="33" y="18"/>
                </a:cxn>
                <a:cxn ang="0">
                  <a:pos x="28" y="10"/>
                </a:cxn>
                <a:cxn ang="0">
                  <a:pos x="19" y="7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7" y="11"/>
                </a:cxn>
                <a:cxn ang="0">
                  <a:pos x="3" y="23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9" y="48"/>
                </a:cxn>
                <a:cxn ang="0">
                  <a:pos x="14" y="55"/>
                </a:cxn>
                <a:cxn ang="0">
                  <a:pos x="20" y="58"/>
                </a:cxn>
                <a:cxn ang="0">
                  <a:pos x="18" y="61"/>
                </a:cxn>
                <a:cxn ang="0">
                  <a:pos x="45" y="66"/>
                </a:cxn>
                <a:cxn ang="0">
                  <a:pos x="53" y="41"/>
                </a:cxn>
                <a:cxn ang="0">
                  <a:pos x="49" y="40"/>
                </a:cxn>
                <a:cxn ang="0">
                  <a:pos x="46" y="20"/>
                </a:cxn>
                <a:cxn ang="0">
                  <a:pos x="36" y="50"/>
                </a:cxn>
                <a:cxn ang="0">
                  <a:pos x="25" y="37"/>
                </a:cxn>
                <a:cxn ang="0">
                  <a:pos x="13" y="24"/>
                </a:cxn>
                <a:cxn ang="0">
                  <a:pos x="9" y="5"/>
                </a:cxn>
                <a:cxn ang="0">
                  <a:pos x="15" y="25"/>
                </a:cxn>
                <a:cxn ang="0">
                  <a:pos x="26" y="37"/>
                </a:cxn>
                <a:cxn ang="0">
                  <a:pos x="36" y="50"/>
                </a:cxn>
              </a:cxnLst>
              <a:rect l="0" t="0" r="r" b="b"/>
              <a:pathLst>
                <a:path w="54" h="66">
                  <a:moveTo>
                    <a:pt x="46" y="20"/>
                  </a:moveTo>
                  <a:cubicBezTo>
                    <a:pt x="45" y="16"/>
                    <a:pt x="40" y="17"/>
                    <a:pt x="38" y="19"/>
                  </a:cubicBezTo>
                  <a:cubicBezTo>
                    <a:pt x="35" y="22"/>
                    <a:pt x="35" y="21"/>
                    <a:pt x="33" y="18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5" y="8"/>
                    <a:pt x="21" y="9"/>
                    <a:pt x="19" y="7"/>
                  </a:cubicBezTo>
                  <a:cubicBezTo>
                    <a:pt x="17" y="5"/>
                    <a:pt x="14" y="7"/>
                    <a:pt x="11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6" y="7"/>
                    <a:pt x="7" y="11"/>
                  </a:cubicBezTo>
                  <a:cubicBezTo>
                    <a:pt x="8" y="15"/>
                    <a:pt x="4" y="21"/>
                    <a:pt x="3" y="23"/>
                  </a:cubicBezTo>
                  <a:cubicBezTo>
                    <a:pt x="0" y="31"/>
                    <a:pt x="6" y="36"/>
                    <a:pt x="6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8" y="44"/>
                    <a:pt x="9" y="48"/>
                  </a:cubicBezTo>
                  <a:cubicBezTo>
                    <a:pt x="11" y="52"/>
                    <a:pt x="14" y="55"/>
                    <a:pt x="14" y="5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16" y="58"/>
                    <a:pt x="18" y="61"/>
                  </a:cubicBezTo>
                  <a:cubicBezTo>
                    <a:pt x="20" y="64"/>
                    <a:pt x="45" y="66"/>
                    <a:pt x="45" y="66"/>
                  </a:cubicBezTo>
                  <a:cubicBezTo>
                    <a:pt x="42" y="64"/>
                    <a:pt x="51" y="46"/>
                    <a:pt x="53" y="41"/>
                  </a:cubicBezTo>
                  <a:cubicBezTo>
                    <a:pt x="54" y="36"/>
                    <a:pt x="49" y="44"/>
                    <a:pt x="49" y="40"/>
                  </a:cubicBezTo>
                  <a:cubicBezTo>
                    <a:pt x="50" y="35"/>
                    <a:pt x="48" y="23"/>
                    <a:pt x="46" y="20"/>
                  </a:cubicBezTo>
                  <a:close/>
                  <a:moveTo>
                    <a:pt x="36" y="50"/>
                  </a:moveTo>
                  <a:cubicBezTo>
                    <a:pt x="36" y="50"/>
                    <a:pt x="26" y="41"/>
                    <a:pt x="25" y="37"/>
                  </a:cubicBezTo>
                  <a:cubicBezTo>
                    <a:pt x="25" y="37"/>
                    <a:pt x="14" y="29"/>
                    <a:pt x="13" y="24"/>
                  </a:cubicBezTo>
                  <a:cubicBezTo>
                    <a:pt x="12" y="19"/>
                    <a:pt x="9" y="5"/>
                    <a:pt x="9" y="5"/>
                  </a:cubicBezTo>
                  <a:cubicBezTo>
                    <a:pt x="9" y="5"/>
                    <a:pt x="14" y="23"/>
                    <a:pt x="15" y="25"/>
                  </a:cubicBezTo>
                  <a:cubicBezTo>
                    <a:pt x="16" y="27"/>
                    <a:pt x="25" y="36"/>
                    <a:pt x="26" y="37"/>
                  </a:cubicBezTo>
                  <a:cubicBezTo>
                    <a:pt x="27" y="39"/>
                    <a:pt x="31" y="44"/>
                    <a:pt x="36" y="5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0" name="Freeform 144"/>
            <p:cNvSpPr>
              <a:spLocks/>
            </p:cNvSpPr>
            <p:nvPr/>
          </p:nvSpPr>
          <p:spPr bwMode="auto">
            <a:xfrm rot="1639090">
              <a:off x="6845989" y="1641212"/>
              <a:ext cx="72956" cy="1219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9"/>
                </a:cxn>
                <a:cxn ang="0">
                  <a:pos x="16" y="32"/>
                </a:cxn>
                <a:cxn ang="0">
                  <a:pos x="27" y="45"/>
                </a:cxn>
                <a:cxn ang="0">
                  <a:pos x="17" y="32"/>
                </a:cxn>
                <a:cxn ang="0">
                  <a:pos x="6" y="20"/>
                </a:cxn>
                <a:cxn ang="0">
                  <a:pos x="0" y="0"/>
                </a:cxn>
              </a:cxnLst>
              <a:rect l="0" t="0" r="r" b="b"/>
              <a:pathLst>
                <a:path w="27" h="45">
                  <a:moveTo>
                    <a:pt x="0" y="0"/>
                  </a:moveTo>
                  <a:cubicBezTo>
                    <a:pt x="0" y="0"/>
                    <a:pt x="3" y="14"/>
                    <a:pt x="4" y="19"/>
                  </a:cubicBezTo>
                  <a:cubicBezTo>
                    <a:pt x="5" y="24"/>
                    <a:pt x="16" y="32"/>
                    <a:pt x="16" y="32"/>
                  </a:cubicBezTo>
                  <a:cubicBezTo>
                    <a:pt x="17" y="36"/>
                    <a:pt x="27" y="45"/>
                    <a:pt x="27" y="45"/>
                  </a:cubicBezTo>
                  <a:cubicBezTo>
                    <a:pt x="22" y="39"/>
                    <a:pt x="18" y="34"/>
                    <a:pt x="17" y="32"/>
                  </a:cubicBezTo>
                  <a:cubicBezTo>
                    <a:pt x="16" y="31"/>
                    <a:pt x="7" y="22"/>
                    <a:pt x="6" y="20"/>
                  </a:cubicBezTo>
                  <a:cubicBezTo>
                    <a:pt x="5" y="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B5CC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1639090">
              <a:off x="7091669" y="1042245"/>
              <a:ext cx="589351" cy="598471"/>
              <a:chOff x="5902325" y="2266950"/>
              <a:chExt cx="820738" cy="833438"/>
            </a:xfrm>
            <a:solidFill>
              <a:schemeClr val="accent4">
                <a:alpha val="20000"/>
              </a:schemeClr>
            </a:solidFill>
          </p:grpSpPr>
          <p:sp>
            <p:nvSpPr>
              <p:cNvPr id="44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45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2" name="Freeform 177"/>
                <p:cNvSpPr>
                  <a:spLocks/>
                </p:cNvSpPr>
                <p:nvPr/>
              </p:nvSpPr>
              <p:spPr bwMode="auto">
                <a:xfrm>
                  <a:off x="4270375" y="2417763"/>
                  <a:ext cx="458788" cy="493713"/>
                </a:xfrm>
                <a:custGeom>
                  <a:avLst/>
                  <a:gdLst/>
                  <a:ahLst/>
                  <a:cxnLst>
                    <a:cxn ang="0">
                      <a:pos x="63" y="13"/>
                    </a:cxn>
                    <a:cxn ang="0">
                      <a:pos x="56" y="3"/>
                    </a:cxn>
                    <a:cxn ang="0">
                      <a:pos x="51" y="19"/>
                    </a:cxn>
                    <a:cxn ang="0">
                      <a:pos x="44" y="10"/>
                    </a:cxn>
                    <a:cxn ang="0">
                      <a:pos x="55" y="47"/>
                    </a:cxn>
                    <a:cxn ang="0">
                      <a:pos x="23" y="17"/>
                    </a:cxn>
                    <a:cxn ang="0">
                      <a:pos x="32" y="34"/>
                    </a:cxn>
                    <a:cxn ang="0">
                      <a:pos x="13" y="30"/>
                    </a:cxn>
                    <a:cxn ang="0">
                      <a:pos x="45" y="59"/>
                    </a:cxn>
                    <a:cxn ang="0">
                      <a:pos x="5" y="53"/>
                    </a:cxn>
                    <a:cxn ang="0">
                      <a:pos x="9" y="61"/>
                    </a:cxn>
                    <a:cxn ang="0">
                      <a:pos x="2" y="70"/>
                    </a:cxn>
                    <a:cxn ang="0">
                      <a:pos x="45" y="74"/>
                    </a:cxn>
                    <a:cxn ang="0">
                      <a:pos x="8" y="95"/>
                    </a:cxn>
                    <a:cxn ang="0">
                      <a:pos x="23" y="94"/>
                    </a:cxn>
                    <a:cxn ang="0">
                      <a:pos x="15" y="107"/>
                    </a:cxn>
                    <a:cxn ang="0">
                      <a:pos x="51" y="83"/>
                    </a:cxn>
                    <a:cxn ang="0">
                      <a:pos x="35" y="122"/>
                    </a:cxn>
                    <a:cxn ang="0">
                      <a:pos x="50" y="130"/>
                    </a:cxn>
                    <a:cxn ang="0">
                      <a:pos x="65" y="89"/>
                    </a:cxn>
                    <a:cxn ang="0">
                      <a:pos x="80" y="130"/>
                    </a:cxn>
                    <a:cxn ang="0">
                      <a:pos x="86" y="117"/>
                    </a:cxn>
                    <a:cxn ang="0">
                      <a:pos x="93" y="127"/>
                    </a:cxn>
                    <a:cxn ang="0">
                      <a:pos x="78" y="86"/>
                    </a:cxn>
                    <a:cxn ang="0">
                      <a:pos x="111" y="114"/>
                    </a:cxn>
                    <a:cxn ang="0">
                      <a:pos x="105" y="99"/>
                    </a:cxn>
                    <a:cxn ang="0">
                      <a:pos x="120" y="104"/>
                    </a:cxn>
                    <a:cxn ang="0">
                      <a:pos x="99" y="79"/>
                    </a:cxn>
                    <a:cxn ang="0">
                      <a:pos x="93" y="76"/>
                    </a:cxn>
                    <a:cxn ang="0">
                      <a:pos x="93" y="76"/>
                    </a:cxn>
                    <a:cxn ang="0">
                      <a:pos x="80" y="48"/>
                    </a:cxn>
                    <a:cxn ang="0">
                      <a:pos x="77" y="36"/>
                    </a:cxn>
                    <a:cxn ang="0">
                      <a:pos x="77" y="36"/>
                    </a:cxn>
                    <a:cxn ang="0">
                      <a:pos x="68" y="44"/>
                    </a:cxn>
                  </a:cxnLst>
                  <a:rect l="0" t="0" r="r" b="b"/>
                  <a:pathLst>
                    <a:path w="122" h="131">
                      <a:moveTo>
                        <a:pt x="68" y="44"/>
                      </a:moveTo>
                      <a:cubicBezTo>
                        <a:pt x="68" y="31"/>
                        <a:pt x="66" y="20"/>
                        <a:pt x="63" y="13"/>
                      </a:cubicBezTo>
                      <a:cubicBezTo>
                        <a:pt x="62" y="10"/>
                        <a:pt x="61" y="8"/>
                        <a:pt x="60" y="6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2" y="0"/>
                        <a:pt x="48" y="5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24"/>
                        <a:pt x="53" y="31"/>
                        <a:pt x="56" y="38"/>
                      </a:cubicBezTo>
                      <a:cubicBezTo>
                        <a:pt x="51" y="24"/>
                        <a:pt x="47" y="14"/>
                        <a:pt x="44" y="10"/>
                      </a:cubicBezTo>
                      <a:cubicBezTo>
                        <a:pt x="41" y="5"/>
                        <a:pt x="40" y="4"/>
                        <a:pt x="40" y="8"/>
                      </a:cubicBezTo>
                      <a:cubicBezTo>
                        <a:pt x="40" y="13"/>
                        <a:pt x="44" y="29"/>
                        <a:pt x="55" y="47"/>
                      </a:cubicBezTo>
                      <a:cubicBezTo>
                        <a:pt x="47" y="33"/>
                        <a:pt x="38" y="24"/>
                        <a:pt x="31" y="20"/>
                      </a:cubicBezTo>
                      <a:cubicBezTo>
                        <a:pt x="27" y="17"/>
                        <a:pt x="25" y="16"/>
                        <a:pt x="23" y="17"/>
                      </a:cubicBezTo>
                      <a:cubicBezTo>
                        <a:pt x="21" y="18"/>
                        <a:pt x="23" y="2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5" y="38"/>
                        <a:pt x="39" y="42"/>
                        <a:pt x="44" y="46"/>
                      </a:cubicBezTo>
                      <a:cubicBezTo>
                        <a:pt x="24" y="27"/>
                        <a:pt x="14" y="25"/>
                        <a:pt x="13" y="30"/>
                      </a:cubicBezTo>
                      <a:cubicBezTo>
                        <a:pt x="12" y="32"/>
                        <a:pt x="13" y="35"/>
                        <a:pt x="16" y="38"/>
                      </a:cubicBezTo>
                      <a:cubicBezTo>
                        <a:pt x="20" y="45"/>
                        <a:pt x="30" y="53"/>
                        <a:pt x="45" y="59"/>
                      </a:cubicBezTo>
                      <a:cubicBezTo>
                        <a:pt x="34" y="54"/>
                        <a:pt x="24" y="53"/>
                        <a:pt x="16" y="52"/>
                      </a:cubicBezTo>
                      <a:cubicBezTo>
                        <a:pt x="11" y="52"/>
                        <a:pt x="7" y="52"/>
                        <a:pt x="5" y="53"/>
                      </a:cubicBezTo>
                      <a:cubicBezTo>
                        <a:pt x="0" y="55"/>
                        <a:pt x="0" y="58"/>
                        <a:pt x="8" y="60"/>
                      </a:cubicBezTo>
                      <a:cubicBezTo>
                        <a:pt x="8" y="60"/>
                        <a:pt x="9" y="60"/>
                        <a:pt x="9" y="61"/>
                      </a:cubicBezTo>
                      <a:cubicBezTo>
                        <a:pt x="15" y="62"/>
                        <a:pt x="23" y="64"/>
                        <a:pt x="36" y="65"/>
                      </a:cubicBezTo>
                      <a:cubicBezTo>
                        <a:pt x="14" y="63"/>
                        <a:pt x="4" y="66"/>
                        <a:pt x="2" y="70"/>
                      </a:cubicBezTo>
                      <a:cubicBezTo>
                        <a:pt x="1" y="72"/>
                        <a:pt x="3" y="75"/>
                        <a:pt x="8" y="77"/>
                      </a:cubicBezTo>
                      <a:cubicBezTo>
                        <a:pt x="15" y="79"/>
                        <a:pt x="29" y="80"/>
                        <a:pt x="45" y="74"/>
                      </a:cubicBezTo>
                      <a:cubicBezTo>
                        <a:pt x="33" y="79"/>
                        <a:pt x="23" y="83"/>
                        <a:pt x="17" y="88"/>
                      </a:cubicBezTo>
                      <a:cubicBezTo>
                        <a:pt x="12" y="91"/>
                        <a:pt x="9" y="94"/>
                        <a:pt x="8" y="95"/>
                      </a:cubicBezTo>
                      <a:cubicBezTo>
                        <a:pt x="6" y="99"/>
                        <a:pt x="15" y="97"/>
                        <a:pt x="41" y="82"/>
                      </a:cubicBezTo>
                      <a:cubicBezTo>
                        <a:pt x="33" y="87"/>
                        <a:pt x="27" y="90"/>
                        <a:pt x="23" y="94"/>
                      </a:cubicBezTo>
                      <a:cubicBezTo>
                        <a:pt x="23" y="94"/>
                        <a:pt x="23" y="94"/>
                        <a:pt x="22" y="94"/>
                      </a:cubicBezTo>
                      <a:cubicBezTo>
                        <a:pt x="13" y="102"/>
                        <a:pt x="12" y="106"/>
                        <a:pt x="15" y="107"/>
                      </a:cubicBezTo>
                      <a:cubicBezTo>
                        <a:pt x="17" y="107"/>
                        <a:pt x="21" y="106"/>
                        <a:pt x="25" y="104"/>
                      </a:cubicBezTo>
                      <a:cubicBezTo>
                        <a:pt x="32" y="101"/>
                        <a:pt x="42" y="94"/>
                        <a:pt x="51" y="83"/>
                      </a:cubicBezTo>
                      <a:cubicBezTo>
                        <a:pt x="41" y="94"/>
                        <a:pt x="36" y="105"/>
                        <a:pt x="35" y="113"/>
                      </a:cubicBezTo>
                      <a:cubicBezTo>
                        <a:pt x="34" y="117"/>
                        <a:pt x="34" y="120"/>
                        <a:pt x="35" y="122"/>
                      </a:cubicBezTo>
                      <a:cubicBezTo>
                        <a:pt x="37" y="128"/>
                        <a:pt x="46" y="123"/>
                        <a:pt x="56" y="95"/>
                      </a:cubicBezTo>
                      <a:cubicBezTo>
                        <a:pt x="48" y="117"/>
                        <a:pt x="47" y="127"/>
                        <a:pt x="50" y="130"/>
                      </a:cubicBezTo>
                      <a:cubicBezTo>
                        <a:pt x="51" y="131"/>
                        <a:pt x="53" y="130"/>
                        <a:pt x="55" y="126"/>
                      </a:cubicBezTo>
                      <a:cubicBezTo>
                        <a:pt x="59" y="120"/>
                        <a:pt x="64" y="107"/>
                        <a:pt x="65" y="89"/>
                      </a:cubicBezTo>
                      <a:cubicBezTo>
                        <a:pt x="64" y="105"/>
                        <a:pt x="68" y="117"/>
                        <a:pt x="72" y="124"/>
                      </a:cubicBezTo>
                      <a:cubicBezTo>
                        <a:pt x="75" y="128"/>
                        <a:pt x="78" y="131"/>
                        <a:pt x="80" y="130"/>
                      </a:cubicBezTo>
                      <a:cubicBezTo>
                        <a:pt x="84" y="130"/>
                        <a:pt x="86" y="120"/>
                        <a:pt x="76" y="95"/>
                      </a:cubicBezTo>
                      <a:cubicBezTo>
                        <a:pt x="80" y="105"/>
                        <a:pt x="83" y="112"/>
                        <a:pt x="86" y="117"/>
                      </a:cubicBezTo>
                      <a:cubicBezTo>
                        <a:pt x="86" y="118"/>
                        <a:pt x="86" y="118"/>
                        <a:pt x="87" y="119"/>
                      </a:cubicBezTo>
                      <a:cubicBezTo>
                        <a:pt x="90" y="125"/>
                        <a:pt x="92" y="127"/>
                        <a:pt x="93" y="127"/>
                      </a:cubicBezTo>
                      <a:cubicBezTo>
                        <a:pt x="94" y="127"/>
                        <a:pt x="95" y="124"/>
                        <a:pt x="93" y="120"/>
                      </a:cubicBezTo>
                      <a:cubicBezTo>
                        <a:pt x="92" y="112"/>
                        <a:pt x="87" y="100"/>
                        <a:pt x="78" y="86"/>
                      </a:cubicBezTo>
                      <a:cubicBezTo>
                        <a:pt x="88" y="102"/>
                        <a:pt x="99" y="112"/>
                        <a:pt x="106" y="115"/>
                      </a:cubicBezTo>
                      <a:cubicBezTo>
                        <a:pt x="109" y="116"/>
                        <a:pt x="111" y="116"/>
                        <a:pt x="111" y="114"/>
                      </a:cubicBezTo>
                      <a:cubicBezTo>
                        <a:pt x="111" y="111"/>
                        <a:pt x="105" y="102"/>
                        <a:pt x="89" y="87"/>
                      </a:cubicBezTo>
                      <a:cubicBezTo>
                        <a:pt x="95" y="92"/>
                        <a:pt x="100" y="97"/>
                        <a:pt x="105" y="99"/>
                      </a:cubicBezTo>
                      <a:cubicBezTo>
                        <a:pt x="105" y="99"/>
                        <a:pt x="105" y="100"/>
                        <a:pt x="105" y="100"/>
                      </a:cubicBezTo>
                      <a:cubicBezTo>
                        <a:pt x="113" y="104"/>
                        <a:pt x="118" y="105"/>
                        <a:pt x="120" y="104"/>
                      </a:cubicBezTo>
                      <a:cubicBezTo>
                        <a:pt x="122" y="103"/>
                        <a:pt x="122" y="101"/>
                        <a:pt x="120" y="97"/>
                      </a:cubicBezTo>
                      <a:cubicBezTo>
                        <a:pt x="117" y="92"/>
                        <a:pt x="110" y="85"/>
                        <a:pt x="99" y="79"/>
                      </a:cubicBezTo>
                      <a:cubicBezTo>
                        <a:pt x="98" y="82"/>
                        <a:pt x="98" y="85"/>
                        <a:pt x="97" y="89"/>
                      </a:cubicBezTo>
                      <a:cubicBezTo>
                        <a:pt x="96" y="86"/>
                        <a:pt x="95" y="82"/>
                        <a:pt x="93" y="76"/>
                      </a:cubicBezTo>
                      <a:cubicBezTo>
                        <a:pt x="91" y="76"/>
                        <a:pt x="89" y="75"/>
                        <a:pt x="88" y="74"/>
                      </a:cubicBezTo>
                      <a:cubicBezTo>
                        <a:pt x="89" y="75"/>
                        <a:pt x="91" y="75"/>
                        <a:pt x="93" y="76"/>
                      </a:cubicBezTo>
                      <a:cubicBezTo>
                        <a:pt x="90" y="68"/>
                        <a:pt x="87" y="57"/>
                        <a:pt x="82" y="46"/>
                      </a:cubicBezTo>
                      <a:cubicBezTo>
                        <a:pt x="81" y="47"/>
                        <a:pt x="80" y="48"/>
                        <a:pt x="80" y="48"/>
                      </a:cubicBezTo>
                      <a:cubicBezTo>
                        <a:pt x="80" y="48"/>
                        <a:pt x="81" y="47"/>
                        <a:pt x="82" y="46"/>
                      </a:cubicBezTo>
                      <a:cubicBezTo>
                        <a:pt x="80" y="43"/>
                        <a:pt x="79" y="40"/>
                        <a:pt x="77" y="36"/>
                      </a:cubicBezTo>
                      <a:cubicBezTo>
                        <a:pt x="77" y="37"/>
                        <a:pt x="77" y="38"/>
                        <a:pt x="77" y="38"/>
                      </a:cubicBezTo>
                      <a:cubicBezTo>
                        <a:pt x="77" y="38"/>
                        <a:pt x="77" y="37"/>
                        <a:pt x="77" y="36"/>
                      </a:cubicBezTo>
                      <a:cubicBezTo>
                        <a:pt x="75" y="32"/>
                        <a:pt x="73" y="28"/>
                        <a:pt x="71" y="23"/>
                      </a:cubicBezTo>
                      <a:cubicBezTo>
                        <a:pt x="69" y="29"/>
                        <a:pt x="68" y="36"/>
                        <a:pt x="68" y="4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94"/>
            <p:cNvGrpSpPr/>
            <p:nvPr/>
          </p:nvGrpSpPr>
          <p:grpSpPr>
            <a:xfrm rot="1639090">
              <a:off x="6306880" y="1162691"/>
              <a:ext cx="457117" cy="587071"/>
              <a:chOff x="3224213" y="2960688"/>
              <a:chExt cx="636587" cy="817562"/>
            </a:xfrm>
          </p:grpSpPr>
          <p:sp>
            <p:nvSpPr>
              <p:cNvPr id="407" name="Freeform 11"/>
              <p:cNvSpPr>
                <a:spLocks/>
              </p:cNvSpPr>
              <p:nvPr/>
            </p:nvSpPr>
            <p:spPr bwMode="auto">
              <a:xfrm>
                <a:off x="3355975" y="3152775"/>
                <a:ext cx="7938" cy="19050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3389313" y="3095625"/>
                <a:ext cx="23813" cy="492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5"/>
                  </a:cxn>
                  <a:cxn ang="0">
                    <a:pos x="5" y="13"/>
                  </a:cxn>
                  <a:cxn ang="0">
                    <a:pos x="6" y="0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7"/>
                      <a:pt x="3" y="10"/>
                      <a:pt x="5" y="13"/>
                    </a:cubicBezTo>
                    <a:cubicBezTo>
                      <a:pt x="5" y="8"/>
                      <a:pt x="5" y="4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9" name="Freeform 15"/>
              <p:cNvSpPr>
                <a:spLocks/>
              </p:cNvSpPr>
              <p:nvPr/>
            </p:nvSpPr>
            <p:spPr bwMode="auto">
              <a:xfrm>
                <a:off x="3257550" y="3281363"/>
                <a:ext cx="15875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0" name="Freeform 16"/>
              <p:cNvSpPr>
                <a:spLocks/>
              </p:cNvSpPr>
              <p:nvPr/>
            </p:nvSpPr>
            <p:spPr bwMode="auto">
              <a:xfrm>
                <a:off x="3325813" y="3186113"/>
                <a:ext cx="11113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3443288" y="3046413"/>
                <a:ext cx="14288" cy="125413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33"/>
                  </a:cxn>
                  <a:cxn ang="0">
                    <a:pos x="0" y="32"/>
                  </a:cxn>
                </a:cxnLst>
                <a:rect l="0" t="0" r="r" b="b"/>
                <a:pathLst>
                  <a:path w="4" h="33">
                    <a:moveTo>
                      <a:pt x="0" y="32"/>
                    </a:moveTo>
                    <a:cubicBezTo>
                      <a:pt x="2" y="18"/>
                      <a:pt x="3" y="7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10"/>
                      <a:pt x="1" y="20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2" name="Freeform 23"/>
              <p:cNvSpPr>
                <a:spLocks/>
              </p:cNvSpPr>
              <p:nvPr/>
            </p:nvSpPr>
            <p:spPr bwMode="auto">
              <a:xfrm>
                <a:off x="3224213" y="3449638"/>
                <a:ext cx="33338" cy="238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5"/>
                      <a:pt x="5" y="3"/>
                      <a:pt x="8" y="1"/>
                    </a:cubicBezTo>
                    <a:cubicBezTo>
                      <a:pt x="9" y="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3" name="Freeform 26"/>
              <p:cNvSpPr>
                <a:spLocks/>
              </p:cNvSpPr>
              <p:nvPr/>
            </p:nvSpPr>
            <p:spPr bwMode="auto">
              <a:xfrm>
                <a:off x="3224213" y="3487738"/>
                <a:ext cx="41275" cy="4127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4"/>
                  </a:cxn>
                  <a:cxn ang="0">
                    <a:pos x="2" y="11"/>
                  </a:cxn>
                  <a:cxn ang="0">
                    <a:pos x="11" y="0"/>
                  </a:cxn>
                  <a:cxn ang="0">
                    <a:pos x="1" y="3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6"/>
                      <a:pt x="1" y="8"/>
                      <a:pt x="2" y="11"/>
                    </a:cubicBezTo>
                    <a:cubicBezTo>
                      <a:pt x="4" y="7"/>
                      <a:pt x="7" y="4"/>
                      <a:pt x="11" y="0"/>
                    </a:cubicBezTo>
                    <a:cubicBezTo>
                      <a:pt x="7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4" name="Freeform 27"/>
              <p:cNvSpPr>
                <a:spLocks/>
              </p:cNvSpPr>
              <p:nvPr/>
            </p:nvSpPr>
            <p:spPr bwMode="auto">
              <a:xfrm>
                <a:off x="3240088" y="3468688"/>
                <a:ext cx="74613" cy="9048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0" y="24"/>
                  </a:cxn>
                  <a:cxn ang="0">
                    <a:pos x="20" y="0"/>
                  </a:cxn>
                  <a:cxn ang="0">
                    <a:pos x="0" y="22"/>
                  </a:cxn>
                </a:cxnLst>
                <a:rect l="0" t="0" r="r" b="b"/>
                <a:pathLst>
                  <a:path w="20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5" y="18"/>
                      <a:pt x="11" y="10"/>
                      <a:pt x="20" y="0"/>
                    </a:cubicBezTo>
                    <a:cubicBezTo>
                      <a:pt x="12" y="10"/>
                      <a:pt x="5" y="17"/>
                      <a:pt x="0" y="2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5" name="Freeform 28"/>
              <p:cNvSpPr>
                <a:spLocks/>
              </p:cNvSpPr>
              <p:nvPr/>
            </p:nvSpPr>
            <p:spPr bwMode="auto">
              <a:xfrm>
                <a:off x="3227388" y="3402013"/>
                <a:ext cx="41275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"/>
                  </a:cxn>
                  <a:cxn ang="0">
                    <a:pos x="11" y="0"/>
                  </a:cxn>
                  <a:cxn ang="0">
                    <a:pos x="0" y="4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7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6" name="Freeform 29"/>
              <p:cNvSpPr>
                <a:spLocks/>
              </p:cNvSpPr>
              <p:nvPr/>
            </p:nvSpPr>
            <p:spPr bwMode="auto">
              <a:xfrm>
                <a:off x="3227388" y="3427413"/>
                <a:ext cx="7938" cy="79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254375" y="3454400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29" y="12"/>
                  </a:cxn>
                  <a:cxn ang="0">
                    <a:pos x="27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4"/>
                      <a:pt x="15" y="66"/>
                      <a:pt x="27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232150" y="3413125"/>
                <a:ext cx="131763" cy="16510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9" y="20"/>
                  </a:cxn>
                  <a:cxn ang="0">
                    <a:pos x="0" y="31"/>
                  </a:cxn>
                  <a:cxn ang="0">
                    <a:pos x="2" y="37"/>
                  </a:cxn>
                  <a:cxn ang="0">
                    <a:pos x="22" y="1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5" y="44"/>
                  </a:cxn>
                  <a:cxn ang="0">
                    <a:pos x="19" y="29"/>
                  </a:cxn>
                  <a:cxn ang="0">
                    <a:pos x="35" y="0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26" y="10"/>
                      <a:pt x="16" y="17"/>
                      <a:pt x="9" y="20"/>
                    </a:cubicBezTo>
                    <a:cubicBezTo>
                      <a:pt x="5" y="24"/>
                      <a:pt x="2" y="27"/>
                      <a:pt x="0" y="31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7" y="32"/>
                      <a:pt x="14" y="25"/>
                      <a:pt x="22" y="15"/>
                    </a:cubicBezTo>
                    <a:cubicBezTo>
                      <a:pt x="13" y="25"/>
                      <a:pt x="7" y="33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1"/>
                      <a:pt x="4" y="43"/>
                      <a:pt x="5" y="44"/>
                    </a:cubicBezTo>
                    <a:cubicBezTo>
                      <a:pt x="9" y="40"/>
                      <a:pt x="14" y="35"/>
                      <a:pt x="19" y="29"/>
                    </a:cubicBezTo>
                    <a:cubicBezTo>
                      <a:pt x="20" y="21"/>
                      <a:pt x="25" y="10"/>
                      <a:pt x="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292475" y="3227388"/>
                <a:ext cx="44450" cy="460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12" y="12"/>
                  </a:cxn>
                  <a:cxn ang="0">
                    <a:pos x="1" y="0"/>
                  </a:cxn>
                </a:cxnLst>
                <a:rect l="0" t="0" r="r" b="b"/>
                <a:pathLst>
                  <a:path w="12" h="1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2" y="12"/>
                    </a:cubicBezTo>
                    <a:cubicBezTo>
                      <a:pt x="7" y="7"/>
                      <a:pt x="4" y="4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355975" y="3149600"/>
                <a:ext cx="7938" cy="222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2" y="6"/>
                  </a:cxn>
                  <a:cxn ang="0">
                    <a:pos x="1" y="0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509963" y="2963863"/>
                <a:ext cx="76200" cy="177800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19" y="0"/>
                      <a:pt x="0" y="47"/>
                    </a:cubicBezTo>
                    <a:cubicBezTo>
                      <a:pt x="4" y="41"/>
                      <a:pt x="7" y="41"/>
                      <a:pt x="7" y="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08363" y="3059113"/>
                <a:ext cx="41275" cy="203200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9" y="30"/>
                  </a:cxn>
                  <a:cxn ang="0">
                    <a:pos x="11" y="0"/>
                  </a:cxn>
                  <a:cxn ang="0">
                    <a:pos x="1" y="10"/>
                  </a:cxn>
                  <a:cxn ang="0">
                    <a:pos x="0" y="23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5" y="45"/>
                      <a:pt x="7" y="36"/>
                      <a:pt x="9" y="30"/>
                    </a:cubicBezTo>
                    <a:cubicBezTo>
                      <a:pt x="10" y="17"/>
                      <a:pt x="11" y="7"/>
                      <a:pt x="11" y="0"/>
                    </a:cubicBezTo>
                    <a:cubicBezTo>
                      <a:pt x="7" y="3"/>
                      <a:pt x="4" y="6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3" y="30"/>
                      <a:pt x="5" y="41"/>
                      <a:pt x="4" y="5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363913" y="3435350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2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8" y="31"/>
                      <a:pt x="4" y="37"/>
                    </a:cubicBezTo>
                    <a:cubicBezTo>
                      <a:pt x="0" y="73"/>
                      <a:pt x="6" y="89"/>
                      <a:pt x="12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5"/>
                      <a:pt x="1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57575" y="2960688"/>
                <a:ext cx="115888" cy="282575"/>
              </a:xfrm>
              <a:custGeom>
                <a:avLst/>
                <a:gdLst/>
                <a:ahLst/>
                <a:cxnLst>
                  <a:cxn ang="0">
                    <a:pos x="13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3" y="49"/>
                  </a:cxn>
                </a:cxnLst>
                <a:rect l="0" t="0" r="r" b="b"/>
                <a:pathLst>
                  <a:path w="31" h="75">
                    <a:moveTo>
                      <a:pt x="13" y="49"/>
                    </a:moveTo>
                    <a:cubicBezTo>
                      <a:pt x="31" y="0"/>
                      <a:pt x="20" y="11"/>
                      <a:pt x="8" y="42"/>
                    </a:cubicBezTo>
                    <a:cubicBezTo>
                      <a:pt x="9" y="47"/>
                      <a:pt x="7" y="58"/>
                      <a:pt x="0" y="75"/>
                    </a:cubicBezTo>
                    <a:cubicBezTo>
                      <a:pt x="5" y="62"/>
                      <a:pt x="10" y="53"/>
                      <a:pt x="13" y="4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443288" y="3032125"/>
                <a:ext cx="36513" cy="1349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36"/>
                  </a:cxn>
                  <a:cxn ang="0">
                    <a:pos x="8" y="21"/>
                  </a:cxn>
                </a:cxnLst>
                <a:rect l="0" t="0" r="r" b="b"/>
                <a:pathLst>
                  <a:path w="10" h="36">
                    <a:moveTo>
                      <a:pt x="8" y="21"/>
                    </a:moveTo>
                    <a:cubicBezTo>
                      <a:pt x="9" y="12"/>
                      <a:pt x="10" y="5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11"/>
                      <a:pt x="2" y="22"/>
                      <a:pt x="0" y="36"/>
                    </a:cubicBezTo>
                    <a:cubicBezTo>
                      <a:pt x="3" y="28"/>
                      <a:pt x="6" y="23"/>
                      <a:pt x="8" y="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352800" y="3152775"/>
                <a:ext cx="30163" cy="90488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3" y="5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8" y="24"/>
                  </a:cxn>
                </a:cxnLst>
                <a:rect l="0" t="0" r="r" b="b"/>
                <a:pathLst>
                  <a:path w="8" h="24">
                    <a:moveTo>
                      <a:pt x="8" y="24"/>
                    </a:moveTo>
                    <a:cubicBezTo>
                      <a:pt x="5" y="16"/>
                      <a:pt x="4" y="10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7"/>
                      <a:pt x="5" y="14"/>
                      <a:pt x="8" y="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224213" y="3498850"/>
                <a:ext cx="3175" cy="4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224213" y="3408363"/>
                <a:ext cx="98425" cy="65088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9" y="11"/>
                  </a:cxn>
                  <a:cxn ang="0">
                    <a:pos x="26" y="0"/>
                  </a:cxn>
                </a:cxnLst>
                <a:rect l="0" t="0" r="r" b="b"/>
                <a:pathLst>
                  <a:path w="26" h="17">
                    <a:moveTo>
                      <a:pt x="26" y="0"/>
                    </a:moveTo>
                    <a:cubicBezTo>
                      <a:pt x="14" y="7"/>
                      <a:pt x="5" y="11"/>
                      <a:pt x="0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3" y="8"/>
                      <a:pt x="19" y="4"/>
                      <a:pt x="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243263" y="3333750"/>
                <a:ext cx="6350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7" y="2"/>
                  </a:cxn>
                  <a:cxn ang="0">
                    <a:pos x="0" y="0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4" y="2"/>
                      <a:pt x="10" y="2"/>
                      <a:pt x="17" y="2"/>
                    </a:cubicBezTo>
                    <a:cubicBezTo>
                      <a:pt x="10" y="2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254375" y="3273425"/>
                <a:ext cx="87313" cy="4445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2"/>
                  </a:cxn>
                  <a:cxn ang="0">
                    <a:pos x="5" y="3"/>
                  </a:cxn>
                  <a:cxn ang="0">
                    <a:pos x="1" y="2"/>
                  </a:cxn>
                  <a:cxn ang="0">
                    <a:pos x="0" y="6"/>
                  </a:cxn>
                  <a:cxn ang="0">
                    <a:pos x="23" y="12"/>
                  </a:cxn>
                  <a:cxn ang="0">
                    <a:pos x="2" y="0"/>
                  </a:cxn>
                </a:cxnLst>
                <a:rect l="0" t="0" r="r" b="b"/>
                <a:pathLst>
                  <a:path w="23" h="1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3" y="2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7" y="7"/>
                      <a:pt x="14" y="9"/>
                      <a:pt x="23" y="12"/>
                    </a:cubicBezTo>
                    <a:cubicBezTo>
                      <a:pt x="14" y="9"/>
                      <a:pt x="7" y="5"/>
                      <a:pt x="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227388" y="3378200"/>
                <a:ext cx="114300" cy="5397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" y="4"/>
                  </a:cxn>
                  <a:cxn ang="0">
                    <a:pos x="0" y="10"/>
                  </a:cxn>
                  <a:cxn ang="0">
                    <a:pos x="11" y="6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2" y="13"/>
                  </a:cxn>
                  <a:cxn ang="0">
                    <a:pos x="30" y="0"/>
                  </a:cxn>
                </a:cxnLst>
                <a:rect l="0" t="0" r="r" b="b"/>
                <a:pathLst>
                  <a:path w="30" h="14">
                    <a:moveTo>
                      <a:pt x="30" y="0"/>
                    </a:moveTo>
                    <a:cubicBezTo>
                      <a:pt x="19" y="4"/>
                      <a:pt x="9" y="5"/>
                      <a:pt x="1" y="4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3" y="9"/>
                      <a:pt x="7" y="8"/>
                      <a:pt x="11" y="6"/>
                    </a:cubicBezTo>
                    <a:cubicBezTo>
                      <a:pt x="7" y="8"/>
                      <a:pt x="3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1" y="14"/>
                      <a:pt x="2" y="13"/>
                    </a:cubicBezTo>
                    <a:cubicBezTo>
                      <a:pt x="8" y="9"/>
                      <a:pt x="18" y="4"/>
                      <a:pt x="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317875" y="3182938"/>
                <a:ext cx="603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1"/>
                  </a:cxn>
                  <a:cxn ang="0">
                    <a:pos x="5" y="6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16" y="25"/>
                  </a:cxn>
                  <a:cxn ang="0">
                    <a:pos x="4" y="0"/>
                  </a:cxn>
                </a:cxnLst>
                <a:rect l="0" t="0" r="r" b="b"/>
                <a:pathLst>
                  <a:path w="16" h="25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4" y="4"/>
                      <a:pt x="3" y="3"/>
                      <a:pt x="2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9"/>
                      <a:pt x="11" y="16"/>
                      <a:pt x="16" y="25"/>
                    </a:cubicBezTo>
                    <a:cubicBezTo>
                      <a:pt x="10" y="15"/>
                      <a:pt x="6" y="7"/>
                      <a:pt x="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465513" y="3419475"/>
                <a:ext cx="187325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4"/>
                  </a:cxn>
                  <a:cxn ang="0">
                    <a:pos x="13" y="18"/>
                  </a:cxn>
                  <a:cxn ang="0">
                    <a:pos x="28" y="29"/>
                  </a:cxn>
                  <a:cxn ang="0">
                    <a:pos x="0" y="0"/>
                  </a:cxn>
                </a:cxnLst>
                <a:rect l="0" t="0" r="r" b="b"/>
                <a:pathLst>
                  <a:path w="50" h="78">
                    <a:moveTo>
                      <a:pt x="0" y="0"/>
                    </a:moveTo>
                    <a:cubicBezTo>
                      <a:pt x="9" y="14"/>
                      <a:pt x="14" y="27"/>
                      <a:pt x="15" y="34"/>
                    </a:cubicBezTo>
                    <a:cubicBezTo>
                      <a:pt x="35" y="67"/>
                      <a:pt x="50" y="78"/>
                      <a:pt x="13" y="18"/>
                    </a:cubicBezTo>
                    <a:cubicBezTo>
                      <a:pt x="49" y="76"/>
                      <a:pt x="48" y="60"/>
                      <a:pt x="28" y="29"/>
                    </a:cubicBezTo>
                    <a:cubicBezTo>
                      <a:pt x="21" y="26"/>
                      <a:pt x="10" y="17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02025" y="3424238"/>
                <a:ext cx="230188" cy="200025"/>
              </a:xfrm>
              <a:custGeom>
                <a:avLst/>
                <a:gdLst/>
                <a:ahLst/>
                <a:cxnLst>
                  <a:cxn ang="0">
                    <a:pos x="23" y="28"/>
                  </a:cxn>
                  <a:cxn ang="0">
                    <a:pos x="17" y="13"/>
                  </a:cxn>
                  <a:cxn ang="0">
                    <a:pos x="0" y="0"/>
                  </a:cxn>
                  <a:cxn ang="0">
                    <a:pos x="23" y="28"/>
                  </a:cxn>
                </a:cxnLst>
                <a:rect l="0" t="0" r="r" b="b"/>
                <a:pathLst>
                  <a:path w="61" h="53">
                    <a:moveTo>
                      <a:pt x="23" y="28"/>
                    </a:moveTo>
                    <a:cubicBezTo>
                      <a:pt x="48" y="50"/>
                      <a:pt x="61" y="53"/>
                      <a:pt x="17" y="13"/>
                    </a:cubicBezTo>
                    <a:cubicBezTo>
                      <a:pt x="12" y="10"/>
                      <a:pt x="7" y="6"/>
                      <a:pt x="0" y="0"/>
                    </a:cubicBezTo>
                    <a:cubicBezTo>
                      <a:pt x="17" y="15"/>
                      <a:pt x="23" y="24"/>
                      <a:pt x="23" y="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67113" y="3473450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498850" y="3544888"/>
                <a:ext cx="68263" cy="1873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498850" y="3378200"/>
                <a:ext cx="334963" cy="144463"/>
              </a:xfrm>
              <a:custGeom>
                <a:avLst/>
                <a:gdLst/>
                <a:ahLst/>
                <a:cxnLst>
                  <a:cxn ang="0">
                    <a:pos x="33" y="23"/>
                  </a:cxn>
                  <a:cxn ang="0">
                    <a:pos x="21" y="8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33" y="23"/>
                  </a:cxn>
                </a:cxnLst>
                <a:rect l="0" t="0" r="r" b="b"/>
                <a:pathLst>
                  <a:path w="89" h="38">
                    <a:moveTo>
                      <a:pt x="33" y="23"/>
                    </a:moveTo>
                    <a:cubicBezTo>
                      <a:pt x="67" y="38"/>
                      <a:pt x="86" y="33"/>
                      <a:pt x="21" y="8"/>
                    </a:cubicBezTo>
                    <a:cubicBezTo>
                      <a:pt x="89" y="35"/>
                      <a:pt x="73" y="19"/>
                      <a:pt x="34" y="6"/>
                    </a:cubicBezTo>
                    <a:cubicBezTo>
                      <a:pt x="26" y="6"/>
                      <a:pt x="14" y="5"/>
                      <a:pt x="0" y="0"/>
                    </a:cubicBezTo>
                    <a:cubicBezTo>
                      <a:pt x="18" y="6"/>
                      <a:pt x="29" y="16"/>
                      <a:pt x="33" y="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457575" y="3454400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4">
                    <a:moveTo>
                      <a:pt x="4" y="36"/>
                    </a:moveTo>
                    <a:cubicBezTo>
                      <a:pt x="14" y="66"/>
                      <a:pt x="27" y="74"/>
                      <a:pt x="10" y="23"/>
                    </a:cubicBezTo>
                    <a:cubicBezTo>
                      <a:pt x="7" y="18"/>
                      <a:pt x="4" y="10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471863" y="2994025"/>
                <a:ext cx="227013" cy="287338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8"/>
                  </a:cxn>
                  <a:cxn ang="0">
                    <a:pos x="0" y="76"/>
                  </a:cxn>
                </a:cxnLst>
                <a:rect l="0" t="0" r="r" b="b"/>
                <a:pathLst>
                  <a:path w="60" h="76">
                    <a:moveTo>
                      <a:pt x="0" y="76"/>
                    </a:moveTo>
                    <a:cubicBezTo>
                      <a:pt x="15" y="56"/>
                      <a:pt x="31" y="47"/>
                      <a:pt x="35" y="49"/>
                    </a:cubicBezTo>
                    <a:cubicBezTo>
                      <a:pt x="56" y="22"/>
                      <a:pt x="56" y="6"/>
                      <a:pt x="15" y="59"/>
                    </a:cubicBezTo>
                    <a:cubicBezTo>
                      <a:pt x="60" y="0"/>
                      <a:pt x="39" y="13"/>
                      <a:pt x="15" y="48"/>
                    </a:cubicBezTo>
                    <a:cubicBezTo>
                      <a:pt x="12" y="56"/>
                      <a:pt x="8" y="66"/>
                      <a:pt x="0" y="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>
                    <a:solidFill>
                      <a:prstClr val="white"/>
                    </a:solidFill>
                  </a:rPr>
                  <a:t>7</a:t>
                </a: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608388" y="3125788"/>
                <a:ext cx="184150" cy="13652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25"/>
                  </a:cxn>
                  <a:cxn ang="0">
                    <a:pos x="0" y="36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cubicBezTo>
                      <a:pt x="33" y="18"/>
                      <a:pt x="49" y="0"/>
                      <a:pt x="7" y="25"/>
                    </a:cubicBezTo>
                    <a:cubicBezTo>
                      <a:pt x="9" y="26"/>
                      <a:pt x="7" y="31"/>
                      <a:pt x="0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09963" y="3119438"/>
                <a:ext cx="271463" cy="161925"/>
              </a:xfrm>
              <a:custGeom>
                <a:avLst/>
                <a:gdLst/>
                <a:ahLst/>
                <a:cxnLst>
                  <a:cxn ang="0">
                    <a:pos x="32" y="27"/>
                  </a:cxn>
                  <a:cxn ang="0">
                    <a:pos x="20" y="27"/>
                  </a:cxn>
                  <a:cxn ang="0">
                    <a:pos x="0" y="43"/>
                  </a:cxn>
                  <a:cxn ang="0">
                    <a:pos x="32" y="27"/>
                  </a:cxn>
                </a:cxnLst>
                <a:rect l="0" t="0" r="r" b="b"/>
                <a:pathLst>
                  <a:path w="72" h="43">
                    <a:moveTo>
                      <a:pt x="32" y="27"/>
                    </a:moveTo>
                    <a:cubicBezTo>
                      <a:pt x="72" y="0"/>
                      <a:pt x="51" y="6"/>
                      <a:pt x="20" y="27"/>
                    </a:cubicBezTo>
                    <a:cubicBezTo>
                      <a:pt x="16" y="31"/>
                      <a:pt x="10" y="37"/>
                      <a:pt x="0" y="43"/>
                    </a:cubicBezTo>
                    <a:cubicBezTo>
                      <a:pt x="18" y="30"/>
                      <a:pt x="28" y="26"/>
                      <a:pt x="32" y="2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627438" y="3367088"/>
                <a:ext cx="209550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6" h="11">
                    <a:moveTo>
                      <a:pt x="9" y="7"/>
                    </a:moveTo>
                    <a:cubicBezTo>
                      <a:pt x="42" y="11"/>
                      <a:pt x="56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498850" y="3190875"/>
                <a:ext cx="361950" cy="127000"/>
              </a:xfrm>
              <a:custGeom>
                <a:avLst/>
                <a:gdLst/>
                <a:ahLst/>
                <a:cxnLst>
                  <a:cxn ang="0">
                    <a:pos x="39" y="32"/>
                  </a:cxn>
                  <a:cxn ang="0">
                    <a:pos x="22" y="27"/>
                  </a:cxn>
                  <a:cxn ang="0">
                    <a:pos x="23" y="23"/>
                  </a:cxn>
                  <a:cxn ang="0">
                    <a:pos x="0" y="34"/>
                  </a:cxn>
                  <a:cxn ang="0">
                    <a:pos x="39" y="32"/>
                  </a:cxn>
                </a:cxnLst>
                <a:rect l="0" t="0" r="r" b="b"/>
                <a:pathLst>
                  <a:path w="96" h="34">
                    <a:moveTo>
                      <a:pt x="39" y="32"/>
                    </a:moveTo>
                    <a:cubicBezTo>
                      <a:pt x="75" y="20"/>
                      <a:pt x="88" y="3"/>
                      <a:pt x="22" y="27"/>
                    </a:cubicBezTo>
                    <a:cubicBezTo>
                      <a:pt x="96" y="0"/>
                      <a:pt x="67" y="6"/>
                      <a:pt x="23" y="23"/>
                    </a:cubicBezTo>
                    <a:cubicBezTo>
                      <a:pt x="17" y="27"/>
                      <a:pt x="10" y="31"/>
                      <a:pt x="0" y="34"/>
                    </a:cubicBezTo>
                    <a:cubicBezTo>
                      <a:pt x="17" y="28"/>
                      <a:pt x="31" y="29"/>
                      <a:pt x="39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3532188" y="3330575"/>
                <a:ext cx="304800" cy="523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7"/>
                  </a:cxn>
                </a:cxnLst>
                <a:rect l="0" t="0" r="r" b="b"/>
                <a:pathLst>
                  <a:path w="81" h="14">
                    <a:moveTo>
                      <a:pt x="0" y="7"/>
                    </a:moveTo>
                    <a:cubicBezTo>
                      <a:pt x="11" y="7"/>
                      <a:pt x="18" y="8"/>
                      <a:pt x="24" y="9"/>
                    </a:cubicBezTo>
                    <a:cubicBezTo>
                      <a:pt x="81" y="14"/>
                      <a:pt x="69" y="3"/>
                      <a:pt x="36" y="0"/>
                    </a:cubicBezTo>
                    <a:cubicBezTo>
                      <a:pt x="35" y="4"/>
                      <a:pt x="24" y="8"/>
                      <a:pt x="0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3224213" y="3454400"/>
                <a:ext cx="301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"/>
                  </a:cxn>
                  <a:cxn ang="0">
                    <a:pos x="8" y="0"/>
                  </a:cxn>
                  <a:cxn ang="0">
                    <a:pos x="0" y="5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1" y="6"/>
                      <a:pt x="4" y="3"/>
                      <a:pt x="8" y="0"/>
                    </a:cubicBezTo>
                    <a:cubicBezTo>
                      <a:pt x="5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3224213" y="3103563"/>
                <a:ext cx="450850" cy="490538"/>
              </a:xfrm>
              <a:custGeom>
                <a:avLst/>
                <a:gdLst/>
                <a:ahLst/>
                <a:cxnLst>
                  <a:cxn ang="0">
                    <a:pos x="11" y="102"/>
                  </a:cxn>
                  <a:cxn ang="0">
                    <a:pos x="21" y="111"/>
                  </a:cxn>
                  <a:cxn ang="0">
                    <a:pos x="42" y="93"/>
                  </a:cxn>
                  <a:cxn ang="0">
                    <a:pos x="41" y="125"/>
                  </a:cxn>
                  <a:cxn ang="0">
                    <a:pos x="58" y="123"/>
                  </a:cxn>
                  <a:cxn ang="0">
                    <a:pos x="62" y="93"/>
                  </a:cxn>
                  <a:cxn ang="0">
                    <a:pos x="73" y="117"/>
                  </a:cxn>
                  <a:cxn ang="0">
                    <a:pos x="79" y="118"/>
                  </a:cxn>
                  <a:cxn ang="0">
                    <a:pos x="92" y="113"/>
                  </a:cxn>
                  <a:cxn ang="0">
                    <a:pos x="74" y="85"/>
                  </a:cxn>
                  <a:cxn ang="0">
                    <a:pos x="91" y="98"/>
                  </a:cxn>
                  <a:cxn ang="0">
                    <a:pos x="106" y="96"/>
                  </a:cxn>
                  <a:cxn ang="0">
                    <a:pos x="107" y="79"/>
                  </a:cxn>
                  <a:cxn ang="0">
                    <a:pos x="107" y="70"/>
                  </a:cxn>
                  <a:cxn ang="0">
                    <a:pos x="82" y="67"/>
                  </a:cxn>
                  <a:cxn ang="0">
                    <a:pos x="112" y="55"/>
                  </a:cxn>
                  <a:cxn ang="0">
                    <a:pos x="96" y="46"/>
                  </a:cxn>
                  <a:cxn ang="0">
                    <a:pos x="109" y="31"/>
                  </a:cxn>
                  <a:cxn ang="0">
                    <a:pos x="76" y="47"/>
                  </a:cxn>
                  <a:cxn ang="0">
                    <a:pos x="101" y="20"/>
                  </a:cxn>
                  <a:cxn ang="0">
                    <a:pos x="81" y="19"/>
                  </a:cxn>
                  <a:cxn ang="0">
                    <a:pos x="76" y="10"/>
                  </a:cxn>
                  <a:cxn ang="0">
                    <a:pos x="62" y="37"/>
                  </a:cxn>
                  <a:cxn ang="0">
                    <a:pos x="66" y="2"/>
                  </a:cxn>
                  <a:cxn ang="0">
                    <a:pos x="58" y="18"/>
                  </a:cxn>
                  <a:cxn ang="0">
                    <a:pos x="49" y="11"/>
                  </a:cxn>
                  <a:cxn ang="0">
                    <a:pos x="36" y="12"/>
                  </a:cxn>
                  <a:cxn ang="0">
                    <a:pos x="37" y="18"/>
                  </a:cxn>
                  <a:cxn ang="0">
                    <a:pos x="34" y="15"/>
                  </a:cxn>
                  <a:cxn ang="0">
                    <a:pos x="41" y="46"/>
                  </a:cxn>
                  <a:cxn ang="0">
                    <a:pos x="19" y="33"/>
                  </a:cxn>
                  <a:cxn ang="0">
                    <a:pos x="18" y="34"/>
                  </a:cxn>
                  <a:cxn ang="0">
                    <a:pos x="10" y="45"/>
                  </a:cxn>
                  <a:cxn ang="0">
                    <a:pos x="8" y="51"/>
                  </a:cxn>
                  <a:cxn ang="0">
                    <a:pos x="22" y="63"/>
                  </a:cxn>
                  <a:cxn ang="0">
                    <a:pos x="2" y="77"/>
                  </a:cxn>
                  <a:cxn ang="0">
                    <a:pos x="3" y="86"/>
                  </a:cxn>
                  <a:cxn ang="0">
                    <a:pos x="0" y="94"/>
                  </a:cxn>
                  <a:cxn ang="0">
                    <a:pos x="9" y="92"/>
                  </a:cxn>
                  <a:cxn ang="0">
                    <a:pos x="0" y="101"/>
                  </a:cxn>
                  <a:cxn ang="0">
                    <a:pos x="1" y="105"/>
                  </a:cxn>
                </a:cxnLst>
                <a:rect l="0" t="0" r="r" b="b"/>
                <a:pathLst>
                  <a:path w="120" h="130">
                    <a:moveTo>
                      <a:pt x="1" y="105"/>
                    </a:moveTo>
                    <a:cubicBezTo>
                      <a:pt x="3" y="105"/>
                      <a:pt x="7" y="105"/>
                      <a:pt x="11" y="102"/>
                    </a:cubicBezTo>
                    <a:cubicBezTo>
                      <a:pt x="18" y="99"/>
                      <a:pt x="28" y="92"/>
                      <a:pt x="37" y="82"/>
                    </a:cubicBezTo>
                    <a:cubicBezTo>
                      <a:pt x="27" y="92"/>
                      <a:pt x="22" y="103"/>
                      <a:pt x="21" y="111"/>
                    </a:cubicBezTo>
                    <a:cubicBezTo>
                      <a:pt x="20" y="115"/>
                      <a:pt x="20" y="119"/>
                      <a:pt x="21" y="121"/>
                    </a:cubicBezTo>
                    <a:cubicBezTo>
                      <a:pt x="23" y="127"/>
                      <a:pt x="32" y="122"/>
                      <a:pt x="42" y="93"/>
                    </a:cubicBezTo>
                    <a:cubicBezTo>
                      <a:pt x="34" y="115"/>
                      <a:pt x="33" y="126"/>
                      <a:pt x="35" y="128"/>
                    </a:cubicBezTo>
                    <a:cubicBezTo>
                      <a:pt x="37" y="130"/>
                      <a:pt x="39" y="128"/>
                      <a:pt x="41" y="125"/>
                    </a:cubicBezTo>
                    <a:cubicBezTo>
                      <a:pt x="45" y="119"/>
                      <a:pt x="50" y="105"/>
                      <a:pt x="51" y="88"/>
                    </a:cubicBezTo>
                    <a:cubicBezTo>
                      <a:pt x="50" y="103"/>
                      <a:pt x="54" y="116"/>
                      <a:pt x="58" y="123"/>
                    </a:cubicBezTo>
                    <a:cubicBezTo>
                      <a:pt x="61" y="127"/>
                      <a:pt x="63" y="129"/>
                      <a:pt x="66" y="129"/>
                    </a:cubicBezTo>
                    <a:cubicBezTo>
                      <a:pt x="70" y="129"/>
                      <a:pt x="72" y="118"/>
                      <a:pt x="62" y="93"/>
                    </a:cubicBezTo>
                    <a:cubicBezTo>
                      <a:pt x="66" y="103"/>
                      <a:pt x="69" y="111"/>
                      <a:pt x="72" y="116"/>
                    </a:cubicBezTo>
                    <a:cubicBezTo>
                      <a:pt x="72" y="116"/>
                      <a:pt x="72" y="117"/>
                      <a:pt x="73" y="117"/>
                    </a:cubicBezTo>
                    <a:cubicBezTo>
                      <a:pt x="76" y="123"/>
                      <a:pt x="78" y="126"/>
                      <a:pt x="79" y="126"/>
                    </a:cubicBezTo>
                    <a:cubicBezTo>
                      <a:pt x="80" y="126"/>
                      <a:pt x="80" y="123"/>
                      <a:pt x="79" y="118"/>
                    </a:cubicBezTo>
                    <a:cubicBezTo>
                      <a:pt x="78" y="111"/>
                      <a:pt x="73" y="98"/>
                      <a:pt x="64" y="84"/>
                    </a:cubicBezTo>
                    <a:cubicBezTo>
                      <a:pt x="74" y="101"/>
                      <a:pt x="85" y="110"/>
                      <a:pt x="92" y="113"/>
                    </a:cubicBezTo>
                    <a:cubicBezTo>
                      <a:pt x="95" y="115"/>
                      <a:pt x="97" y="115"/>
                      <a:pt x="97" y="113"/>
                    </a:cubicBezTo>
                    <a:cubicBezTo>
                      <a:pt x="97" y="109"/>
                      <a:pt x="91" y="100"/>
                      <a:pt x="74" y="85"/>
                    </a:cubicBezTo>
                    <a:cubicBezTo>
                      <a:pt x="81" y="91"/>
                      <a:pt x="86" y="95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9" y="103"/>
                      <a:pt x="104" y="104"/>
                      <a:pt x="106" y="103"/>
                    </a:cubicBezTo>
                    <a:cubicBezTo>
                      <a:pt x="108" y="102"/>
                      <a:pt x="107" y="99"/>
                      <a:pt x="106" y="96"/>
                    </a:cubicBezTo>
                    <a:cubicBezTo>
                      <a:pt x="102" y="89"/>
                      <a:pt x="91" y="79"/>
                      <a:pt x="73" y="73"/>
                    </a:cubicBezTo>
                    <a:cubicBezTo>
                      <a:pt x="87" y="78"/>
                      <a:pt x="99" y="79"/>
                      <a:pt x="107" y="79"/>
                    </a:cubicBezTo>
                    <a:cubicBezTo>
                      <a:pt x="111" y="79"/>
                      <a:pt x="114" y="78"/>
                      <a:pt x="116" y="77"/>
                    </a:cubicBezTo>
                    <a:cubicBezTo>
                      <a:pt x="120" y="75"/>
                      <a:pt x="118" y="72"/>
                      <a:pt x="107" y="70"/>
                    </a:cubicBezTo>
                    <a:cubicBezTo>
                      <a:pt x="107" y="70"/>
                      <a:pt x="106" y="70"/>
                      <a:pt x="106" y="69"/>
                    </a:cubicBezTo>
                    <a:cubicBezTo>
                      <a:pt x="100" y="68"/>
                      <a:pt x="93" y="67"/>
                      <a:pt x="82" y="67"/>
                    </a:cubicBezTo>
                    <a:cubicBezTo>
                      <a:pt x="106" y="68"/>
                      <a:pt x="117" y="64"/>
                      <a:pt x="118" y="60"/>
                    </a:cubicBezTo>
                    <a:cubicBezTo>
                      <a:pt x="118" y="58"/>
                      <a:pt x="116" y="56"/>
                      <a:pt x="112" y="55"/>
                    </a:cubicBezTo>
                    <a:cubicBezTo>
                      <a:pt x="104" y="52"/>
                      <a:pt x="90" y="51"/>
                      <a:pt x="73" y="57"/>
                    </a:cubicBezTo>
                    <a:cubicBezTo>
                      <a:pt x="83" y="54"/>
                      <a:pt x="90" y="50"/>
                      <a:pt x="96" y="46"/>
                    </a:cubicBezTo>
                    <a:cubicBezTo>
                      <a:pt x="98" y="45"/>
                      <a:pt x="100" y="44"/>
                      <a:pt x="102" y="42"/>
                    </a:cubicBezTo>
                    <a:cubicBezTo>
                      <a:pt x="109" y="37"/>
                      <a:pt x="111" y="32"/>
                      <a:pt x="109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30"/>
                      <a:pt x="94" y="34"/>
                      <a:pt x="76" y="47"/>
                    </a:cubicBezTo>
                    <a:cubicBezTo>
                      <a:pt x="86" y="41"/>
                      <a:pt x="92" y="35"/>
                      <a:pt x="96" y="31"/>
                    </a:cubicBezTo>
                    <a:cubicBezTo>
                      <a:pt x="102" y="25"/>
                      <a:pt x="103" y="21"/>
                      <a:pt x="101" y="20"/>
                    </a:cubicBezTo>
                    <a:cubicBezTo>
                      <a:pt x="97" y="18"/>
                      <a:pt x="81" y="27"/>
                      <a:pt x="66" y="47"/>
                    </a:cubicBezTo>
                    <a:cubicBezTo>
                      <a:pt x="74" y="37"/>
                      <a:pt x="78" y="27"/>
                      <a:pt x="81" y="19"/>
                    </a:cubicBezTo>
                    <a:cubicBezTo>
                      <a:pt x="82" y="15"/>
                      <a:pt x="83" y="12"/>
                      <a:pt x="83" y="9"/>
                    </a:cubicBezTo>
                    <a:cubicBezTo>
                      <a:pt x="83" y="4"/>
                      <a:pt x="80" y="4"/>
                      <a:pt x="76" y="10"/>
                    </a:cubicBezTo>
                    <a:cubicBezTo>
                      <a:pt x="75" y="10"/>
                      <a:pt x="75" y="10"/>
                      <a:pt x="75" y="11"/>
                    </a:cubicBezTo>
                    <a:cubicBezTo>
                      <a:pt x="72" y="15"/>
                      <a:pt x="67" y="24"/>
                      <a:pt x="62" y="37"/>
                    </a:cubicBezTo>
                    <a:cubicBezTo>
                      <a:pt x="69" y="20"/>
                      <a:pt x="71" y="9"/>
                      <a:pt x="70" y="4"/>
                    </a:cubicBezTo>
                    <a:cubicBezTo>
                      <a:pt x="70" y="1"/>
                      <a:pt x="69" y="0"/>
                      <a:pt x="66" y="2"/>
                    </a:cubicBezTo>
                    <a:cubicBezTo>
                      <a:pt x="64" y="4"/>
                      <a:pt x="61" y="9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6" y="24"/>
                      <a:pt x="54" y="33"/>
                      <a:pt x="53" y="42"/>
                    </a:cubicBezTo>
                    <a:cubicBezTo>
                      <a:pt x="54" y="29"/>
                      <a:pt x="52" y="18"/>
                      <a:pt x="49" y="11"/>
                    </a:cubicBezTo>
                    <a:cubicBezTo>
                      <a:pt x="47" y="8"/>
                      <a:pt x="46" y="5"/>
                      <a:pt x="44" y="3"/>
                    </a:cubicBezTo>
                    <a:cubicBezTo>
                      <a:pt x="41" y="6"/>
                      <a:pt x="39" y="9"/>
                      <a:pt x="36" y="12"/>
                    </a:cubicBezTo>
                    <a:cubicBezTo>
                      <a:pt x="36" y="14"/>
                      <a:pt x="36" y="16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23"/>
                      <a:pt x="39" y="29"/>
                      <a:pt x="42" y="37"/>
                    </a:cubicBezTo>
                    <a:cubicBezTo>
                      <a:pt x="39" y="27"/>
                      <a:pt x="36" y="20"/>
                      <a:pt x="34" y="15"/>
                    </a:cubicBezTo>
                    <a:cubicBezTo>
                      <a:pt x="32" y="17"/>
                      <a:pt x="30" y="19"/>
                      <a:pt x="29" y="21"/>
                    </a:cubicBezTo>
                    <a:cubicBezTo>
                      <a:pt x="31" y="28"/>
                      <a:pt x="35" y="36"/>
                      <a:pt x="41" y="46"/>
                    </a:cubicBezTo>
                    <a:cubicBezTo>
                      <a:pt x="36" y="37"/>
                      <a:pt x="30" y="30"/>
                      <a:pt x="25" y="25"/>
                    </a:cubicBezTo>
                    <a:cubicBezTo>
                      <a:pt x="23" y="28"/>
                      <a:pt x="21" y="30"/>
                      <a:pt x="19" y="33"/>
                    </a:cubicBezTo>
                    <a:cubicBezTo>
                      <a:pt x="22" y="37"/>
                      <a:pt x="25" y="40"/>
                      <a:pt x="30" y="45"/>
                    </a:cubicBezTo>
                    <a:cubicBezTo>
                      <a:pt x="25" y="40"/>
                      <a:pt x="21" y="37"/>
                      <a:pt x="18" y="34"/>
                    </a:cubicBezTo>
                    <a:cubicBezTo>
                      <a:pt x="15" y="37"/>
                      <a:pt x="13" y="40"/>
                      <a:pt x="10" y="44"/>
                    </a:cubicBezTo>
                    <a:cubicBezTo>
                      <a:pt x="10" y="44"/>
                      <a:pt x="10" y="44"/>
                      <a:pt x="10" y="45"/>
                    </a:cubicBezTo>
                    <a:cubicBezTo>
                      <a:pt x="15" y="50"/>
                      <a:pt x="22" y="54"/>
                      <a:pt x="31" y="57"/>
                    </a:cubicBezTo>
                    <a:cubicBezTo>
                      <a:pt x="22" y="54"/>
                      <a:pt x="15" y="52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10" y="62"/>
                      <a:pt x="15" y="63"/>
                      <a:pt x="22" y="63"/>
                    </a:cubicBezTo>
                    <a:cubicBezTo>
                      <a:pt x="15" y="63"/>
                      <a:pt x="9" y="63"/>
                      <a:pt x="5" y="63"/>
                    </a:cubicBezTo>
                    <a:cubicBezTo>
                      <a:pt x="4" y="67"/>
                      <a:pt x="3" y="72"/>
                      <a:pt x="2" y="77"/>
                    </a:cubicBezTo>
                    <a:cubicBezTo>
                      <a:pt x="10" y="78"/>
                      <a:pt x="20" y="77"/>
                      <a:pt x="31" y="73"/>
                    </a:cubicBezTo>
                    <a:cubicBezTo>
                      <a:pt x="19" y="77"/>
                      <a:pt x="9" y="82"/>
                      <a:pt x="3" y="86"/>
                    </a:cubicBezTo>
                    <a:cubicBezTo>
                      <a:pt x="2" y="87"/>
                      <a:pt x="1" y="87"/>
                      <a:pt x="1" y="88"/>
                    </a:cubicBezTo>
                    <a:cubicBezTo>
                      <a:pt x="0" y="90"/>
                      <a:pt x="0" y="92"/>
                      <a:pt x="0" y="94"/>
                    </a:cubicBezTo>
                    <a:cubicBezTo>
                      <a:pt x="5" y="92"/>
                      <a:pt x="14" y="88"/>
                      <a:pt x="26" y="81"/>
                    </a:cubicBezTo>
                    <a:cubicBezTo>
                      <a:pt x="19" y="85"/>
                      <a:pt x="13" y="89"/>
                      <a:pt x="9" y="92"/>
                    </a:cubicBezTo>
                    <a:cubicBezTo>
                      <a:pt x="9" y="92"/>
                      <a:pt x="9" y="93"/>
                      <a:pt x="8" y="93"/>
                    </a:cubicBezTo>
                    <a:cubicBezTo>
                      <a:pt x="4" y="96"/>
                      <a:pt x="1" y="99"/>
                      <a:pt x="0" y="101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1" y="105"/>
                      <a:pt x="1" y="105"/>
                    </a:cubicBezTo>
                    <a:close/>
                  </a:path>
                </a:pathLst>
              </a:custGeom>
              <a:solidFill>
                <a:schemeClr val="accent4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Freeform 312"/>
            <p:cNvSpPr>
              <a:spLocks/>
            </p:cNvSpPr>
            <p:nvPr/>
          </p:nvSpPr>
          <p:spPr bwMode="auto">
            <a:xfrm rot="1639090">
              <a:off x="6977722" y="408666"/>
              <a:ext cx="200631" cy="17555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5" y="12"/>
                </a:cxn>
                <a:cxn ang="0">
                  <a:pos x="4" y="13"/>
                </a:cxn>
                <a:cxn ang="0">
                  <a:pos x="9" y="22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2" y="42"/>
                </a:cxn>
                <a:cxn ang="0">
                  <a:pos x="12" y="44"/>
                </a:cxn>
                <a:cxn ang="0">
                  <a:pos x="10" y="54"/>
                </a:cxn>
                <a:cxn ang="0">
                  <a:pos x="20" y="52"/>
                </a:cxn>
                <a:cxn ang="0">
                  <a:pos x="22" y="62"/>
                </a:cxn>
                <a:cxn ang="0">
                  <a:pos x="31" y="56"/>
                </a:cxn>
                <a:cxn ang="0">
                  <a:pos x="36" y="65"/>
                </a:cxn>
                <a:cxn ang="0">
                  <a:pos x="42" y="56"/>
                </a:cxn>
                <a:cxn ang="0">
                  <a:pos x="51" y="63"/>
                </a:cxn>
                <a:cxn ang="0">
                  <a:pos x="53" y="52"/>
                </a:cxn>
                <a:cxn ang="0">
                  <a:pos x="63" y="55"/>
                </a:cxn>
                <a:cxn ang="0">
                  <a:pos x="62" y="45"/>
                </a:cxn>
                <a:cxn ang="0">
                  <a:pos x="73" y="44"/>
                </a:cxn>
                <a:cxn ang="0">
                  <a:pos x="67" y="35"/>
                </a:cxn>
                <a:cxn ang="0">
                  <a:pos x="70" y="33"/>
                </a:cxn>
                <a:cxn ang="0">
                  <a:pos x="22" y="5"/>
                </a:cxn>
                <a:cxn ang="0">
                  <a:pos x="14" y="2"/>
                </a:cxn>
              </a:cxnLst>
              <a:rect l="0" t="0" r="r" b="b"/>
              <a:pathLst>
                <a:path w="74" h="65">
                  <a:moveTo>
                    <a:pt x="14" y="2"/>
                  </a:moveTo>
                  <a:cubicBezTo>
                    <a:pt x="12" y="3"/>
                    <a:pt x="16" y="10"/>
                    <a:pt x="15" y="12"/>
                  </a:cubicBezTo>
                  <a:cubicBezTo>
                    <a:pt x="13" y="14"/>
                    <a:pt x="5" y="11"/>
                    <a:pt x="4" y="13"/>
                  </a:cubicBezTo>
                  <a:cubicBezTo>
                    <a:pt x="3" y="15"/>
                    <a:pt x="10" y="20"/>
                    <a:pt x="9" y="22"/>
                  </a:cubicBezTo>
                  <a:cubicBezTo>
                    <a:pt x="9" y="24"/>
                    <a:pt x="0" y="25"/>
                    <a:pt x="0" y="27"/>
                  </a:cubicBezTo>
                  <a:cubicBezTo>
                    <a:pt x="0" y="29"/>
                    <a:pt x="8" y="31"/>
                    <a:pt x="8" y="33"/>
                  </a:cubicBezTo>
                  <a:cubicBezTo>
                    <a:pt x="9" y="36"/>
                    <a:pt x="1" y="40"/>
                    <a:pt x="2" y="42"/>
                  </a:cubicBezTo>
                  <a:cubicBezTo>
                    <a:pt x="2" y="44"/>
                    <a:pt x="11" y="42"/>
                    <a:pt x="12" y="44"/>
                  </a:cubicBezTo>
                  <a:cubicBezTo>
                    <a:pt x="13" y="46"/>
                    <a:pt x="8" y="53"/>
                    <a:pt x="10" y="54"/>
                  </a:cubicBezTo>
                  <a:cubicBezTo>
                    <a:pt x="11" y="56"/>
                    <a:pt x="18" y="51"/>
                    <a:pt x="20" y="52"/>
                  </a:cubicBezTo>
                  <a:cubicBezTo>
                    <a:pt x="22" y="53"/>
                    <a:pt x="20" y="62"/>
                    <a:pt x="22" y="62"/>
                  </a:cubicBezTo>
                  <a:cubicBezTo>
                    <a:pt x="24" y="63"/>
                    <a:pt x="28" y="56"/>
                    <a:pt x="31" y="56"/>
                  </a:cubicBezTo>
                  <a:cubicBezTo>
                    <a:pt x="33" y="57"/>
                    <a:pt x="34" y="65"/>
                    <a:pt x="36" y="65"/>
                  </a:cubicBezTo>
                  <a:cubicBezTo>
                    <a:pt x="38" y="65"/>
                    <a:pt x="40" y="57"/>
                    <a:pt x="42" y="56"/>
                  </a:cubicBezTo>
                  <a:cubicBezTo>
                    <a:pt x="44" y="56"/>
                    <a:pt x="49" y="63"/>
                    <a:pt x="51" y="63"/>
                  </a:cubicBezTo>
                  <a:cubicBezTo>
                    <a:pt x="53" y="62"/>
                    <a:pt x="51" y="53"/>
                    <a:pt x="53" y="52"/>
                  </a:cubicBezTo>
                  <a:cubicBezTo>
                    <a:pt x="55" y="51"/>
                    <a:pt x="62" y="57"/>
                    <a:pt x="63" y="55"/>
                  </a:cubicBezTo>
                  <a:cubicBezTo>
                    <a:pt x="65" y="54"/>
                    <a:pt x="61" y="47"/>
                    <a:pt x="62" y="45"/>
                  </a:cubicBezTo>
                  <a:cubicBezTo>
                    <a:pt x="63" y="43"/>
                    <a:pt x="72" y="46"/>
                    <a:pt x="73" y="44"/>
                  </a:cubicBezTo>
                  <a:cubicBezTo>
                    <a:pt x="74" y="42"/>
                    <a:pt x="67" y="37"/>
                    <a:pt x="67" y="35"/>
                  </a:cubicBezTo>
                  <a:cubicBezTo>
                    <a:pt x="68" y="34"/>
                    <a:pt x="69" y="34"/>
                    <a:pt x="70" y="33"/>
                  </a:cubicBezTo>
                  <a:cubicBezTo>
                    <a:pt x="52" y="22"/>
                    <a:pt x="36" y="12"/>
                    <a:pt x="22" y="5"/>
                  </a:cubicBezTo>
                  <a:cubicBezTo>
                    <a:pt x="20" y="4"/>
                    <a:pt x="15" y="0"/>
                    <a:pt x="14" y="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 rot="1639090">
              <a:off x="6330436" y="1811582"/>
              <a:ext cx="798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 rot="1639090">
              <a:off x="6337842" y="1830335"/>
              <a:ext cx="88916" cy="55858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0" y="3"/>
                </a:cxn>
                <a:cxn ang="0">
                  <a:pos x="11" y="9"/>
                </a:cxn>
                <a:cxn ang="0">
                  <a:pos x="5" y="0"/>
                </a:cxn>
                <a:cxn ang="0">
                  <a:pos x="0" y="9"/>
                </a:cxn>
                <a:cxn ang="0">
                  <a:pos x="6" y="13"/>
                </a:cxn>
                <a:cxn ang="0">
                  <a:pos x="29" y="21"/>
                </a:cxn>
                <a:cxn ang="0">
                  <a:pos x="32" y="11"/>
                </a:cxn>
                <a:cxn ang="0">
                  <a:pos x="22" y="14"/>
                </a:cxn>
              </a:cxnLst>
              <a:rect l="0" t="0" r="r" b="b"/>
              <a:pathLst>
                <a:path w="33" h="21">
                  <a:moveTo>
                    <a:pt x="22" y="14"/>
                  </a:moveTo>
                  <a:cubicBezTo>
                    <a:pt x="20" y="12"/>
                    <a:pt x="22" y="4"/>
                    <a:pt x="20" y="3"/>
                  </a:cubicBezTo>
                  <a:cubicBezTo>
                    <a:pt x="18" y="2"/>
                    <a:pt x="13" y="10"/>
                    <a:pt x="11" y="9"/>
                  </a:cubicBezTo>
                  <a:cubicBezTo>
                    <a:pt x="9" y="9"/>
                    <a:pt x="7" y="0"/>
                    <a:pt x="5" y="0"/>
                  </a:cubicBezTo>
                  <a:cubicBezTo>
                    <a:pt x="3" y="0"/>
                    <a:pt x="2" y="8"/>
                    <a:pt x="0" y="9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12" y="15"/>
                    <a:pt x="20" y="18"/>
                    <a:pt x="29" y="21"/>
                  </a:cubicBezTo>
                  <a:cubicBezTo>
                    <a:pt x="29" y="18"/>
                    <a:pt x="33" y="13"/>
                    <a:pt x="32" y="11"/>
                  </a:cubicBezTo>
                  <a:cubicBezTo>
                    <a:pt x="30" y="10"/>
                    <a:pt x="23" y="15"/>
                    <a:pt x="22" y="14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 rot="1639090">
              <a:off x="6861943" y="1270387"/>
              <a:ext cx="210890" cy="199490"/>
            </a:xfrm>
            <a:custGeom>
              <a:avLst/>
              <a:gdLst/>
              <a:ahLst/>
              <a:cxnLst>
                <a:cxn ang="0">
                  <a:pos x="54" y="61"/>
                </a:cxn>
                <a:cxn ang="0">
                  <a:pos x="64" y="64"/>
                </a:cxn>
                <a:cxn ang="0">
                  <a:pos x="63" y="53"/>
                </a:cxn>
                <a:cxn ang="0">
                  <a:pos x="73" y="53"/>
                </a:cxn>
                <a:cxn ang="0">
                  <a:pos x="68" y="43"/>
                </a:cxn>
                <a:cxn ang="0">
                  <a:pos x="78" y="38"/>
                </a:cxn>
                <a:cxn ang="0">
                  <a:pos x="69" y="32"/>
                </a:cxn>
                <a:cxn ang="0">
                  <a:pos x="76" y="24"/>
                </a:cxn>
                <a:cxn ang="0">
                  <a:pos x="66" y="21"/>
                </a:cxn>
                <a:cxn ang="0">
                  <a:pos x="68" y="11"/>
                </a:cxn>
                <a:cxn ang="0">
                  <a:pos x="58" y="13"/>
                </a:cxn>
                <a:cxn ang="0">
                  <a:pos x="56" y="3"/>
                </a:cxn>
                <a:cxn ang="0">
                  <a:pos x="47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7" y="3"/>
                </a:cxn>
                <a:cxn ang="0">
                  <a:pos x="24" y="13"/>
                </a:cxn>
                <a:cxn ang="0">
                  <a:pos x="14" y="10"/>
                </a:cxn>
                <a:cxn ang="0">
                  <a:pos x="16" y="20"/>
                </a:cxn>
                <a:cxn ang="0">
                  <a:pos x="5" y="21"/>
                </a:cxn>
                <a:cxn ang="0">
                  <a:pos x="10" y="31"/>
                </a:cxn>
                <a:cxn ang="0">
                  <a:pos x="1" y="35"/>
                </a:cxn>
                <a:cxn ang="0">
                  <a:pos x="9" y="42"/>
                </a:cxn>
                <a:cxn ang="0">
                  <a:pos x="3" y="50"/>
                </a:cxn>
                <a:cxn ang="0">
                  <a:pos x="13" y="52"/>
                </a:cxn>
                <a:cxn ang="0">
                  <a:pos x="10" y="63"/>
                </a:cxn>
                <a:cxn ang="0">
                  <a:pos x="21" y="60"/>
                </a:cxn>
                <a:cxn ang="0">
                  <a:pos x="23" y="71"/>
                </a:cxn>
                <a:cxn ang="0">
                  <a:pos x="31" y="65"/>
                </a:cxn>
                <a:cxn ang="0">
                  <a:pos x="37" y="73"/>
                </a:cxn>
                <a:cxn ang="0">
                  <a:pos x="43" y="65"/>
                </a:cxn>
                <a:cxn ang="0">
                  <a:pos x="51" y="71"/>
                </a:cxn>
                <a:cxn ang="0">
                  <a:pos x="54" y="61"/>
                </a:cxn>
              </a:cxnLst>
              <a:rect l="0" t="0" r="r" b="b"/>
              <a:pathLst>
                <a:path w="78" h="74">
                  <a:moveTo>
                    <a:pt x="54" y="61"/>
                  </a:moveTo>
                  <a:cubicBezTo>
                    <a:pt x="56" y="60"/>
                    <a:pt x="62" y="65"/>
                    <a:pt x="64" y="64"/>
                  </a:cubicBezTo>
                  <a:cubicBezTo>
                    <a:pt x="66" y="62"/>
                    <a:pt x="61" y="55"/>
                    <a:pt x="63" y="53"/>
                  </a:cubicBezTo>
                  <a:cubicBezTo>
                    <a:pt x="64" y="52"/>
                    <a:pt x="72" y="54"/>
                    <a:pt x="73" y="53"/>
                  </a:cubicBezTo>
                  <a:cubicBezTo>
                    <a:pt x="74" y="51"/>
                    <a:pt x="68" y="45"/>
                    <a:pt x="68" y="43"/>
                  </a:cubicBezTo>
                  <a:cubicBezTo>
                    <a:pt x="69" y="41"/>
                    <a:pt x="78" y="41"/>
                    <a:pt x="78" y="38"/>
                  </a:cubicBezTo>
                  <a:cubicBezTo>
                    <a:pt x="78" y="36"/>
                    <a:pt x="70" y="34"/>
                    <a:pt x="69" y="32"/>
                  </a:cubicBezTo>
                  <a:cubicBezTo>
                    <a:pt x="69" y="30"/>
                    <a:pt x="77" y="26"/>
                    <a:pt x="76" y="24"/>
                  </a:cubicBezTo>
                  <a:cubicBezTo>
                    <a:pt x="75" y="22"/>
                    <a:pt x="67" y="23"/>
                    <a:pt x="66" y="21"/>
                  </a:cubicBezTo>
                  <a:cubicBezTo>
                    <a:pt x="64" y="20"/>
                    <a:pt x="70" y="13"/>
                    <a:pt x="68" y="11"/>
                  </a:cubicBezTo>
                  <a:cubicBezTo>
                    <a:pt x="66" y="10"/>
                    <a:pt x="59" y="15"/>
                    <a:pt x="58" y="13"/>
                  </a:cubicBezTo>
                  <a:cubicBezTo>
                    <a:pt x="56" y="12"/>
                    <a:pt x="58" y="4"/>
                    <a:pt x="56" y="3"/>
                  </a:cubicBezTo>
                  <a:cubicBezTo>
                    <a:pt x="54" y="2"/>
                    <a:pt x="49" y="10"/>
                    <a:pt x="47" y="9"/>
                  </a:cubicBezTo>
                  <a:cubicBezTo>
                    <a:pt x="45" y="9"/>
                    <a:pt x="44" y="0"/>
                    <a:pt x="41" y="0"/>
                  </a:cubicBezTo>
                  <a:cubicBezTo>
                    <a:pt x="39" y="0"/>
                    <a:pt x="38" y="9"/>
                    <a:pt x="35" y="9"/>
                  </a:cubicBezTo>
                  <a:cubicBezTo>
                    <a:pt x="33" y="9"/>
                    <a:pt x="29" y="2"/>
                    <a:pt x="27" y="3"/>
                  </a:cubicBezTo>
                  <a:cubicBezTo>
                    <a:pt x="25" y="4"/>
                    <a:pt x="26" y="12"/>
                    <a:pt x="24" y="13"/>
                  </a:cubicBezTo>
                  <a:cubicBezTo>
                    <a:pt x="23" y="14"/>
                    <a:pt x="16" y="9"/>
                    <a:pt x="14" y="10"/>
                  </a:cubicBezTo>
                  <a:cubicBezTo>
                    <a:pt x="13" y="11"/>
                    <a:pt x="17" y="19"/>
                    <a:pt x="16" y="20"/>
                  </a:cubicBezTo>
                  <a:cubicBezTo>
                    <a:pt x="14" y="22"/>
                    <a:pt x="6" y="19"/>
                    <a:pt x="5" y="21"/>
                  </a:cubicBezTo>
                  <a:cubicBezTo>
                    <a:pt x="4" y="23"/>
                    <a:pt x="11" y="28"/>
                    <a:pt x="10" y="31"/>
                  </a:cubicBezTo>
                  <a:cubicBezTo>
                    <a:pt x="9" y="33"/>
                    <a:pt x="1" y="33"/>
                    <a:pt x="1" y="35"/>
                  </a:cubicBezTo>
                  <a:cubicBezTo>
                    <a:pt x="0" y="37"/>
                    <a:pt x="9" y="40"/>
                    <a:pt x="9" y="42"/>
                  </a:cubicBezTo>
                  <a:cubicBezTo>
                    <a:pt x="9" y="44"/>
                    <a:pt x="2" y="48"/>
                    <a:pt x="3" y="50"/>
                  </a:cubicBezTo>
                  <a:cubicBezTo>
                    <a:pt x="3" y="52"/>
                    <a:pt x="12" y="50"/>
                    <a:pt x="13" y="52"/>
                  </a:cubicBezTo>
                  <a:cubicBezTo>
                    <a:pt x="14" y="54"/>
                    <a:pt x="9" y="61"/>
                    <a:pt x="10" y="63"/>
                  </a:cubicBezTo>
                  <a:cubicBezTo>
                    <a:pt x="12" y="64"/>
                    <a:pt x="19" y="59"/>
                    <a:pt x="21" y="60"/>
                  </a:cubicBezTo>
                  <a:cubicBezTo>
                    <a:pt x="23" y="62"/>
                    <a:pt x="21" y="70"/>
                    <a:pt x="23" y="71"/>
                  </a:cubicBezTo>
                  <a:cubicBezTo>
                    <a:pt x="25" y="72"/>
                    <a:pt x="29" y="64"/>
                    <a:pt x="31" y="65"/>
                  </a:cubicBezTo>
                  <a:cubicBezTo>
                    <a:pt x="34" y="65"/>
                    <a:pt x="35" y="73"/>
                    <a:pt x="37" y="73"/>
                  </a:cubicBezTo>
                  <a:cubicBezTo>
                    <a:pt x="39" y="74"/>
                    <a:pt x="41" y="65"/>
                    <a:pt x="43" y="65"/>
                  </a:cubicBezTo>
                  <a:cubicBezTo>
                    <a:pt x="45" y="64"/>
                    <a:pt x="49" y="72"/>
                    <a:pt x="51" y="71"/>
                  </a:cubicBezTo>
                  <a:cubicBezTo>
                    <a:pt x="54" y="70"/>
                    <a:pt x="52" y="62"/>
                    <a:pt x="54" y="61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 rot="1639090">
              <a:off x="7199681" y="1808101"/>
              <a:ext cx="72956" cy="197210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16" y="0"/>
                </a:cxn>
                <a:cxn ang="0">
                  <a:pos x="11" y="9"/>
                </a:cxn>
                <a:cxn ang="0">
                  <a:pos x="0" y="3"/>
                </a:cxn>
                <a:cxn ang="0">
                  <a:pos x="2" y="67"/>
                </a:cxn>
                <a:cxn ang="0">
                  <a:pos x="12" y="73"/>
                </a:cxn>
                <a:cxn ang="0">
                  <a:pos x="27" y="5"/>
                </a:cxn>
                <a:cxn ang="0">
                  <a:pos x="22" y="9"/>
                </a:cxn>
              </a:cxnLst>
              <a:rect l="0" t="0" r="r" b="b"/>
              <a:pathLst>
                <a:path w="27" h="73">
                  <a:moveTo>
                    <a:pt x="22" y="9"/>
                  </a:moveTo>
                  <a:cubicBezTo>
                    <a:pt x="20" y="8"/>
                    <a:pt x="19" y="0"/>
                    <a:pt x="16" y="0"/>
                  </a:cubicBezTo>
                  <a:cubicBezTo>
                    <a:pt x="14" y="0"/>
                    <a:pt x="13" y="8"/>
                    <a:pt x="11" y="9"/>
                  </a:cubicBezTo>
                  <a:cubicBezTo>
                    <a:pt x="8" y="9"/>
                    <a:pt x="1" y="0"/>
                    <a:pt x="0" y="3"/>
                  </a:cubicBezTo>
                  <a:cubicBezTo>
                    <a:pt x="0" y="22"/>
                    <a:pt x="2" y="67"/>
                    <a:pt x="2" y="67"/>
                  </a:cubicBezTo>
                  <a:cubicBezTo>
                    <a:pt x="2" y="67"/>
                    <a:pt x="10" y="73"/>
                    <a:pt x="12" y="73"/>
                  </a:cubicBezTo>
                  <a:cubicBezTo>
                    <a:pt x="14" y="73"/>
                    <a:pt x="27" y="32"/>
                    <a:pt x="27" y="5"/>
                  </a:cubicBezTo>
                  <a:cubicBezTo>
                    <a:pt x="25" y="7"/>
                    <a:pt x="23" y="9"/>
                    <a:pt x="22" y="9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8" name="Group 293"/>
            <p:cNvGrpSpPr/>
            <p:nvPr/>
          </p:nvGrpSpPr>
          <p:grpSpPr>
            <a:xfrm rot="1639090">
              <a:off x="7152696" y="1818418"/>
              <a:ext cx="208610" cy="108295"/>
              <a:chOff x="4556125" y="3348038"/>
              <a:chExt cx="290513" cy="150813"/>
            </a:xfrm>
          </p:grpSpPr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4748213" y="3348038"/>
                <a:ext cx="98425" cy="150813"/>
              </a:xfrm>
              <a:custGeom>
                <a:avLst/>
                <a:gdLst/>
                <a:ahLst/>
                <a:cxnLst>
                  <a:cxn ang="0">
                    <a:pos x="26" y="35"/>
                  </a:cxn>
                  <a:cxn ang="0">
                    <a:pos x="18" y="29"/>
                  </a:cxn>
                  <a:cxn ang="0">
                    <a:pos x="24" y="21"/>
                  </a:cxn>
                  <a:cxn ang="0">
                    <a:pos x="14" y="18"/>
                  </a:cxn>
                  <a:cxn ang="0">
                    <a:pos x="16" y="8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17" y="40"/>
                  </a:cxn>
                  <a:cxn ang="0">
                    <a:pos x="26" y="35"/>
                  </a:cxn>
                </a:cxnLst>
                <a:rect l="0" t="0" r="r" b="b"/>
                <a:pathLst>
                  <a:path w="26" h="40">
                    <a:moveTo>
                      <a:pt x="26" y="35"/>
                    </a:moveTo>
                    <a:cubicBezTo>
                      <a:pt x="26" y="33"/>
                      <a:pt x="18" y="31"/>
                      <a:pt x="18" y="29"/>
                    </a:cubicBezTo>
                    <a:cubicBezTo>
                      <a:pt x="18" y="27"/>
                      <a:pt x="25" y="23"/>
                      <a:pt x="24" y="21"/>
                    </a:cubicBezTo>
                    <a:cubicBezTo>
                      <a:pt x="24" y="19"/>
                      <a:pt x="15" y="20"/>
                      <a:pt x="14" y="18"/>
                    </a:cubicBezTo>
                    <a:cubicBezTo>
                      <a:pt x="13" y="17"/>
                      <a:pt x="18" y="10"/>
                      <a:pt x="16" y="8"/>
                    </a:cubicBezTo>
                    <a:cubicBezTo>
                      <a:pt x="15" y="7"/>
                      <a:pt x="8" y="12"/>
                      <a:pt x="6" y="10"/>
                    </a:cubicBezTo>
                    <a:cubicBezTo>
                      <a:pt x="4" y="9"/>
                      <a:pt x="6" y="1"/>
                      <a:pt x="4" y="0"/>
                    </a:cubicBezTo>
                    <a:cubicBezTo>
                      <a:pt x="3" y="0"/>
                      <a:pt x="2" y="1"/>
                      <a:pt x="0" y="3"/>
                    </a:cubicBezTo>
                    <a:cubicBezTo>
                      <a:pt x="5" y="15"/>
                      <a:pt x="11" y="28"/>
                      <a:pt x="17" y="40"/>
                    </a:cubicBezTo>
                    <a:cubicBezTo>
                      <a:pt x="19" y="38"/>
                      <a:pt x="26" y="37"/>
                      <a:pt x="26" y="3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4556125" y="3371850"/>
                <a:ext cx="76200" cy="112713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5" y="11"/>
                  </a:cxn>
                  <a:cxn ang="0">
                    <a:pos x="5" y="12"/>
                  </a:cxn>
                  <a:cxn ang="0">
                    <a:pos x="10" y="21"/>
                  </a:cxn>
                  <a:cxn ang="0">
                    <a:pos x="0" y="26"/>
                  </a:cxn>
                  <a:cxn ang="0">
                    <a:pos x="6" y="30"/>
                  </a:cxn>
                  <a:cxn ang="0">
                    <a:pos x="20" y="3"/>
                  </a:cxn>
                  <a:cxn ang="0">
                    <a:pos x="14" y="1"/>
                  </a:cxn>
                </a:cxnLst>
                <a:rect l="0" t="0" r="r" b="b"/>
                <a:pathLst>
                  <a:path w="20" h="30">
                    <a:moveTo>
                      <a:pt x="14" y="1"/>
                    </a:moveTo>
                    <a:cubicBezTo>
                      <a:pt x="12" y="2"/>
                      <a:pt x="16" y="10"/>
                      <a:pt x="15" y="11"/>
                    </a:cubicBezTo>
                    <a:cubicBezTo>
                      <a:pt x="14" y="13"/>
                      <a:pt x="6" y="10"/>
                      <a:pt x="5" y="12"/>
                    </a:cubicBezTo>
                    <a:cubicBezTo>
                      <a:pt x="3" y="14"/>
                      <a:pt x="10" y="19"/>
                      <a:pt x="10" y="21"/>
                    </a:cubicBezTo>
                    <a:cubicBezTo>
                      <a:pt x="9" y="24"/>
                      <a:pt x="0" y="24"/>
                      <a:pt x="0" y="26"/>
                    </a:cubicBezTo>
                    <a:cubicBezTo>
                      <a:pt x="0" y="28"/>
                      <a:pt x="3" y="29"/>
                      <a:pt x="6" y="30"/>
                    </a:cubicBezTo>
                    <a:cubicBezTo>
                      <a:pt x="11" y="22"/>
                      <a:pt x="16" y="12"/>
                      <a:pt x="20" y="3"/>
                    </a:cubicBezTo>
                    <a:cubicBezTo>
                      <a:pt x="18" y="2"/>
                      <a:pt x="15" y="0"/>
                      <a:pt x="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Group 290"/>
            <p:cNvGrpSpPr/>
            <p:nvPr/>
          </p:nvGrpSpPr>
          <p:grpSpPr>
            <a:xfrm rot="1639090">
              <a:off x="6570562" y="1812529"/>
              <a:ext cx="343123" cy="265608"/>
              <a:chOff x="3871913" y="3657600"/>
              <a:chExt cx="477837" cy="369888"/>
            </a:xfrm>
          </p:grpSpPr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3932238" y="3986213"/>
                <a:ext cx="112713" cy="4127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9" y="7"/>
                  </a:cxn>
                  <a:cxn ang="0">
                    <a:pos x="0" y="11"/>
                  </a:cxn>
                  <a:cxn ang="0">
                    <a:pos x="19" y="8"/>
                  </a:cxn>
                  <a:cxn ang="0">
                    <a:pos x="30" y="0"/>
                  </a:cxn>
                  <a:cxn ang="0">
                    <a:pos x="27" y="1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1" y="3"/>
                      <a:pt x="15" y="5"/>
                      <a:pt x="9" y="7"/>
                    </a:cubicBezTo>
                    <a:cubicBezTo>
                      <a:pt x="6" y="9"/>
                      <a:pt x="3" y="10"/>
                      <a:pt x="0" y="11"/>
                    </a:cubicBezTo>
                    <a:cubicBezTo>
                      <a:pt x="6" y="10"/>
                      <a:pt x="12" y="9"/>
                      <a:pt x="19" y="8"/>
                    </a:cubicBezTo>
                    <a:cubicBezTo>
                      <a:pt x="23" y="5"/>
                      <a:pt x="27" y="2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8" name="Freeform 19"/>
              <p:cNvSpPr>
                <a:spLocks/>
              </p:cNvSpPr>
              <p:nvPr/>
            </p:nvSpPr>
            <p:spPr bwMode="auto">
              <a:xfrm>
                <a:off x="4243388" y="3876675"/>
                <a:ext cx="15875" cy="63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3871913" y="386873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4187825" y="3714750"/>
                <a:ext cx="150813" cy="173038"/>
              </a:xfrm>
              <a:custGeom>
                <a:avLst/>
                <a:gdLst/>
                <a:ahLst/>
                <a:cxnLst>
                  <a:cxn ang="0">
                    <a:pos x="9" y="40"/>
                  </a:cxn>
                  <a:cxn ang="0">
                    <a:pos x="36" y="3"/>
                  </a:cxn>
                  <a:cxn ang="0">
                    <a:pos x="4" y="33"/>
                  </a:cxn>
                  <a:cxn ang="0">
                    <a:pos x="0" y="46"/>
                  </a:cxn>
                  <a:cxn ang="0">
                    <a:pos x="9" y="40"/>
                  </a:cxn>
                </a:cxnLst>
                <a:rect l="0" t="0" r="r" b="b"/>
                <a:pathLst>
                  <a:path w="40" h="46">
                    <a:moveTo>
                      <a:pt x="9" y="40"/>
                    </a:moveTo>
                    <a:cubicBezTo>
                      <a:pt x="20" y="26"/>
                      <a:pt x="40" y="6"/>
                      <a:pt x="36" y="3"/>
                    </a:cubicBezTo>
                    <a:cubicBezTo>
                      <a:pt x="32" y="0"/>
                      <a:pt x="17" y="20"/>
                      <a:pt x="4" y="33"/>
                    </a:cubicBezTo>
                    <a:cubicBezTo>
                      <a:pt x="2" y="38"/>
                      <a:pt x="0" y="42"/>
                      <a:pt x="0" y="46"/>
                    </a:cubicBezTo>
                    <a:cubicBezTo>
                      <a:pt x="2" y="44"/>
                      <a:pt x="5" y="43"/>
                      <a:pt x="9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4033838" y="3665538"/>
                <a:ext cx="85725" cy="206375"/>
              </a:xfrm>
              <a:custGeom>
                <a:avLst/>
                <a:gdLst/>
                <a:ahLst/>
                <a:cxnLst>
                  <a:cxn ang="0">
                    <a:pos x="19" y="50"/>
                  </a:cxn>
                  <a:cxn ang="0">
                    <a:pos x="22" y="53"/>
                  </a:cxn>
                  <a:cxn ang="0">
                    <a:pos x="23" y="55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18" y="48"/>
                  </a:cxn>
                  <a:cxn ang="0">
                    <a:pos x="19" y="50"/>
                  </a:cxn>
                </a:cxnLst>
                <a:rect l="0" t="0" r="r" b="b"/>
                <a:pathLst>
                  <a:path w="23" h="55">
                    <a:moveTo>
                      <a:pt x="19" y="50"/>
                    </a:moveTo>
                    <a:cubicBezTo>
                      <a:pt x="20" y="51"/>
                      <a:pt x="21" y="52"/>
                      <a:pt x="22" y="53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9"/>
                      <a:pt x="19" y="49"/>
                      <a:pt x="19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4078288" y="3981450"/>
                <a:ext cx="26988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"/>
                  </a:cxn>
                  <a:cxn ang="0">
                    <a:pos x="7" y="0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4" y="3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5" y="1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3" name="Freeform 382"/>
              <p:cNvSpPr>
                <a:spLocks/>
              </p:cNvSpPr>
              <p:nvPr/>
            </p:nvSpPr>
            <p:spPr bwMode="auto">
              <a:xfrm>
                <a:off x="4183063" y="3687763"/>
                <a:ext cx="76200" cy="1285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0" y="0"/>
                  </a:cxn>
                  <a:cxn ang="0">
                    <a:pos x="0" y="34"/>
                  </a:cxn>
                </a:cxnLst>
                <a:rect l="0" t="0" r="r" b="b"/>
                <a:pathLst>
                  <a:path w="20" h="34">
                    <a:moveTo>
                      <a:pt x="0" y="34"/>
                    </a:moveTo>
                    <a:cubicBezTo>
                      <a:pt x="7" y="20"/>
                      <a:pt x="15" y="2"/>
                      <a:pt x="20" y="0"/>
                    </a:cubicBezTo>
                    <a:cubicBezTo>
                      <a:pt x="15" y="2"/>
                      <a:pt x="7" y="20"/>
                      <a:pt x="0" y="3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4" name="Freeform 383"/>
              <p:cNvSpPr>
                <a:spLocks/>
              </p:cNvSpPr>
              <p:nvPr/>
            </p:nvSpPr>
            <p:spPr bwMode="auto">
              <a:xfrm>
                <a:off x="3987800" y="3725863"/>
                <a:ext cx="87313" cy="131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0" y="0"/>
                  </a:cxn>
                </a:cxnLst>
                <a:rect l="0" t="0" r="r" b="b"/>
                <a:pathLst>
                  <a:path w="23" h="35">
                    <a:moveTo>
                      <a:pt x="0" y="0"/>
                    </a:moveTo>
                    <a:cubicBezTo>
                      <a:pt x="3" y="7"/>
                      <a:pt x="15" y="23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23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4176713" y="3816350"/>
                <a:ext cx="6350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3984625" y="3695700"/>
                <a:ext cx="134938" cy="192088"/>
              </a:xfrm>
              <a:custGeom>
                <a:avLst/>
                <a:gdLst/>
                <a:ahLst/>
                <a:cxnLst>
                  <a:cxn ang="0">
                    <a:pos x="35" y="51"/>
                  </a:cxn>
                  <a:cxn ang="0">
                    <a:pos x="36" y="47"/>
                  </a:cxn>
                  <a:cxn ang="0">
                    <a:pos x="35" y="45"/>
                  </a:cxn>
                  <a:cxn ang="0">
                    <a:pos x="32" y="42"/>
                  </a:cxn>
                  <a:cxn ang="0">
                    <a:pos x="31" y="40"/>
                  </a:cxn>
                  <a:cxn ang="0">
                    <a:pos x="30" y="39"/>
                  </a:cxn>
                  <a:cxn ang="0">
                    <a:pos x="1" y="3"/>
                  </a:cxn>
                  <a:cxn ang="0">
                    <a:pos x="1" y="8"/>
                  </a:cxn>
                  <a:cxn ang="0">
                    <a:pos x="24" y="43"/>
                  </a:cxn>
                  <a:cxn ang="0">
                    <a:pos x="35" y="51"/>
                  </a:cxn>
                </a:cxnLst>
                <a:rect l="0" t="0" r="r" b="b"/>
                <a:pathLst>
                  <a:path w="36" h="51">
                    <a:moveTo>
                      <a:pt x="35" y="51"/>
                    </a:moveTo>
                    <a:cubicBezTo>
                      <a:pt x="36" y="50"/>
                      <a:pt x="36" y="48"/>
                      <a:pt x="36" y="47"/>
                    </a:cubicBezTo>
                    <a:cubicBezTo>
                      <a:pt x="36" y="46"/>
                      <a:pt x="35" y="46"/>
                      <a:pt x="35" y="45"/>
                    </a:cubicBezTo>
                    <a:cubicBezTo>
                      <a:pt x="34" y="44"/>
                      <a:pt x="33" y="43"/>
                      <a:pt x="32" y="42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19" y="24"/>
                      <a:pt x="5" y="0"/>
                      <a:pt x="1" y="3"/>
                    </a:cubicBezTo>
                    <a:cubicBezTo>
                      <a:pt x="0" y="4"/>
                      <a:pt x="0" y="5"/>
                      <a:pt x="1" y="8"/>
                    </a:cubicBezTo>
                    <a:cubicBezTo>
                      <a:pt x="4" y="15"/>
                      <a:pt x="16" y="31"/>
                      <a:pt x="24" y="43"/>
                    </a:cubicBezTo>
                    <a:cubicBezTo>
                      <a:pt x="29" y="47"/>
                      <a:pt x="33" y="50"/>
                      <a:pt x="35" y="5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7" name="Freeform 386"/>
              <p:cNvSpPr>
                <a:spLocks/>
              </p:cNvSpPr>
              <p:nvPr/>
            </p:nvSpPr>
            <p:spPr bwMode="auto">
              <a:xfrm>
                <a:off x="3871913" y="3921125"/>
                <a:ext cx="217488" cy="492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18" y="4"/>
                  </a:cxn>
                  <a:cxn ang="0">
                    <a:pos x="15" y="4"/>
                  </a:cxn>
                  <a:cxn ang="0">
                    <a:pos x="11" y="5"/>
                  </a:cxn>
                  <a:cxn ang="0">
                    <a:pos x="0" y="10"/>
                  </a:cxn>
                  <a:cxn ang="0">
                    <a:pos x="3" y="12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3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35" y="3"/>
                      <a:pt x="26" y="3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4" y="6"/>
                      <a:pt x="0" y="8"/>
                      <a:pt x="0" y="10"/>
                    </a:cubicBezTo>
                    <a:cubicBezTo>
                      <a:pt x="0" y="11"/>
                      <a:pt x="1" y="11"/>
                      <a:pt x="3" y="12"/>
                    </a:cubicBezTo>
                    <a:cubicBezTo>
                      <a:pt x="10" y="13"/>
                      <a:pt x="29" y="10"/>
                      <a:pt x="44" y="9"/>
                    </a:cubicBezTo>
                    <a:cubicBezTo>
                      <a:pt x="50" y="7"/>
                      <a:pt x="55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8" name="Freeform 387"/>
              <p:cNvSpPr>
                <a:spLocks/>
              </p:cNvSpPr>
              <p:nvPr/>
            </p:nvSpPr>
            <p:spPr bwMode="auto">
              <a:xfrm>
                <a:off x="4171950" y="3684588"/>
                <a:ext cx="106363" cy="20637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55"/>
                  </a:cxn>
                  <a:cxn ang="0">
                    <a:pos x="4" y="54"/>
                  </a:cxn>
                  <a:cxn ang="0">
                    <a:pos x="8" y="41"/>
                  </a:cxn>
                  <a:cxn ang="0">
                    <a:pos x="24" y="1"/>
                  </a:cxn>
                  <a:cxn ang="0">
                    <a:pos x="23" y="1"/>
                  </a:cxn>
                  <a:cxn ang="0">
                    <a:pos x="3" y="35"/>
                  </a:cxn>
                  <a:cxn ang="0">
                    <a:pos x="1" y="38"/>
                  </a:cxn>
                  <a:cxn ang="0">
                    <a:pos x="0" y="45"/>
                  </a:cxn>
                </a:cxnLst>
                <a:rect l="0" t="0" r="r" b="b"/>
                <a:pathLst>
                  <a:path w="28" h="55">
                    <a:moveTo>
                      <a:pt x="0" y="45"/>
                    </a:moveTo>
                    <a:cubicBezTo>
                      <a:pt x="0" y="49"/>
                      <a:pt x="0" y="53"/>
                      <a:pt x="0" y="55"/>
                    </a:cubicBezTo>
                    <a:cubicBezTo>
                      <a:pt x="1" y="55"/>
                      <a:pt x="2" y="54"/>
                      <a:pt x="4" y="54"/>
                    </a:cubicBezTo>
                    <a:cubicBezTo>
                      <a:pt x="4" y="50"/>
                      <a:pt x="6" y="46"/>
                      <a:pt x="8" y="41"/>
                    </a:cubicBezTo>
                    <a:cubicBezTo>
                      <a:pt x="16" y="25"/>
                      <a:pt x="28" y="3"/>
                      <a:pt x="24" y="1"/>
                    </a:cubicBezTo>
                    <a:cubicBezTo>
                      <a:pt x="24" y="0"/>
                      <a:pt x="23" y="0"/>
                      <a:pt x="23" y="1"/>
                    </a:cubicBezTo>
                    <a:cubicBezTo>
                      <a:pt x="18" y="3"/>
                      <a:pt x="10" y="21"/>
                      <a:pt x="3" y="35"/>
                    </a:cubicBezTo>
                    <a:cubicBezTo>
                      <a:pt x="2" y="36"/>
                      <a:pt x="2" y="37"/>
                      <a:pt x="1" y="38"/>
                    </a:cubicBezTo>
                    <a:cubicBezTo>
                      <a:pt x="1" y="41"/>
                      <a:pt x="1" y="43"/>
                      <a:pt x="0" y="4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4100513" y="3978275"/>
                <a:ext cx="15875" cy="1111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1" y="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3932238" y="3762375"/>
                <a:ext cx="123825" cy="1143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0" y="0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cubicBezTo>
                      <a:pt x="3" y="6"/>
                      <a:pt x="21" y="2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21" y="20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4243388" y="3883025"/>
                <a:ext cx="793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3878263" y="3929063"/>
                <a:ext cx="211138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0"/>
                      <a:pt x="47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4149725" y="3819525"/>
                <a:ext cx="1588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4033838" y="3986213"/>
                <a:ext cx="11113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3932238" y="4011613"/>
                <a:ext cx="33338" cy="1587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3932238" y="3751263"/>
                <a:ext cx="3175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4149725" y="3660775"/>
                <a:ext cx="49213" cy="158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12" y="1"/>
                  </a:cxn>
                </a:cxnLst>
                <a:rect l="0" t="0" r="r" b="b"/>
                <a:pathLst>
                  <a:path w="13" h="42">
                    <a:moveTo>
                      <a:pt x="12" y="1"/>
                    </a:moveTo>
                    <a:cubicBezTo>
                      <a:pt x="12" y="1"/>
                      <a:pt x="13" y="1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4" y="24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4116388" y="3978275"/>
                <a:ext cx="158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9" name="Freeform 398"/>
              <p:cNvSpPr>
                <a:spLocks/>
              </p:cNvSpPr>
              <p:nvPr/>
            </p:nvSpPr>
            <p:spPr bwMode="auto">
              <a:xfrm>
                <a:off x="3878263" y="3929063"/>
                <a:ext cx="215900" cy="98425"/>
              </a:xfrm>
              <a:custGeom>
                <a:avLst/>
                <a:gdLst/>
                <a:ahLst/>
                <a:cxnLst>
                  <a:cxn ang="0">
                    <a:pos x="41" y="16"/>
                  </a:cxn>
                  <a:cxn ang="0">
                    <a:pos x="44" y="15"/>
                  </a:cxn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14" y="26"/>
                  </a:cxn>
                  <a:cxn ang="0">
                    <a:pos x="23" y="22"/>
                  </a:cxn>
                  <a:cxn ang="0">
                    <a:pos x="41" y="16"/>
                  </a:cxn>
                </a:cxnLst>
                <a:rect l="0" t="0" r="r" b="b"/>
                <a:pathLst>
                  <a:path w="57" h="26">
                    <a:moveTo>
                      <a:pt x="41" y="16"/>
                    </a:moveTo>
                    <a:cubicBezTo>
                      <a:pt x="42" y="15"/>
                      <a:pt x="43" y="15"/>
                      <a:pt x="44" y="15"/>
                    </a:cubicBezTo>
                    <a:cubicBezTo>
                      <a:pt x="51" y="9"/>
                      <a:pt x="57" y="5"/>
                      <a:pt x="57" y="2"/>
                    </a:cubicBezTo>
                    <a:cubicBezTo>
                      <a:pt x="57" y="1"/>
                      <a:pt x="56" y="1"/>
                      <a:pt x="56" y="0"/>
                    </a:cubicBezTo>
                    <a:cubicBezTo>
                      <a:pt x="47" y="8"/>
                      <a:pt x="0" y="20"/>
                      <a:pt x="2" y="26"/>
                    </a:cubicBezTo>
                    <a:cubicBezTo>
                      <a:pt x="6" y="26"/>
                      <a:pt x="10" y="26"/>
                      <a:pt x="14" y="26"/>
                    </a:cubicBezTo>
                    <a:cubicBezTo>
                      <a:pt x="17" y="25"/>
                      <a:pt x="20" y="24"/>
                      <a:pt x="23" y="22"/>
                    </a:cubicBezTo>
                    <a:cubicBezTo>
                      <a:pt x="29" y="20"/>
                      <a:pt x="35" y="18"/>
                      <a:pt x="41" y="1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3932238" y="3744913"/>
                <a:ext cx="184150" cy="153988"/>
              </a:xfrm>
              <a:custGeom>
                <a:avLst/>
                <a:gdLst/>
                <a:ahLst/>
                <a:cxnLst>
                  <a:cxn ang="0">
                    <a:pos x="48" y="40"/>
                  </a:cxn>
                  <a:cxn ang="0">
                    <a:pos x="49" y="38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33" y="35"/>
                  </a:cxn>
                  <a:cxn ang="0">
                    <a:pos x="48" y="40"/>
                  </a:cxn>
                </a:cxnLst>
                <a:rect l="0" t="0" r="r" b="b"/>
                <a:pathLst>
                  <a:path w="49" h="41">
                    <a:moveTo>
                      <a:pt x="48" y="40"/>
                    </a:moveTo>
                    <a:cubicBezTo>
                      <a:pt x="49" y="39"/>
                      <a:pt x="49" y="39"/>
                      <a:pt x="49" y="38"/>
                    </a:cubicBezTo>
                    <a:cubicBezTo>
                      <a:pt x="47" y="37"/>
                      <a:pt x="43" y="3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4" y="19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11"/>
                      <a:pt x="21" y="25"/>
                      <a:pt x="33" y="35"/>
                    </a:cubicBezTo>
                    <a:cubicBezTo>
                      <a:pt x="40" y="39"/>
                      <a:pt x="46" y="41"/>
                      <a:pt x="48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4149725" y="3660775"/>
                <a:ext cx="57150" cy="230188"/>
              </a:xfrm>
              <a:custGeom>
                <a:avLst/>
                <a:gdLst/>
                <a:ahLst/>
                <a:cxnLst>
                  <a:cxn ang="0">
                    <a:pos x="4" y="61"/>
                  </a:cxn>
                  <a:cxn ang="0">
                    <a:pos x="6" y="61"/>
                  </a:cxn>
                  <a:cxn ang="0">
                    <a:pos x="6" y="51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4" y="61"/>
                  </a:cxn>
                </a:cxnLst>
                <a:rect l="0" t="0" r="r" b="b"/>
                <a:pathLst>
                  <a:path w="15" h="61">
                    <a:moveTo>
                      <a:pt x="4" y="61"/>
                    </a:moveTo>
                    <a:cubicBezTo>
                      <a:pt x="5" y="61"/>
                      <a:pt x="5" y="61"/>
                      <a:pt x="6" y="61"/>
                    </a:cubicBezTo>
                    <a:cubicBezTo>
                      <a:pt x="6" y="59"/>
                      <a:pt x="6" y="55"/>
                      <a:pt x="6" y="51"/>
                    </a:cubicBezTo>
                    <a:cubicBezTo>
                      <a:pt x="7" y="49"/>
                      <a:pt x="7" y="47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9"/>
                      <a:pt x="15" y="8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52"/>
                      <a:pt x="2" y="60"/>
                      <a:pt x="4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4195763" y="3883025"/>
                <a:ext cx="55563" cy="539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14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0" y="13"/>
                  </a:cxn>
                </a:cxnLst>
                <a:rect l="0" t="0" r="r" b="b"/>
                <a:pathLst>
                  <a:path w="15" h="14">
                    <a:moveTo>
                      <a:pt x="0" y="13"/>
                    </a:moveTo>
                    <a:cubicBezTo>
                      <a:pt x="0" y="13"/>
                      <a:pt x="1" y="14"/>
                      <a:pt x="1" y="14"/>
                    </a:cubicBezTo>
                    <a:cubicBezTo>
                      <a:pt x="7" y="9"/>
                      <a:pt x="11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6" y="6"/>
                      <a:pt x="0" y="11"/>
                      <a:pt x="0" y="1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4116388" y="3978275"/>
                <a:ext cx="793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3886200" y="3657600"/>
                <a:ext cx="463550" cy="358775"/>
              </a:xfrm>
              <a:custGeom>
                <a:avLst/>
                <a:gdLst/>
                <a:ahLst/>
                <a:cxnLst>
                  <a:cxn ang="0">
                    <a:pos x="80" y="61"/>
                  </a:cxn>
                  <a:cxn ang="0">
                    <a:pos x="76" y="62"/>
                  </a:cxn>
                  <a:cxn ang="0">
                    <a:pos x="74" y="62"/>
                  </a:cxn>
                  <a:cxn ang="0">
                    <a:pos x="70" y="44"/>
                  </a:cxn>
                  <a:cxn ang="0">
                    <a:pos x="70" y="44"/>
                  </a:cxn>
                  <a:cxn ang="0">
                    <a:pos x="63" y="1"/>
                  </a:cxn>
                  <a:cxn ang="0">
                    <a:pos x="62" y="44"/>
                  </a:cxn>
                  <a:cxn ang="0">
                    <a:pos x="62" y="57"/>
                  </a:cxn>
                  <a:cxn ang="0">
                    <a:pos x="61" y="61"/>
                  </a:cxn>
                  <a:cxn ang="0">
                    <a:pos x="60" y="63"/>
                  </a:cxn>
                  <a:cxn ang="0">
                    <a:pos x="45" y="58"/>
                  </a:cxn>
                  <a:cxn ang="0">
                    <a:pos x="45" y="58"/>
                  </a:cxn>
                  <a:cxn ang="0">
                    <a:pos x="2" y="42"/>
                  </a:cxn>
                  <a:cxn ang="0">
                    <a:pos x="40" y="64"/>
                  </a:cxn>
                  <a:cxn ang="0">
                    <a:pos x="51" y="70"/>
                  </a:cxn>
                  <a:cxn ang="0">
                    <a:pos x="54" y="72"/>
                  </a:cxn>
                  <a:cxn ang="0">
                    <a:pos x="54" y="72"/>
                  </a:cxn>
                  <a:cxn ang="0">
                    <a:pos x="55" y="74"/>
                  </a:cxn>
                  <a:cxn ang="0">
                    <a:pos x="42" y="87"/>
                  </a:cxn>
                  <a:cxn ang="0">
                    <a:pos x="42" y="87"/>
                  </a:cxn>
                  <a:cxn ang="0">
                    <a:pos x="31" y="95"/>
                  </a:cxn>
                  <a:cxn ang="0">
                    <a:pos x="33" y="95"/>
                  </a:cxn>
                  <a:cxn ang="0">
                    <a:pos x="51" y="90"/>
                  </a:cxn>
                  <a:cxn ang="0">
                    <a:pos x="58" y="86"/>
                  </a:cxn>
                  <a:cxn ang="0">
                    <a:pos x="61" y="85"/>
                  </a:cxn>
                  <a:cxn ang="0">
                    <a:pos x="61" y="85"/>
                  </a:cxn>
                  <a:cxn ang="0">
                    <a:pos x="63" y="85"/>
                  </a:cxn>
                  <a:cxn ang="0">
                    <a:pos x="63" y="86"/>
                  </a:cxn>
                  <a:cxn ang="0">
                    <a:pos x="83" y="74"/>
                  </a:cxn>
                  <a:cxn ang="0">
                    <a:pos x="82" y="73"/>
                  </a:cxn>
                  <a:cxn ang="0">
                    <a:pos x="95" y="60"/>
                  </a:cxn>
                  <a:cxn ang="0">
                    <a:pos x="95" y="60"/>
                  </a:cxn>
                  <a:cxn ang="0">
                    <a:pos x="99" y="58"/>
                  </a:cxn>
                  <a:cxn ang="0">
                    <a:pos x="110" y="45"/>
                  </a:cxn>
                  <a:cxn ang="0">
                    <a:pos x="123" y="33"/>
                  </a:cxn>
                  <a:cxn ang="0">
                    <a:pos x="89" y="55"/>
                  </a:cxn>
                  <a:cxn ang="0">
                    <a:pos x="80" y="61"/>
                  </a:cxn>
                </a:cxnLst>
                <a:rect l="0" t="0" r="r" b="b"/>
                <a:pathLst>
                  <a:path w="123" h="95">
                    <a:moveTo>
                      <a:pt x="80" y="61"/>
                    </a:moveTo>
                    <a:cubicBezTo>
                      <a:pt x="78" y="61"/>
                      <a:pt x="77" y="62"/>
                      <a:pt x="76" y="62"/>
                    </a:cubicBezTo>
                    <a:cubicBezTo>
                      <a:pt x="75" y="62"/>
                      <a:pt x="75" y="62"/>
                      <a:pt x="74" y="62"/>
                    </a:cubicBezTo>
                    <a:cubicBezTo>
                      <a:pt x="72" y="61"/>
                      <a:pt x="71" y="5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8" y="26"/>
                      <a:pt x="68" y="0"/>
                      <a:pt x="63" y="1"/>
                    </a:cubicBezTo>
                    <a:cubicBezTo>
                      <a:pt x="58" y="1"/>
                      <a:pt x="61" y="26"/>
                      <a:pt x="62" y="44"/>
                    </a:cubicBezTo>
                    <a:cubicBezTo>
                      <a:pt x="62" y="49"/>
                      <a:pt x="62" y="53"/>
                      <a:pt x="62" y="57"/>
                    </a:cubicBezTo>
                    <a:cubicBezTo>
                      <a:pt x="62" y="58"/>
                      <a:pt x="62" y="60"/>
                      <a:pt x="61" y="61"/>
                    </a:cubicBezTo>
                    <a:cubicBezTo>
                      <a:pt x="61" y="62"/>
                      <a:pt x="61" y="62"/>
                      <a:pt x="60" y="63"/>
                    </a:cubicBezTo>
                    <a:cubicBezTo>
                      <a:pt x="58" y="64"/>
                      <a:pt x="52" y="62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29" y="51"/>
                      <a:pt x="4" y="37"/>
                      <a:pt x="2" y="42"/>
                    </a:cubicBezTo>
                    <a:cubicBezTo>
                      <a:pt x="0" y="47"/>
                      <a:pt x="24" y="56"/>
                      <a:pt x="40" y="64"/>
                    </a:cubicBezTo>
                    <a:cubicBezTo>
                      <a:pt x="44" y="66"/>
                      <a:pt x="48" y="68"/>
                      <a:pt x="51" y="70"/>
                    </a:cubicBezTo>
                    <a:cubicBezTo>
                      <a:pt x="52" y="71"/>
                      <a:pt x="53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5" y="73"/>
                      <a:pt x="55" y="74"/>
                    </a:cubicBezTo>
                    <a:cubicBezTo>
                      <a:pt x="55" y="77"/>
                      <a:pt x="49" y="81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39" y="89"/>
                      <a:pt x="35" y="92"/>
                      <a:pt x="31" y="95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40" y="93"/>
                      <a:pt x="46" y="92"/>
                      <a:pt x="51" y="90"/>
                    </a:cubicBezTo>
                    <a:cubicBezTo>
                      <a:pt x="54" y="89"/>
                      <a:pt x="56" y="87"/>
                      <a:pt x="58" y="86"/>
                    </a:cubicBezTo>
                    <a:cubicBezTo>
                      <a:pt x="59" y="86"/>
                      <a:pt x="60" y="85"/>
                      <a:pt x="6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2" y="85"/>
                      <a:pt x="63" y="85"/>
                      <a:pt x="63" y="85"/>
                    </a:cubicBezTo>
                    <a:cubicBezTo>
                      <a:pt x="63" y="85"/>
                      <a:pt x="63" y="86"/>
                      <a:pt x="63" y="86"/>
                    </a:cubicBezTo>
                    <a:cubicBezTo>
                      <a:pt x="72" y="82"/>
                      <a:pt x="78" y="78"/>
                      <a:pt x="83" y="74"/>
                    </a:cubicBezTo>
                    <a:cubicBezTo>
                      <a:pt x="83" y="74"/>
                      <a:pt x="82" y="73"/>
                      <a:pt x="82" y="73"/>
                    </a:cubicBezTo>
                    <a:cubicBezTo>
                      <a:pt x="82" y="71"/>
                      <a:pt x="88" y="66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6" y="59"/>
                      <a:pt x="97" y="59"/>
                      <a:pt x="99" y="58"/>
                    </a:cubicBezTo>
                    <a:cubicBezTo>
                      <a:pt x="102" y="53"/>
                      <a:pt x="106" y="49"/>
                      <a:pt x="110" y="45"/>
                    </a:cubicBezTo>
                    <a:cubicBezTo>
                      <a:pt x="113" y="42"/>
                      <a:pt x="118" y="38"/>
                      <a:pt x="123" y="33"/>
                    </a:cubicBezTo>
                    <a:cubicBezTo>
                      <a:pt x="114" y="37"/>
                      <a:pt x="100" y="48"/>
                      <a:pt x="89" y="55"/>
                    </a:cubicBezTo>
                    <a:cubicBezTo>
                      <a:pt x="85" y="58"/>
                      <a:pt x="82" y="59"/>
                      <a:pt x="80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" name="Group 289"/>
            <p:cNvGrpSpPr/>
            <p:nvPr/>
          </p:nvGrpSpPr>
          <p:grpSpPr>
            <a:xfrm rot="1639090">
              <a:off x="7207991" y="711628"/>
              <a:ext cx="129953" cy="86636"/>
              <a:chOff x="3916363" y="1970088"/>
              <a:chExt cx="180975" cy="120650"/>
            </a:xfrm>
          </p:grpSpPr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5" name="Freeform 374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6" name="Freeform 375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" name="Group 288"/>
            <p:cNvGrpSpPr/>
            <p:nvPr/>
          </p:nvGrpSpPr>
          <p:grpSpPr>
            <a:xfrm rot="1639090">
              <a:off x="6580582" y="684579"/>
              <a:ext cx="524374" cy="395561"/>
              <a:chOff x="3190875" y="2187575"/>
              <a:chExt cx="730250" cy="550863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9" name="Freeform 134"/>
              <p:cNvSpPr>
                <a:spLocks/>
              </p:cNvSpPr>
              <p:nvPr/>
            </p:nvSpPr>
            <p:spPr bwMode="auto">
              <a:xfrm>
                <a:off x="3521075" y="2343150"/>
                <a:ext cx="52388" cy="44450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4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0" name="Freeform 135"/>
              <p:cNvSpPr>
                <a:spLocks/>
              </p:cNvSpPr>
              <p:nvPr/>
            </p:nvSpPr>
            <p:spPr bwMode="auto">
              <a:xfrm>
                <a:off x="3413125" y="2327275"/>
                <a:ext cx="142875" cy="79375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6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5" y="0"/>
                      <a:pt x="2" y="2"/>
                      <a:pt x="0" y="4"/>
                    </a:cubicBezTo>
                    <a:cubicBezTo>
                      <a:pt x="9" y="6"/>
                      <a:pt x="25" y="16"/>
                      <a:pt x="38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1" name="Freeform 136"/>
              <p:cNvSpPr>
                <a:spLocks/>
              </p:cNvSpPr>
              <p:nvPr/>
            </p:nvSpPr>
            <p:spPr bwMode="auto">
              <a:xfrm>
                <a:off x="3556000" y="2535238"/>
                <a:ext cx="11113" cy="63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2" name="Freeform 137"/>
              <p:cNvSpPr>
                <a:spLocks/>
              </p:cNvSpPr>
              <p:nvPr/>
            </p:nvSpPr>
            <p:spPr bwMode="auto">
              <a:xfrm>
                <a:off x="3416300" y="2516188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3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3" name="Freeform 138"/>
              <p:cNvSpPr>
                <a:spLocks/>
              </p:cNvSpPr>
              <p:nvPr/>
            </p:nvSpPr>
            <p:spPr bwMode="auto">
              <a:xfrm>
                <a:off x="3578225" y="2338388"/>
                <a:ext cx="19050" cy="34925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4" name="Freeform 139"/>
              <p:cNvSpPr>
                <a:spLocks/>
              </p:cNvSpPr>
              <p:nvPr/>
            </p:nvSpPr>
            <p:spPr bwMode="auto">
              <a:xfrm>
                <a:off x="3190875" y="2365375"/>
                <a:ext cx="346075" cy="200025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20" y="44"/>
                  </a:cxn>
                  <a:cxn ang="0">
                    <a:pos x="41" y="49"/>
                  </a:cxn>
                  <a:cxn ang="0">
                    <a:pos x="50" y="46"/>
                  </a:cxn>
                  <a:cxn ang="0">
                    <a:pos x="53" y="48"/>
                  </a:cxn>
                  <a:cxn ang="0">
                    <a:pos x="91" y="32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2"/>
                  </a:cxn>
                  <a:cxn ang="0">
                    <a:pos x="33" y="33"/>
                  </a:cxn>
                  <a:cxn ang="0">
                    <a:pos x="2" y="26"/>
                  </a:cxn>
                  <a:cxn ang="0">
                    <a:pos x="37" y="31"/>
                  </a:cxn>
                  <a:cxn ang="0">
                    <a:pos x="68" y="25"/>
                  </a:cxn>
                  <a:cxn ang="0">
                    <a:pos x="82" y="23"/>
                  </a:cxn>
                  <a:cxn ang="0">
                    <a:pos x="48" y="14"/>
                  </a:cxn>
                  <a:cxn ang="0">
                    <a:pos x="92" y="17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1" y="5"/>
                  </a:cxn>
                  <a:cxn ang="0">
                    <a:pos x="32" y="7"/>
                  </a:cxn>
                  <a:cxn ang="0">
                    <a:pos x="16" y="16"/>
                  </a:cxn>
                  <a:cxn ang="0">
                    <a:pos x="4" y="23"/>
                  </a:cxn>
                  <a:cxn ang="0">
                    <a:pos x="0" y="24"/>
                  </a:cxn>
                  <a:cxn ang="0">
                    <a:pos x="3" y="31"/>
                  </a:cxn>
                  <a:cxn ang="0">
                    <a:pos x="8" y="33"/>
                  </a:cxn>
                </a:cxnLst>
                <a:rect l="0" t="0" r="r" b="b"/>
                <a:pathLst>
                  <a:path w="92" h="53">
                    <a:moveTo>
                      <a:pt x="8" y="33"/>
                    </a:moveTo>
                    <a:cubicBezTo>
                      <a:pt x="14" y="34"/>
                      <a:pt x="18" y="42"/>
                      <a:pt x="20" y="44"/>
                    </a:cubicBezTo>
                    <a:cubicBezTo>
                      <a:pt x="27" y="53"/>
                      <a:pt x="41" y="49"/>
                      <a:pt x="41" y="49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1" y="47"/>
                      <a:pt x="53" y="48"/>
                    </a:cubicBezTo>
                    <a:cubicBezTo>
                      <a:pt x="58" y="44"/>
                      <a:pt x="77" y="38"/>
                      <a:pt x="91" y="32"/>
                    </a:cubicBezTo>
                    <a:cubicBezTo>
                      <a:pt x="73" y="34"/>
                      <a:pt x="48" y="37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2" y="33"/>
                      <a:pt x="36" y="34"/>
                      <a:pt x="33" y="33"/>
                    </a:cubicBezTo>
                    <a:cubicBezTo>
                      <a:pt x="25" y="31"/>
                      <a:pt x="2" y="26"/>
                      <a:pt x="2" y="26"/>
                    </a:cubicBezTo>
                    <a:cubicBezTo>
                      <a:pt x="2" y="26"/>
                      <a:pt x="34" y="32"/>
                      <a:pt x="37" y="31"/>
                    </a:cubicBezTo>
                    <a:cubicBezTo>
                      <a:pt x="41" y="31"/>
                      <a:pt x="65" y="25"/>
                      <a:pt x="68" y="25"/>
                    </a:cubicBezTo>
                    <a:cubicBezTo>
                      <a:pt x="70" y="25"/>
                      <a:pt x="76" y="24"/>
                      <a:pt x="82" y="23"/>
                    </a:cubicBezTo>
                    <a:cubicBezTo>
                      <a:pt x="66" y="20"/>
                      <a:pt x="48" y="18"/>
                      <a:pt x="48" y="14"/>
                    </a:cubicBezTo>
                    <a:cubicBezTo>
                      <a:pt x="49" y="9"/>
                      <a:pt x="74" y="14"/>
                      <a:pt x="92" y="17"/>
                    </a:cubicBezTo>
                    <a:cubicBezTo>
                      <a:pt x="80" y="11"/>
                      <a:pt x="64" y="5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4"/>
                      <a:pt x="57" y="4"/>
                      <a:pt x="51" y="5"/>
                    </a:cubicBezTo>
                    <a:cubicBezTo>
                      <a:pt x="44" y="6"/>
                      <a:pt x="38" y="5"/>
                      <a:pt x="32" y="7"/>
                    </a:cubicBezTo>
                    <a:cubicBezTo>
                      <a:pt x="26" y="8"/>
                      <a:pt x="21" y="15"/>
                      <a:pt x="16" y="16"/>
                    </a:cubicBezTo>
                    <a:cubicBezTo>
                      <a:pt x="11" y="17"/>
                      <a:pt x="10" y="22"/>
                      <a:pt x="4" y="23"/>
                    </a:cubicBezTo>
                    <a:cubicBezTo>
                      <a:pt x="3" y="24"/>
                      <a:pt x="2" y="24"/>
                      <a:pt x="0" y="24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5" y="32"/>
                      <a:pt x="6" y="32"/>
                      <a:pt x="8" y="3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5" name="Freeform 140"/>
              <p:cNvSpPr>
                <a:spLocks/>
              </p:cNvSpPr>
              <p:nvPr/>
            </p:nvSpPr>
            <p:spPr bwMode="auto">
              <a:xfrm>
                <a:off x="3435350" y="2466975"/>
                <a:ext cx="142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6" name="Freeform 141"/>
              <p:cNvSpPr>
                <a:spLocks/>
              </p:cNvSpPr>
              <p:nvPr/>
            </p:nvSpPr>
            <p:spPr bwMode="auto">
              <a:xfrm>
                <a:off x="3460750" y="2455863"/>
                <a:ext cx="71438" cy="79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6" y="2"/>
                      <a:pt x="13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9" y="1"/>
                      <a:pt x="4" y="2"/>
                      <a:pt x="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7" name="Freeform 142"/>
              <p:cNvSpPr>
                <a:spLocks/>
              </p:cNvSpPr>
              <p:nvPr/>
            </p:nvSpPr>
            <p:spPr bwMode="auto">
              <a:xfrm>
                <a:off x="3197225" y="2451100"/>
                <a:ext cx="317500" cy="42863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7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6" y="2"/>
                  </a:cxn>
                  <a:cxn ang="0">
                    <a:pos x="35" y="8"/>
                  </a:cxn>
                  <a:cxn ang="0">
                    <a:pos x="0" y="3"/>
                  </a:cxn>
                  <a:cxn ang="0">
                    <a:pos x="31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7" y="4"/>
                    </a:cubicBezTo>
                    <a:cubicBezTo>
                      <a:pt x="68" y="4"/>
                      <a:pt x="69" y="3"/>
                      <a:pt x="70" y="3"/>
                    </a:cubicBezTo>
                    <a:cubicBezTo>
                      <a:pt x="74" y="3"/>
                      <a:pt x="79" y="2"/>
                      <a:pt x="84" y="1"/>
                    </a:cubicBezTo>
                    <a:cubicBezTo>
                      <a:pt x="83" y="0"/>
                      <a:pt x="82" y="0"/>
                      <a:pt x="80" y="0"/>
                    </a:cubicBezTo>
                    <a:cubicBezTo>
                      <a:pt x="74" y="1"/>
                      <a:pt x="68" y="2"/>
                      <a:pt x="66" y="2"/>
                    </a:cubicBezTo>
                    <a:cubicBezTo>
                      <a:pt x="63" y="2"/>
                      <a:pt x="39" y="8"/>
                      <a:pt x="35" y="8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3" y="8"/>
                      <a:pt x="31" y="10"/>
                    </a:cubicBezTo>
                    <a:cubicBezTo>
                      <a:pt x="34" y="11"/>
                      <a:pt x="40" y="10"/>
                      <a:pt x="46" y="9"/>
                    </a:cubicBezTo>
                    <a:cubicBezTo>
                      <a:pt x="47" y="6"/>
                      <a:pt x="54" y="5"/>
                      <a:pt x="63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3709988" y="2470150"/>
                <a:ext cx="206375" cy="60325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54" y="11"/>
                  </a:cxn>
                  <a:cxn ang="0">
                    <a:pos x="12" y="0"/>
                  </a:cxn>
                  <a:cxn ang="0">
                    <a:pos x="0" y="2"/>
                  </a:cxn>
                  <a:cxn ang="0">
                    <a:pos x="11" y="8"/>
                  </a:cxn>
                </a:cxnLst>
                <a:rect l="0" t="0" r="r" b="b"/>
                <a:pathLst>
                  <a:path w="55" h="16">
                    <a:moveTo>
                      <a:pt x="11" y="8"/>
                    </a:moveTo>
                    <a:cubicBezTo>
                      <a:pt x="29" y="11"/>
                      <a:pt x="53" y="16"/>
                      <a:pt x="54" y="11"/>
                    </a:cubicBezTo>
                    <a:cubicBezTo>
                      <a:pt x="55" y="6"/>
                      <a:pt x="30" y="4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ubicBezTo>
                      <a:pt x="3" y="4"/>
                      <a:pt x="7" y="6"/>
                      <a:pt x="11" y="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3449638" y="2511425"/>
                <a:ext cx="150813" cy="1746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4" y="43"/>
                  </a:cxn>
                  <a:cxn ang="0">
                    <a:pos x="36" y="12"/>
                  </a:cxn>
                  <a:cxn ang="0">
                    <a:pos x="40" y="0"/>
                  </a:cxn>
                  <a:cxn ang="0">
                    <a:pos x="31" y="6"/>
                  </a:cxn>
                </a:cxnLst>
                <a:rect l="0" t="0" r="r" b="b"/>
                <a:pathLst>
                  <a:path w="40" h="46">
                    <a:moveTo>
                      <a:pt x="31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3" y="26"/>
                      <a:pt x="36" y="12"/>
                    </a:cubicBezTo>
                    <a:cubicBezTo>
                      <a:pt x="38" y="8"/>
                      <a:pt x="40" y="3"/>
                      <a:pt x="40" y="0"/>
                    </a:cubicBezTo>
                    <a:cubicBezTo>
                      <a:pt x="38" y="1"/>
                      <a:pt x="35" y="3"/>
                      <a:pt x="31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3668713" y="2527300"/>
                <a:ext cx="85725" cy="2063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8" y="53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23" h="55">
                    <a:moveTo>
                      <a:pt x="0" y="13"/>
                    </a:moveTo>
                    <a:cubicBezTo>
                      <a:pt x="6" y="30"/>
                      <a:pt x="13" y="55"/>
                      <a:pt x="18" y="53"/>
                    </a:cubicBezTo>
                    <a:cubicBezTo>
                      <a:pt x="23" y="51"/>
                      <a:pt x="12" y="25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3683000" y="2241550"/>
                <a:ext cx="153988" cy="173038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6"/>
                  </a:cxn>
                  <a:cxn ang="0">
                    <a:pos x="9" y="41"/>
                  </a:cxn>
                </a:cxnLst>
                <a:rect l="0" t="0" r="r" b="b"/>
                <a:pathLst>
                  <a:path w="41" h="46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6"/>
                    </a:cubicBezTo>
                    <a:cubicBezTo>
                      <a:pt x="3" y="45"/>
                      <a:pt x="6" y="43"/>
                      <a:pt x="9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3370263" y="2398713"/>
                <a:ext cx="207963" cy="60325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0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</a:cxnLst>
                <a:rect l="0" t="0" r="r" b="b"/>
                <a:pathLst>
                  <a:path w="55" h="16">
                    <a:moveTo>
                      <a:pt x="43" y="16"/>
                    </a:moveTo>
                    <a:cubicBezTo>
                      <a:pt x="47" y="15"/>
                      <a:pt x="51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0" y="5"/>
                    </a:cubicBez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4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3532188" y="21955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4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6" y="25"/>
                      <a:pt x="9" y="0"/>
                      <a:pt x="4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3525838" y="2689225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3487738" y="2259013"/>
                <a:ext cx="7938" cy="1587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3735388" y="2228850"/>
                <a:ext cx="7938" cy="127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3484563" y="2247900"/>
                <a:ext cx="1588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3751263" y="2428875"/>
                <a:ext cx="153988" cy="11113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1" y="1"/>
                  </a:cxn>
                </a:cxnLst>
                <a:rect l="0" t="0" r="r" b="b"/>
                <a:pathLst>
                  <a:path w="41" h="3">
                    <a:moveTo>
                      <a:pt x="41" y="1"/>
                    </a:moveTo>
                    <a:cubicBezTo>
                      <a:pt x="34" y="0"/>
                      <a:pt x="15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2"/>
                      <a:pt x="34" y="0"/>
                      <a:pt x="4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3717925" y="2255838"/>
                <a:ext cx="6350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3675063" y="2271713"/>
                <a:ext cx="42863" cy="8572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7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7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3506788" y="22891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3367088" y="2451100"/>
                <a:ext cx="211138" cy="3810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</a:cxnLst>
                <a:rect l="0" t="0" r="r" b="b"/>
                <a:pathLst>
                  <a:path w="56" h="10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2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ubicBezTo>
                      <a:pt x="24" y="3"/>
                      <a:pt x="23" y="4"/>
                      <a:pt x="22" y="4"/>
                    </a:cubicBezTo>
                    <a:cubicBezTo>
                      <a:pt x="21" y="4"/>
                      <a:pt x="19" y="4"/>
                      <a:pt x="18" y="4"/>
                    </a:cubicBezTo>
                    <a:cubicBezTo>
                      <a:pt x="9" y="5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3532188" y="2330450"/>
                <a:ext cx="41275" cy="57150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11" y="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8" y="10"/>
                      <a:pt x="4" y="5"/>
                      <a:pt x="0" y="0"/>
                    </a:cubicBezTo>
                    <a:cubicBezTo>
                      <a:pt x="2" y="2"/>
                      <a:pt x="3" y="3"/>
                      <a:pt x="4" y="5"/>
                    </a:cubicBezTo>
                    <a:cubicBezTo>
                      <a:pt x="6" y="8"/>
                      <a:pt x="9" y="12"/>
                      <a:pt x="11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3586163" y="2511425"/>
                <a:ext cx="14288" cy="492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12"/>
                  </a:cxn>
                  <a:cxn ang="0">
                    <a:pos x="0" y="13"/>
                  </a:cxn>
                  <a:cxn ang="0">
                    <a:pos x="4" y="0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2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3668713" y="2214563"/>
                <a:ext cx="107950" cy="206375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3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5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4"/>
                      <a:pt x="3" y="54"/>
                      <a:pt x="4" y="53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3" y="0"/>
                      <a:pt x="22" y="1"/>
                      <a:pt x="20" y="4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7" y="8"/>
                      <a:pt x="16" y="10"/>
                      <a:pt x="15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2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3514725" y="2508250"/>
                <a:ext cx="104775" cy="20796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3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3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1" y="29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3698875" y="2428875"/>
                <a:ext cx="222250" cy="49213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13"/>
                  </a:cxn>
                  <a:cxn ang="0">
                    <a:pos x="15" y="11"/>
                  </a:cxn>
                  <a:cxn ang="0">
                    <a:pos x="58" y="3"/>
                  </a:cxn>
                  <a:cxn ang="0">
                    <a:pos x="55" y="1"/>
                  </a:cxn>
                  <a:cxn ang="0">
                    <a:pos x="14" y="3"/>
                  </a:cxn>
                  <a:cxn ang="0">
                    <a:pos x="0" y="11"/>
                  </a:cxn>
                </a:cxnLst>
                <a:rect l="0" t="0" r="r" b="b"/>
                <a:pathLst>
                  <a:path w="59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6" y="12"/>
                      <a:pt x="10" y="12"/>
                      <a:pt x="15" y="11"/>
                    </a:cubicBezTo>
                    <a:cubicBezTo>
                      <a:pt x="33" y="9"/>
                      <a:pt x="59" y="8"/>
                      <a:pt x="58" y="3"/>
                    </a:cubicBezTo>
                    <a:cubicBezTo>
                      <a:pt x="58" y="2"/>
                      <a:pt x="57" y="2"/>
                      <a:pt x="55" y="1"/>
                    </a:cubicBezTo>
                    <a:cubicBezTo>
                      <a:pt x="48" y="0"/>
                      <a:pt x="29" y="2"/>
                      <a:pt x="14" y="3"/>
                    </a:cubicBezTo>
                    <a:cubicBezTo>
                      <a:pt x="8" y="6"/>
                      <a:pt x="2" y="8"/>
                      <a:pt x="0" y="1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3479800" y="2233613"/>
                <a:ext cx="139700" cy="180975"/>
              </a:xfrm>
              <a:custGeom>
                <a:avLst/>
                <a:gdLst/>
                <a:ahLst/>
                <a:cxnLst>
                  <a:cxn ang="0">
                    <a:pos x="25" y="41"/>
                  </a:cxn>
                  <a:cxn ang="0">
                    <a:pos x="36" y="48"/>
                  </a:cxn>
                  <a:cxn ang="0">
                    <a:pos x="37" y="44"/>
                  </a:cxn>
                  <a:cxn ang="0">
                    <a:pos x="31" y="37"/>
                  </a:cxn>
                  <a:cxn ang="0">
                    <a:pos x="26" y="30"/>
                  </a:cxn>
                  <a:cxn ang="0">
                    <a:pos x="5" y="1"/>
                  </a:cxn>
                  <a:cxn ang="0">
                    <a:pos x="1" y="1"/>
                  </a:cxn>
                  <a:cxn ang="0">
                    <a:pos x="1" y="4"/>
                  </a:cxn>
                  <a:cxn ang="0">
                    <a:pos x="1" y="5"/>
                  </a:cxn>
                  <a:cxn ang="0">
                    <a:pos x="2" y="7"/>
                  </a:cxn>
                  <a:cxn ang="0">
                    <a:pos x="4" y="11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4" y="26"/>
                  </a:cxn>
                  <a:cxn ang="0">
                    <a:pos x="25" y="41"/>
                  </a:cxn>
                </a:cxnLst>
                <a:rect l="0" t="0" r="r" b="b"/>
                <a:pathLst>
                  <a:path w="37" h="48">
                    <a:moveTo>
                      <a:pt x="25" y="41"/>
                    </a:moveTo>
                    <a:cubicBezTo>
                      <a:pt x="29" y="45"/>
                      <a:pt x="33" y="48"/>
                      <a:pt x="36" y="48"/>
                    </a:cubicBezTo>
                    <a:cubicBezTo>
                      <a:pt x="36" y="47"/>
                      <a:pt x="37" y="46"/>
                      <a:pt x="37" y="44"/>
                    </a:cubicBezTo>
                    <a:cubicBezTo>
                      <a:pt x="35" y="42"/>
                      <a:pt x="33" y="40"/>
                      <a:pt x="31" y="37"/>
                    </a:cubicBezTo>
                    <a:cubicBezTo>
                      <a:pt x="29" y="35"/>
                      <a:pt x="28" y="32"/>
                      <a:pt x="26" y="30"/>
                    </a:cubicBezTo>
                    <a:cubicBezTo>
                      <a:pt x="18" y="19"/>
                      <a:pt x="10" y="5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6" y="14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10" y="21"/>
                      <a:pt x="12" y="23"/>
                      <a:pt x="14" y="26"/>
                    </a:cubicBezTo>
                    <a:cubicBezTo>
                      <a:pt x="18" y="31"/>
                      <a:pt x="22" y="36"/>
                      <a:pt x="25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3367088" y="2451100"/>
                <a:ext cx="222250" cy="5397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</a:cxnLst>
                <a:rect l="0" t="0" r="r" b="b"/>
                <a:pathLst>
                  <a:path w="59" h="14">
                    <a:moveTo>
                      <a:pt x="59" y="2"/>
                    </a:move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3668713" y="2511425"/>
                <a:ext cx="150813" cy="1857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32" y="47"/>
                  </a:cxn>
                  <a:cxn ang="0">
                    <a:pos x="35" y="48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40" h="49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15" y="24"/>
                      <a:pt x="26" y="43"/>
                      <a:pt x="32" y="47"/>
                    </a:cubicBezTo>
                    <a:cubicBezTo>
                      <a:pt x="33" y="48"/>
                      <a:pt x="35" y="49"/>
                      <a:pt x="35" y="48"/>
                    </a:cubicBezTo>
                    <a:cubicBezTo>
                      <a:pt x="40" y="45"/>
                      <a:pt x="22" y="23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3649663" y="2195513"/>
                <a:ext cx="41275" cy="1428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8"/>
                  </a:cxn>
                  <a:cxn ang="0">
                    <a:pos x="11" y="0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7" y="1"/>
                      <a:pt x="3" y="22"/>
                      <a:pt x="0" y="38"/>
                    </a:cubicBezTo>
                    <a:cubicBezTo>
                      <a:pt x="3" y="22"/>
                      <a:pt x="7" y="1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3646488" y="2338388"/>
                <a:ext cx="317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3540125" y="2395538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3386138" y="2459038"/>
                <a:ext cx="203200" cy="904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39" y="7"/>
                  </a:cxn>
                  <a:cxn ang="0">
                    <a:pos x="1" y="23"/>
                  </a:cxn>
                  <a:cxn ang="0">
                    <a:pos x="0" y="24"/>
                  </a:cxn>
                  <a:cxn ang="0">
                    <a:pos x="54" y="0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6" y="5"/>
                      <a:pt x="39" y="7"/>
                    </a:cubicBezTo>
                    <a:cubicBezTo>
                      <a:pt x="25" y="13"/>
                      <a:pt x="6" y="19"/>
                      <a:pt x="1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7" y="17"/>
                      <a:pt x="46" y="7"/>
                      <a:pt x="5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3578225" y="2508250"/>
                <a:ext cx="44450" cy="2190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8"/>
                  </a:cxn>
                  <a:cxn ang="0">
                    <a:pos x="10" y="0"/>
                  </a:cxn>
                </a:cxnLst>
                <a:rect l="0" t="0" r="r" b="b"/>
                <a:pathLst>
                  <a:path w="12" h="5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2"/>
                      <a:pt x="3" y="58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3646488" y="2192338"/>
                <a:ext cx="63500" cy="228600"/>
              </a:xfrm>
              <a:custGeom>
                <a:avLst/>
                <a:gdLst/>
                <a:ahLst/>
                <a:cxnLst>
                  <a:cxn ang="0">
                    <a:pos x="5" y="61"/>
                  </a:cxn>
                  <a:cxn ang="0">
                    <a:pos x="7" y="61"/>
                  </a:cxn>
                  <a:cxn ang="0">
                    <a:pos x="8" y="44"/>
                  </a:cxn>
                  <a:cxn ang="0">
                    <a:pos x="8" y="44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" y="39"/>
                  </a:cxn>
                  <a:cxn ang="0">
                    <a:pos x="0" y="43"/>
                  </a:cxn>
                  <a:cxn ang="0">
                    <a:pos x="5" y="61"/>
                  </a:cxn>
                </a:cxnLst>
                <a:rect l="0" t="0" r="r" b="b"/>
                <a:pathLst>
                  <a:path w="17" h="61">
                    <a:moveTo>
                      <a:pt x="5" y="61"/>
                    </a:moveTo>
                    <a:cubicBezTo>
                      <a:pt x="5" y="61"/>
                      <a:pt x="6" y="61"/>
                      <a:pt x="7" y="61"/>
                    </a:cubicBezTo>
                    <a:cubicBezTo>
                      <a:pt x="6" y="58"/>
                      <a:pt x="7" y="51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26"/>
                      <a:pt x="17" y="1"/>
                      <a:pt x="13" y="1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8" y="2"/>
                      <a:pt x="4" y="23"/>
                      <a:pt x="1" y="39"/>
                    </a:cubicBezTo>
                    <a:cubicBezTo>
                      <a:pt x="1" y="41"/>
                      <a:pt x="1" y="42"/>
                      <a:pt x="0" y="43"/>
                    </a:cubicBezTo>
                    <a:cubicBezTo>
                      <a:pt x="1" y="52"/>
                      <a:pt x="2" y="59"/>
                      <a:pt x="5" y="6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3578225" y="25082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8"/>
                    </a:cubicBezTo>
                    <a:cubicBezTo>
                      <a:pt x="3" y="59"/>
                      <a:pt x="3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10" y="56"/>
                      <a:pt x="13" y="34"/>
                      <a:pt x="16" y="18"/>
                    </a:cubicBezTo>
                    <a:cubicBezTo>
                      <a:pt x="15" y="9"/>
                      <a:pt x="14" y="1"/>
                      <a:pt x="12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3424238" y="2274888"/>
                <a:ext cx="192088" cy="153988"/>
              </a:xfrm>
              <a:custGeom>
                <a:avLst/>
                <a:gdLst/>
                <a:ahLst/>
                <a:cxnLst>
                  <a:cxn ang="0">
                    <a:pos x="35" y="35"/>
                  </a:cxn>
                  <a:cxn ang="0">
                    <a:pos x="50" y="39"/>
                  </a:cxn>
                  <a:cxn ang="0">
                    <a:pos x="51" y="37"/>
                  </a:cxn>
                  <a:cxn ang="0">
                    <a:pos x="40" y="30"/>
                  </a:cxn>
                  <a:cxn ang="0">
                    <a:pos x="40" y="30"/>
                  </a:cxn>
                  <a:cxn ang="0">
                    <a:pos x="26" y="18"/>
                  </a:cxn>
                  <a:cxn ang="0">
                    <a:pos x="2" y="3"/>
                  </a:cxn>
                  <a:cxn ang="0">
                    <a:pos x="10" y="14"/>
                  </a:cxn>
                  <a:cxn ang="0">
                    <a:pos x="31" y="32"/>
                  </a:cxn>
                  <a:cxn ang="0">
                    <a:pos x="35" y="35"/>
                  </a:cxn>
                </a:cxnLst>
                <a:rect l="0" t="0" r="r" b="b"/>
                <a:pathLst>
                  <a:path w="51" h="41">
                    <a:moveTo>
                      <a:pt x="35" y="35"/>
                    </a:moveTo>
                    <a:cubicBezTo>
                      <a:pt x="42" y="39"/>
                      <a:pt x="48" y="41"/>
                      <a:pt x="50" y="39"/>
                    </a:cubicBezTo>
                    <a:cubicBezTo>
                      <a:pt x="50" y="39"/>
                      <a:pt x="51" y="38"/>
                      <a:pt x="51" y="37"/>
                    </a:cubicBezTo>
                    <a:cubicBezTo>
                      <a:pt x="48" y="37"/>
                      <a:pt x="44" y="34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5" y="26"/>
                      <a:pt x="30" y="22"/>
                      <a:pt x="26" y="18"/>
                    </a:cubicBezTo>
                    <a:cubicBezTo>
                      <a:pt x="15" y="8"/>
                      <a:pt x="5" y="0"/>
                      <a:pt x="2" y="3"/>
                    </a:cubicBezTo>
                    <a:cubicBezTo>
                      <a:pt x="0" y="5"/>
                      <a:pt x="4" y="9"/>
                      <a:pt x="10" y="14"/>
                    </a:cubicBezTo>
                    <a:cubicBezTo>
                      <a:pt x="16" y="20"/>
                      <a:pt x="24" y="26"/>
                      <a:pt x="31" y="32"/>
                    </a:cubicBezTo>
                    <a:cubicBezTo>
                      <a:pt x="32" y="33"/>
                      <a:pt x="33" y="34"/>
                      <a:pt x="35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3382963" y="2459038"/>
                <a:ext cx="209550" cy="106363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56" y="2"/>
                  </a:cxn>
                  <a:cxn ang="0">
                    <a:pos x="55" y="0"/>
                  </a:cxn>
                  <a:cxn ang="0">
                    <a:pos x="1" y="2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43" y="15"/>
                  </a:cxn>
                </a:cxnLst>
                <a:rect l="0" t="0" r="r" b="b"/>
                <a:pathLst>
                  <a:path w="56" h="28">
                    <a:moveTo>
                      <a:pt x="43" y="15"/>
                    </a:moveTo>
                    <a:cubicBezTo>
                      <a:pt x="50" y="9"/>
                      <a:pt x="56" y="4"/>
                      <a:pt x="56" y="2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47" y="7"/>
                      <a:pt x="8" y="17"/>
                      <a:pt x="1" y="24"/>
                    </a:cubicBezTo>
                    <a:cubicBezTo>
                      <a:pt x="1" y="25"/>
                      <a:pt x="0" y="26"/>
                      <a:pt x="1" y="26"/>
                    </a:cubicBezTo>
                    <a:cubicBezTo>
                      <a:pt x="1" y="28"/>
                      <a:pt x="4" y="28"/>
                      <a:pt x="9" y="27"/>
                    </a:cubicBezTo>
                    <a:cubicBezTo>
                      <a:pt x="17" y="24"/>
                      <a:pt x="31" y="19"/>
                      <a:pt x="43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3694113" y="2354263"/>
                <a:ext cx="214313" cy="11588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3" y="28"/>
                      <a:pt x="9" y="2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5" y="22"/>
                      <a:pt x="0" y="26"/>
                      <a:pt x="0" y="2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3671888" y="2500313"/>
                <a:ext cx="195263" cy="14763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46" y="38"/>
                  </a:cxn>
                  <a:cxn ang="0">
                    <a:pos x="49" y="38"/>
                  </a:cxn>
                  <a:cxn ang="0">
                    <a:pos x="16" y="5"/>
                  </a:cxn>
                  <a:cxn ang="0">
                    <a:pos x="1" y="1"/>
                  </a:cxn>
                </a:cxnLst>
                <a:rect l="0" t="0" r="r" b="b"/>
                <a:pathLst>
                  <a:path w="52" h="39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23" y="21"/>
                      <a:pt x="40" y="37"/>
                      <a:pt x="46" y="38"/>
                    </a:cubicBezTo>
                    <a:cubicBezTo>
                      <a:pt x="47" y="39"/>
                      <a:pt x="48" y="39"/>
                      <a:pt x="49" y="38"/>
                    </a:cubicBezTo>
                    <a:cubicBezTo>
                      <a:pt x="52" y="34"/>
                      <a:pt x="30" y="17"/>
                      <a:pt x="16" y="5"/>
                    </a:cubicBezTo>
                    <a:cubicBezTo>
                      <a:pt x="8" y="2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3389313" y="2187575"/>
                <a:ext cx="512763" cy="550863"/>
              </a:xfrm>
              <a:custGeom>
                <a:avLst/>
                <a:gdLst/>
                <a:ahLst/>
                <a:cxnLst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7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7" y="92"/>
                  </a:cxn>
                  <a:cxn ang="0">
                    <a:pos x="56" y="86"/>
                  </a:cxn>
                  <a:cxn ang="0">
                    <a:pos x="56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73" y="146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8"/>
                  </a:cxn>
                  <a:cxn ang="0">
                    <a:pos x="134" y="105"/>
                  </a:cxn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0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61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</a:cxnLst>
                <a:rect l="0" t="0" r="r" b="b"/>
                <a:pathLst>
                  <a:path w="136" h="146">
                    <a:moveTo>
                      <a:pt x="39" y="64"/>
                    </a:move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0" y="94"/>
                      <a:pt x="25" y="98"/>
                    </a:cubicBezTo>
                    <a:cubicBezTo>
                      <a:pt x="15" y="105"/>
                      <a:pt x="5" y="112"/>
                      <a:pt x="7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51" y="89"/>
                      <a:pt x="54" y="87"/>
                      <a:pt x="56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5" y="94"/>
                      <a:pt x="66" y="103"/>
                    </a:cubicBezTo>
                    <a:cubicBezTo>
                      <a:pt x="68" y="121"/>
                      <a:pt x="68" y="146"/>
                      <a:pt x="73" y="146"/>
                    </a:cubicBezTo>
                    <a:cubicBezTo>
                      <a:pt x="78" y="146"/>
                      <a:pt x="75" y="121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3" y="85"/>
                      <a:pt x="91" y="88"/>
                    </a:cubicBezTo>
                    <a:cubicBezTo>
                      <a:pt x="107" y="96"/>
                      <a:pt x="132" y="110"/>
                      <a:pt x="134" y="105"/>
                    </a:cubicBezTo>
                    <a:cubicBezTo>
                      <a:pt x="136" y="100"/>
                      <a:pt x="112" y="91"/>
                      <a:pt x="96" y="83"/>
                    </a:cubicBez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6" y="66"/>
                      <a:pt x="94" y="60"/>
                    </a:cubicBezTo>
                    <a:cubicBezTo>
                      <a:pt x="108" y="49"/>
                      <a:pt x="130" y="36"/>
                      <a:pt x="127" y="32"/>
                    </a:cubicBezTo>
                    <a:cubicBezTo>
                      <a:pt x="124" y="27"/>
                      <a:pt x="103" y="45"/>
                      <a:pt x="87" y="55"/>
                    </a:cubicBezTo>
                    <a:cubicBezTo>
                      <a:pt x="84" y="57"/>
                      <a:pt x="81" y="59"/>
                      <a:pt x="78" y="60"/>
                    </a:cubicBezTo>
                    <a:cubicBezTo>
                      <a:pt x="77" y="61"/>
                      <a:pt x="76" y="61"/>
                      <a:pt x="75" y="62"/>
                    </a:cubicBezTo>
                    <a:cubicBezTo>
                      <a:pt x="74" y="62"/>
                      <a:pt x="73" y="62"/>
                      <a:pt x="73" y="62"/>
                    </a:cubicBezTo>
                    <a:cubicBezTo>
                      <a:pt x="70" y="60"/>
                      <a:pt x="69" y="53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26"/>
                      <a:pt x="66" y="0"/>
                      <a:pt x="61" y="1"/>
                    </a:cubicBezTo>
                    <a:cubicBezTo>
                      <a:pt x="56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0" y="59"/>
                      <a:pt x="60" y="60"/>
                    </a:cubicBezTo>
                    <a:cubicBezTo>
                      <a:pt x="60" y="61"/>
                      <a:pt x="59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1" y="53"/>
                      <a:pt x="15" y="43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1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81"/>
            <p:cNvGrpSpPr/>
            <p:nvPr/>
          </p:nvGrpSpPr>
          <p:grpSpPr>
            <a:xfrm rot="1639090">
              <a:off x="7439061" y="1694089"/>
              <a:ext cx="288406" cy="246228"/>
              <a:chOff x="6294438" y="1638300"/>
              <a:chExt cx="401638" cy="342900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3" name="Freeform 283"/>
            <p:cNvSpPr>
              <a:spLocks/>
            </p:cNvSpPr>
            <p:nvPr/>
          </p:nvSpPr>
          <p:spPr bwMode="auto">
            <a:xfrm rot="1639090">
              <a:off x="7420358" y="865033"/>
              <a:ext cx="181252" cy="490176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24" name="Freeform 284"/>
            <p:cNvSpPr>
              <a:spLocks/>
            </p:cNvSpPr>
            <p:nvPr/>
          </p:nvSpPr>
          <p:spPr bwMode="auto">
            <a:xfrm rot="1639090">
              <a:off x="7642024" y="962290"/>
              <a:ext cx="173272" cy="493596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724"/>
          <p:cNvGrpSpPr/>
          <p:nvPr/>
        </p:nvGrpSpPr>
        <p:grpSpPr>
          <a:xfrm>
            <a:off x="2225640" y="5000575"/>
            <a:ext cx="920557" cy="906472"/>
            <a:chOff x="1669229" y="5000575"/>
            <a:chExt cx="690418" cy="906472"/>
          </a:xfrm>
        </p:grpSpPr>
        <p:sp>
          <p:nvSpPr>
            <p:cNvPr id="1299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00" name="Freeform 1299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4516355">
              <a:off x="1940620" y="5277944"/>
              <a:ext cx="225204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39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0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6" name="Group 281"/>
            <p:cNvGrpSpPr/>
            <p:nvPr/>
          </p:nvGrpSpPr>
          <p:grpSpPr>
            <a:xfrm rot="4516355">
              <a:off x="1913510" y="5522862"/>
              <a:ext cx="110206" cy="94089"/>
              <a:chOff x="6294438" y="1638300"/>
              <a:chExt cx="401638" cy="342900"/>
            </a:xfrm>
          </p:grpSpPr>
          <p:sp>
            <p:nvSpPr>
              <p:cNvPr id="13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13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14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Group 1725"/>
          <p:cNvGrpSpPr/>
          <p:nvPr/>
        </p:nvGrpSpPr>
        <p:grpSpPr>
          <a:xfrm>
            <a:off x="1650852" y="6052670"/>
            <a:ext cx="931161" cy="531091"/>
            <a:chOff x="1238130" y="6052653"/>
            <a:chExt cx="698371" cy="531091"/>
          </a:xfrm>
        </p:grpSpPr>
        <p:sp>
          <p:nvSpPr>
            <p:cNvPr id="101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8" name="Group 296"/>
            <p:cNvGrpSpPr/>
            <p:nvPr/>
          </p:nvGrpSpPr>
          <p:grpSpPr>
            <a:xfrm rot="2467258">
              <a:off x="1498277" y="6174330"/>
              <a:ext cx="173234" cy="175911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11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12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0" name="Group 289"/>
            <p:cNvGrpSpPr/>
            <p:nvPr/>
          </p:nvGrpSpPr>
          <p:grpSpPr>
            <a:xfrm rot="2467258">
              <a:off x="1574579" y="6074179"/>
              <a:ext cx="38200" cy="25465"/>
              <a:chOff x="3916363" y="1970088"/>
              <a:chExt cx="180975" cy="120650"/>
            </a:xfrm>
          </p:grpSpPr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Group 281"/>
            <p:cNvGrpSpPr/>
            <p:nvPr/>
          </p:nvGrpSpPr>
          <p:grpSpPr>
            <a:xfrm rot="2467258">
              <a:off x="1565350" y="6375704"/>
              <a:ext cx="84774" cy="72376"/>
              <a:chOff x="6294438" y="1638300"/>
              <a:chExt cx="401638" cy="342900"/>
            </a:xfrm>
          </p:grpSpPr>
          <p:sp>
            <p:nvSpPr>
              <p:cNvPr id="103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3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39" name="Group 1726"/>
          <p:cNvGrpSpPr/>
          <p:nvPr/>
        </p:nvGrpSpPr>
        <p:grpSpPr>
          <a:xfrm>
            <a:off x="687240" y="6131041"/>
            <a:ext cx="566496" cy="557829"/>
            <a:chOff x="515430" y="6131024"/>
            <a:chExt cx="424872" cy="557829"/>
          </a:xfrm>
        </p:grpSpPr>
        <p:sp>
          <p:nvSpPr>
            <p:cNvPr id="612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14" name="Freeform 613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1" name="Group 296"/>
            <p:cNvGrpSpPr/>
            <p:nvPr/>
          </p:nvGrpSpPr>
          <p:grpSpPr>
            <a:xfrm rot="3025731">
              <a:off x="664323" y="6295190"/>
              <a:ext cx="138587" cy="140729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7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8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73" name="Group 281"/>
            <p:cNvGrpSpPr/>
            <p:nvPr/>
          </p:nvGrpSpPr>
          <p:grpSpPr>
            <a:xfrm rot="3025731">
              <a:off x="698382" y="6457669"/>
              <a:ext cx="67819" cy="57901"/>
              <a:chOff x="6294438" y="1638300"/>
              <a:chExt cx="401638" cy="342900"/>
            </a:xfrm>
          </p:grpSpPr>
          <p:sp>
            <p:nvSpPr>
              <p:cNvPr id="89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4" name="Group 1578"/>
          <p:cNvGrpSpPr/>
          <p:nvPr/>
        </p:nvGrpSpPr>
        <p:grpSpPr>
          <a:xfrm>
            <a:off x="1966911" y="3681289"/>
            <a:ext cx="744071" cy="424872"/>
            <a:chOff x="1475175" y="3681289"/>
            <a:chExt cx="558053" cy="424872"/>
          </a:xfrm>
        </p:grpSpPr>
        <p:sp>
          <p:nvSpPr>
            <p:cNvPr id="1584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85" name="Freeform 1584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  <a:alpha val="6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5" name="Group 296"/>
            <p:cNvGrpSpPr/>
            <p:nvPr/>
          </p:nvGrpSpPr>
          <p:grpSpPr>
            <a:xfrm rot="1778703">
              <a:off x="1674422" y="3779824"/>
              <a:ext cx="138587" cy="140729"/>
              <a:chOff x="5902325" y="2266950"/>
              <a:chExt cx="820738" cy="833438"/>
            </a:xfrm>
            <a:noFill/>
          </p:grpSpPr>
          <p:sp>
            <p:nvSpPr>
              <p:cNvPr id="168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68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598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99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7" name="Group 1727"/>
          <p:cNvGrpSpPr>
            <a:grpSpLocks noChangeAspect="1"/>
          </p:cNvGrpSpPr>
          <p:nvPr/>
        </p:nvGrpSpPr>
        <p:grpSpPr>
          <a:xfrm>
            <a:off x="426720" y="5029200"/>
            <a:ext cx="1389888" cy="795528"/>
            <a:chOff x="1238130" y="6052653"/>
            <a:chExt cx="698371" cy="531091"/>
          </a:xfrm>
        </p:grpSpPr>
        <p:sp>
          <p:nvSpPr>
            <p:cNvPr id="172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0" name="Freeform 172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8" name="Group 296"/>
            <p:cNvGrpSpPr/>
            <p:nvPr/>
          </p:nvGrpSpPr>
          <p:grpSpPr>
            <a:xfrm rot="2467258">
              <a:off x="1498291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74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74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4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5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6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7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8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9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0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1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2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3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4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5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6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7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8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9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0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1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2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3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4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5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6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7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8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8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740" name="Freeform 1739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1" name="Freeform 1740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2" name="Freeform 1741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3" name="Freeform 1742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8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36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7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8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9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34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5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7114339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087D9D-A012-495F-82E4-9DD888802A8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8247056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0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621548" y="6015914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2" name="Group 296"/>
            <p:cNvGrpSpPr/>
            <p:nvPr/>
          </p:nvGrpSpPr>
          <p:grpSpPr>
            <a:xfrm rot="2467258">
              <a:off x="1498294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4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73024" y="6162218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3" name="Group 296"/>
            <p:cNvGrpSpPr/>
            <p:nvPr/>
          </p:nvGrpSpPr>
          <p:grpSpPr>
            <a:xfrm rot="3025731">
              <a:off x="664340" y="6295202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4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6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9" name="Group 296"/>
            <p:cNvGrpSpPr/>
            <p:nvPr/>
          </p:nvGrpSpPr>
          <p:grpSpPr>
            <a:xfrm rot="2467258">
              <a:off x="1498295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0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1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5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6461" y="1600217"/>
            <a:ext cx="9388475" cy="1362075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80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51203" y="3059120"/>
            <a:ext cx="7433732" cy="19700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8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BA711D-649C-4A98-8597-45AEEEE200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772765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760133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010400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491B14-5A07-42B3-B3CB-F1872332A4E9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031666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432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0104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0104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E3BAE-D288-4C70-B0CD-843B2818704B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64483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0001" y="4800600"/>
            <a:ext cx="10561419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Picture Placeholder 14"/>
          <p:cNvSpPr>
            <a:spLocks noGrp="1" noChangeAspect="1"/>
          </p:cNvSpPr>
          <p:nvPr>
            <p:ph type="pic" sz="quarter" idx="13"/>
          </p:nvPr>
        </p:nvSpPr>
        <p:spPr bwMode="auto">
          <a:xfrm>
            <a:off x="0" y="0"/>
            <a:ext cx="12192000" cy="4800600"/>
          </a:xfrm>
          <a:custGeom>
            <a:avLst/>
            <a:gdLst/>
            <a:ahLst/>
            <a:cxnLst/>
            <a:rect l="0" t="0" r="r" b="b"/>
            <a:pathLst>
              <a:path w="5760" h="3289">
                <a:moveTo>
                  <a:pt x="5760" y="0"/>
                </a:moveTo>
                <a:lnTo>
                  <a:pt x="0" y="0"/>
                </a:lnTo>
                <a:lnTo>
                  <a:pt x="0" y="3100"/>
                </a:lnTo>
                <a:lnTo>
                  <a:pt x="943" y="3100"/>
                </a:lnTo>
                <a:lnTo>
                  <a:pt x="1123" y="3281"/>
                </a:lnTo>
                <a:lnTo>
                  <a:pt x="1123" y="3281"/>
                </a:lnTo>
                <a:lnTo>
                  <a:pt x="1127" y="3283"/>
                </a:lnTo>
                <a:lnTo>
                  <a:pt x="1133" y="3286"/>
                </a:lnTo>
                <a:lnTo>
                  <a:pt x="1139" y="3289"/>
                </a:lnTo>
                <a:lnTo>
                  <a:pt x="1144" y="3289"/>
                </a:lnTo>
                <a:lnTo>
                  <a:pt x="1150" y="3289"/>
                </a:lnTo>
                <a:lnTo>
                  <a:pt x="1155" y="3286"/>
                </a:lnTo>
                <a:lnTo>
                  <a:pt x="1161" y="3283"/>
                </a:lnTo>
                <a:lnTo>
                  <a:pt x="1165" y="3281"/>
                </a:lnTo>
                <a:lnTo>
                  <a:pt x="1345" y="3100"/>
                </a:lnTo>
                <a:lnTo>
                  <a:pt x="5760" y="3100"/>
                </a:lnTo>
                <a:lnTo>
                  <a:pt x="5760" y="0"/>
                </a:lnTo>
                <a:close/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numCol="1" anchor="t" anchorCtr="0" compatLnSpc="1">
            <a:prstTxWarp prst="textNoShape">
              <a:avLst/>
            </a:prstTxWarp>
            <a:normAutofit/>
          </a:bodyPr>
          <a:lstStyle>
            <a:lvl1pPr marL="0" indent="0" algn="ctr">
              <a:buFontTx/>
              <a:buNone/>
              <a:defRPr sz="16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0001" y="5367338"/>
            <a:ext cx="10561419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C79C5D-2A6F-F04D-97DA-BEF2467B64E4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0960711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0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/>
          <p:nvPr/>
        </p:nvGrpSpPr>
        <p:grpSpPr>
          <a:xfrm>
            <a:off x="1621548" y="6015914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9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59"/>
          <p:cNvGrpSpPr/>
          <p:nvPr/>
        </p:nvGrpSpPr>
        <p:grpSpPr>
          <a:xfrm>
            <a:off x="573024" y="6162218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0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6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74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6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7B20B-A486-4FEE-92F0-D721184FE688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619424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0" y="2895600"/>
            <a:ext cx="3259575" cy="38862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621548" y="6015914"/>
            <a:ext cx="931161" cy="531091"/>
            <a:chOff x="1238130" y="6052653"/>
            <a:chExt cx="698371" cy="531091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3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7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2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6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573024" y="6162218"/>
            <a:ext cx="566496" cy="557829"/>
            <a:chOff x="515430" y="6131024"/>
            <a:chExt cx="424872" cy="557829"/>
          </a:xfrm>
        </p:grpSpPr>
        <p:sp>
          <p:nvSpPr>
            <p:cNvPr id="59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1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6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5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7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4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6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0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2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0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1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CDD348-6DF3-4AE4-AB99-EEA50C11378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1180979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5624" y="1843088"/>
            <a:ext cx="5181600" cy="41148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843088"/>
            <a:ext cx="4011084" cy="1828800"/>
          </a:xfrm>
        </p:spPr>
        <p:txBody>
          <a:bodyPr/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D3E02B-8340-4E47-BAB7-90DABC86EA43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2007228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3" cy="1162050"/>
          </a:xfr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5624" y="1843093"/>
            <a:ext cx="5486400" cy="4194175"/>
          </a:xfrm>
          <a:prstGeom prst="ellipse">
            <a:avLst/>
          </a:prstGeom>
          <a:solidFill>
            <a:schemeClr val="bg1">
              <a:alpha val="5000"/>
            </a:schemeClr>
          </a:solidFill>
          <a:ln w="50800">
            <a:gradFill>
              <a:gsLst>
                <a:gs pos="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800000" scaled="0"/>
            </a:gradFill>
          </a:ln>
          <a:effectLst/>
          <a:scene3d>
            <a:camera prst="orthographicFront"/>
            <a:lightRig rig="threePt" dir="t"/>
          </a:scene3d>
          <a:sp3d contourW="12700" prstMaterial="powder">
            <a:bevelT w="152400" h="50800" prst="softRound"/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rmAutofit/>
          </a:bodyPr>
          <a:lstStyle>
            <a:lvl1pPr marL="0" indent="0" algn="ctr" defTabSz="914400" rtl="0" eaLnBrk="1" latinLnBrk="0" hangingPunct="1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843087"/>
            <a:ext cx="4011083" cy="18288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508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500"/>
              </a:spcBef>
              <a:buSzPct val="80000"/>
              <a:buFont typeface="Wingdings" pitchFamily="2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99D6C-F0ED-4775-9041-10837FAC533D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9283301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2ED0DD-C62C-4792-98DF-5E48D23C5674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385777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rot="5400000" flipH="1">
            <a:off x="1434213" y="-1311988"/>
            <a:ext cx="2444681" cy="518160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157"/>
          <p:cNvGrpSpPr/>
          <p:nvPr/>
        </p:nvGrpSpPr>
        <p:grpSpPr>
          <a:xfrm rot="893329">
            <a:off x="561357" y="279580"/>
            <a:ext cx="1979673" cy="1691685"/>
            <a:chOff x="429768" y="5047488"/>
            <a:chExt cx="1484755" cy="1691685"/>
          </a:xfrm>
        </p:grpSpPr>
        <p:grpSp>
          <p:nvGrpSpPr>
            <p:cNvPr id="10" name="Group 9"/>
            <p:cNvGrpSpPr/>
            <p:nvPr/>
          </p:nvGrpSpPr>
          <p:grpSpPr>
            <a:xfrm>
              <a:off x="1216152" y="6035040"/>
              <a:ext cx="698371" cy="531091"/>
              <a:chOff x="1238130" y="6052653"/>
              <a:chExt cx="698371" cy="531091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6"/>
              <p:cNvGrpSpPr/>
              <p:nvPr/>
            </p:nvGrpSpPr>
            <p:grpSpPr>
              <a:xfrm rot="2467258">
                <a:off x="1498298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26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4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30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5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0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4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0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1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2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3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8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15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6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4" name="Group 60"/>
            <p:cNvGrpSpPr/>
            <p:nvPr/>
          </p:nvGrpSpPr>
          <p:grpSpPr>
            <a:xfrm>
              <a:off x="429768" y="6181344"/>
              <a:ext cx="424872" cy="557829"/>
              <a:chOff x="515430" y="6131024"/>
              <a:chExt cx="424872" cy="557829"/>
            </a:xfrm>
          </p:grpSpPr>
          <p:sp>
            <p:nvSpPr>
              <p:cNvPr id="62" name="AutoShape 3"/>
              <p:cNvSpPr>
                <a:spLocks noChangeAspect="1" noChangeArrowheads="1" noTextEdit="1"/>
              </p:cNvSpPr>
              <p:nvPr/>
            </p:nvSpPr>
            <p:spPr bwMode="auto">
              <a:xfrm rot="3025731">
                <a:off x="455334" y="6203378"/>
                <a:ext cx="552736" cy="4085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>
                <a:spLocks noEditPoints="1"/>
              </p:cNvSpPr>
              <p:nvPr/>
            </p:nvSpPr>
            <p:spPr bwMode="auto">
              <a:xfrm rot="3025731">
                <a:off x="448951" y="6197503"/>
                <a:ext cx="557829" cy="424872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Group 296"/>
              <p:cNvGrpSpPr/>
              <p:nvPr/>
            </p:nvGrpSpPr>
            <p:grpSpPr>
              <a:xfrm rot="3025731">
                <a:off x="664340" y="6295206"/>
                <a:ext cx="138589" cy="140726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72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3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6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76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7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8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9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0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1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2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7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2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3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4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5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6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7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8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9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0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1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2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3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4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5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6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27" name="Group 281"/>
              <p:cNvGrpSpPr/>
              <p:nvPr/>
            </p:nvGrpSpPr>
            <p:grpSpPr>
              <a:xfrm rot="3025731">
                <a:off x="698372" y="6457657"/>
                <a:ext cx="67818" cy="57901"/>
                <a:chOff x="6294438" y="1638300"/>
                <a:chExt cx="401638" cy="342900"/>
              </a:xfrm>
            </p:grpSpPr>
            <p:sp>
              <p:nvSpPr>
                <p:cNvPr id="6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6" name="Freeform 283"/>
              <p:cNvSpPr>
                <a:spLocks/>
              </p:cNvSpPr>
              <p:nvPr/>
            </p:nvSpPr>
            <p:spPr bwMode="auto">
              <a:xfrm rot="3025731">
                <a:off x="760608" y="6269384"/>
                <a:ext cx="42621" cy="115265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4"/>
              <p:cNvSpPr>
                <a:spLocks/>
              </p:cNvSpPr>
              <p:nvPr/>
            </p:nvSpPr>
            <p:spPr bwMode="auto">
              <a:xfrm rot="3025731">
                <a:off x="799490" y="6310478"/>
                <a:ext cx="40745" cy="116069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8" name="Group 106"/>
            <p:cNvGrpSpPr>
              <a:grpSpLocks noChangeAspect="1"/>
            </p:cNvGrpSpPr>
            <p:nvPr/>
          </p:nvGrpSpPr>
          <p:grpSpPr>
            <a:xfrm rot="21069806">
              <a:off x="484632" y="5047488"/>
              <a:ext cx="1042416" cy="795528"/>
              <a:chOff x="1238130" y="6052653"/>
              <a:chExt cx="698371" cy="531091"/>
            </a:xfrm>
          </p:grpSpPr>
          <p:sp>
            <p:nvSpPr>
              <p:cNvPr id="108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9" name="Freeform 108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5">
                  <a:alpha val="4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9" name="Group 296"/>
              <p:cNvGrpSpPr/>
              <p:nvPr/>
            </p:nvGrpSpPr>
            <p:grpSpPr>
              <a:xfrm rot="2467258">
                <a:off x="1498299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123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4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30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127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8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9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0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1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2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3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4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5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6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7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8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9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0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1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2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3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4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5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6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7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8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9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0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1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2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3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4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5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6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7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1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119" name="Freeform 118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Freeform 119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Freeform 120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2" name="Freeform 121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32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15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13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5600" y="533417"/>
            <a:ext cx="2336800" cy="55038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6533" y="1843093"/>
            <a:ext cx="8212667" cy="41941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ECB7FD-4CAF-4F51-9ED0-20D63D4C95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233" name="Group 245"/>
          <p:cNvGrpSpPr/>
          <p:nvPr/>
        </p:nvGrpSpPr>
        <p:grpSpPr>
          <a:xfrm rot="618885">
            <a:off x="11301635" y="6093223"/>
            <a:ext cx="744071" cy="424872"/>
            <a:chOff x="1475175" y="3681289"/>
            <a:chExt cx="558053" cy="424872"/>
          </a:xfrm>
        </p:grpSpPr>
        <p:sp>
          <p:nvSpPr>
            <p:cNvPr id="247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48" name="Freeform 247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34" name="Group 296"/>
            <p:cNvGrpSpPr/>
            <p:nvPr/>
          </p:nvGrpSpPr>
          <p:grpSpPr>
            <a:xfrm rot="1778703">
              <a:off x="1674442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25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3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5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250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51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5661901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79"/>
          <p:cNvGrpSpPr/>
          <p:nvPr/>
        </p:nvGrpSpPr>
        <p:grpSpPr>
          <a:xfrm>
            <a:off x="1061764" y="4190171"/>
            <a:ext cx="1115659" cy="637309"/>
            <a:chOff x="796323" y="4190170"/>
            <a:chExt cx="836744" cy="637309"/>
          </a:xfrm>
        </p:grpSpPr>
        <p:sp>
          <p:nvSpPr>
            <p:cNvPr id="1439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40" name="Freeform 1439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3" y="4350690"/>
              <a:ext cx="207881" cy="211093"/>
              <a:chOff x="5902325" y="2266950"/>
              <a:chExt cx="820738" cy="833438"/>
            </a:xfrm>
            <a:noFill/>
          </p:grpSpPr>
          <p:sp>
            <p:nvSpPr>
              <p:cNvPr id="153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4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7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53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54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1781" name="Rectangle 178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780" name="Picture 1779" descr="vines15.png"/>
          <p:cNvPicPr>
            <a:picLocks noChangeAspect="1"/>
          </p:cNvPicPr>
          <p:nvPr/>
        </p:nvPicPr>
        <p:blipFill>
          <a:blip r:embed="rId2" cstate="print"/>
          <a:srcRect l="27271" t="11030" r="13284" b="37244"/>
          <a:stretch>
            <a:fillRect/>
          </a:stretch>
        </p:blipFill>
        <p:spPr>
          <a:xfrm>
            <a:off x="0" y="1143001"/>
            <a:ext cx="10532400" cy="56526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6400" y="381000"/>
            <a:ext cx="6908800" cy="2362200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620000" y="3733800"/>
            <a:ext cx="4165600" cy="16002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1000"/>
              </a:spcBef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20000" y="5486401"/>
            <a:ext cx="4165600" cy="365125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200" kern="1200" spc="100" baseline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</a:lstStyle>
          <a:p>
            <a:endParaRPr lang="en-US">
              <a:solidFill>
                <a:prstClr val="white">
                  <a:lumMod val="75000"/>
                  <a:lumOff val="25000"/>
                </a:prstClr>
              </a:solidFill>
              <a:effectLst>
                <a:innerShdw blurRad="38100">
                  <a:prstClr val="black"/>
                </a:inn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68800" y="6528735"/>
            <a:ext cx="386080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C2095B-19D3-47D3-B8A5-9E06F5CDD67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10" name="Group 1581"/>
          <p:cNvGrpSpPr/>
          <p:nvPr/>
        </p:nvGrpSpPr>
        <p:grpSpPr>
          <a:xfrm>
            <a:off x="8335824" y="408667"/>
            <a:ext cx="3320849" cy="2266611"/>
            <a:chOff x="6251867" y="408666"/>
            <a:chExt cx="2490637" cy="2266611"/>
          </a:xfrm>
        </p:grpSpPr>
        <p:sp>
          <p:nvSpPr>
            <p:cNvPr id="295" name="AutoShape 3"/>
            <p:cNvSpPr>
              <a:spLocks noChangeAspect="1" noChangeArrowheads="1" noTextEdit="1"/>
            </p:cNvSpPr>
            <p:nvPr/>
          </p:nvSpPr>
          <p:spPr bwMode="auto">
            <a:xfrm rot="1639090">
              <a:off x="6273861" y="640642"/>
              <a:ext cx="2350566" cy="1737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 rot="1639090">
              <a:off x="6251867" y="621277"/>
              <a:ext cx="2372225" cy="180681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  <a:alpha val="5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 rot="1639090">
              <a:off x="6605738" y="418485"/>
              <a:ext cx="680547" cy="927914"/>
            </a:xfrm>
            <a:custGeom>
              <a:avLst/>
              <a:gdLst/>
              <a:ahLst/>
              <a:cxnLst>
                <a:cxn ang="0">
                  <a:pos x="220" y="342"/>
                </a:cxn>
                <a:cxn ang="0">
                  <a:pos x="206" y="323"/>
                </a:cxn>
                <a:cxn ang="0">
                  <a:pos x="182" y="307"/>
                </a:cxn>
                <a:cxn ang="0">
                  <a:pos x="172" y="268"/>
                </a:cxn>
                <a:cxn ang="0">
                  <a:pos x="221" y="182"/>
                </a:cxn>
                <a:cxn ang="0">
                  <a:pos x="223" y="137"/>
                </a:cxn>
                <a:cxn ang="0">
                  <a:pos x="169" y="122"/>
                </a:cxn>
                <a:cxn ang="0">
                  <a:pos x="48" y="124"/>
                </a:cxn>
                <a:cxn ang="0">
                  <a:pos x="5" y="37"/>
                </a:cxn>
                <a:cxn ang="0">
                  <a:pos x="29" y="5"/>
                </a:cxn>
                <a:cxn ang="0">
                  <a:pos x="59" y="6"/>
                </a:cxn>
                <a:cxn ang="0">
                  <a:pos x="79" y="22"/>
                </a:cxn>
                <a:cxn ang="0">
                  <a:pos x="58" y="11"/>
                </a:cxn>
                <a:cxn ang="0">
                  <a:pos x="15" y="39"/>
                </a:cxn>
                <a:cxn ang="0">
                  <a:pos x="51" y="113"/>
                </a:cxn>
                <a:cxn ang="0">
                  <a:pos x="169" y="109"/>
                </a:cxn>
                <a:cxn ang="0">
                  <a:pos x="232" y="127"/>
                </a:cxn>
                <a:cxn ang="0">
                  <a:pos x="232" y="188"/>
                </a:cxn>
                <a:cxn ang="0">
                  <a:pos x="181" y="271"/>
                </a:cxn>
                <a:cxn ang="0">
                  <a:pos x="209" y="320"/>
                </a:cxn>
                <a:cxn ang="0">
                  <a:pos x="220" y="342"/>
                </a:cxn>
              </a:cxnLst>
              <a:rect l="0" t="0" r="r" b="b"/>
              <a:pathLst>
                <a:path w="252" h="343">
                  <a:moveTo>
                    <a:pt x="220" y="342"/>
                  </a:moveTo>
                  <a:cubicBezTo>
                    <a:pt x="218" y="343"/>
                    <a:pt x="217" y="334"/>
                    <a:pt x="206" y="323"/>
                  </a:cubicBezTo>
                  <a:cubicBezTo>
                    <a:pt x="200" y="318"/>
                    <a:pt x="192" y="314"/>
                    <a:pt x="182" y="307"/>
                  </a:cubicBezTo>
                  <a:cubicBezTo>
                    <a:pt x="172" y="299"/>
                    <a:pt x="168" y="283"/>
                    <a:pt x="172" y="268"/>
                  </a:cubicBezTo>
                  <a:cubicBezTo>
                    <a:pt x="179" y="239"/>
                    <a:pt x="203" y="213"/>
                    <a:pt x="221" y="182"/>
                  </a:cubicBezTo>
                  <a:cubicBezTo>
                    <a:pt x="230" y="167"/>
                    <a:pt x="236" y="148"/>
                    <a:pt x="223" y="137"/>
                  </a:cubicBezTo>
                  <a:cubicBezTo>
                    <a:pt x="210" y="124"/>
                    <a:pt x="190" y="121"/>
                    <a:pt x="169" y="122"/>
                  </a:cubicBezTo>
                  <a:cubicBezTo>
                    <a:pt x="128" y="124"/>
                    <a:pt x="87" y="136"/>
                    <a:pt x="48" y="124"/>
                  </a:cubicBezTo>
                  <a:cubicBezTo>
                    <a:pt x="5" y="111"/>
                    <a:pt x="0" y="64"/>
                    <a:pt x="5" y="37"/>
                  </a:cubicBezTo>
                  <a:cubicBezTo>
                    <a:pt x="9" y="23"/>
                    <a:pt x="18" y="10"/>
                    <a:pt x="29" y="5"/>
                  </a:cubicBezTo>
                  <a:cubicBezTo>
                    <a:pt x="41" y="0"/>
                    <a:pt x="52" y="3"/>
                    <a:pt x="59" y="6"/>
                  </a:cubicBezTo>
                  <a:cubicBezTo>
                    <a:pt x="74" y="14"/>
                    <a:pt x="79" y="22"/>
                    <a:pt x="79" y="22"/>
                  </a:cubicBezTo>
                  <a:cubicBezTo>
                    <a:pt x="78" y="23"/>
                    <a:pt x="72" y="17"/>
                    <a:pt x="58" y="11"/>
                  </a:cubicBezTo>
                  <a:cubicBezTo>
                    <a:pt x="44" y="4"/>
                    <a:pt x="18" y="11"/>
                    <a:pt x="15" y="39"/>
                  </a:cubicBezTo>
                  <a:cubicBezTo>
                    <a:pt x="10" y="63"/>
                    <a:pt x="17" y="103"/>
                    <a:pt x="51" y="113"/>
                  </a:cubicBezTo>
                  <a:cubicBezTo>
                    <a:pt x="85" y="123"/>
                    <a:pt x="126" y="112"/>
                    <a:pt x="169" y="109"/>
                  </a:cubicBezTo>
                  <a:cubicBezTo>
                    <a:pt x="190" y="107"/>
                    <a:pt x="216" y="111"/>
                    <a:pt x="232" y="127"/>
                  </a:cubicBezTo>
                  <a:cubicBezTo>
                    <a:pt x="252" y="146"/>
                    <a:pt x="241" y="174"/>
                    <a:pt x="232" y="188"/>
                  </a:cubicBezTo>
                  <a:cubicBezTo>
                    <a:pt x="212" y="221"/>
                    <a:pt x="188" y="245"/>
                    <a:pt x="181" y="271"/>
                  </a:cubicBezTo>
                  <a:cubicBezTo>
                    <a:pt x="171" y="299"/>
                    <a:pt x="199" y="308"/>
                    <a:pt x="209" y="320"/>
                  </a:cubicBezTo>
                  <a:cubicBezTo>
                    <a:pt x="220" y="332"/>
                    <a:pt x="220" y="343"/>
                    <a:pt x="220" y="3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 rot="1639090">
              <a:off x="6877476" y="1182164"/>
              <a:ext cx="353383" cy="941594"/>
            </a:xfrm>
            <a:custGeom>
              <a:avLst/>
              <a:gdLst/>
              <a:ahLst/>
              <a:cxnLst>
                <a:cxn ang="0">
                  <a:pos x="131" y="14"/>
                </a:cxn>
                <a:cxn ang="0">
                  <a:pos x="116" y="8"/>
                </a:cxn>
                <a:cxn ang="0">
                  <a:pos x="80" y="29"/>
                </a:cxn>
                <a:cxn ang="0">
                  <a:pos x="62" y="51"/>
                </a:cxn>
                <a:cxn ang="0">
                  <a:pos x="86" y="70"/>
                </a:cxn>
                <a:cxn ang="0">
                  <a:pos x="100" y="155"/>
                </a:cxn>
                <a:cxn ang="0">
                  <a:pos x="66" y="235"/>
                </a:cxn>
                <a:cxn ang="0">
                  <a:pos x="24" y="286"/>
                </a:cxn>
                <a:cxn ang="0">
                  <a:pos x="14" y="346"/>
                </a:cxn>
                <a:cxn ang="0">
                  <a:pos x="16" y="283"/>
                </a:cxn>
                <a:cxn ang="0">
                  <a:pos x="57" y="226"/>
                </a:cxn>
                <a:cxn ang="0">
                  <a:pos x="87" y="153"/>
                </a:cxn>
                <a:cxn ang="0">
                  <a:pos x="77" y="79"/>
                </a:cxn>
                <a:cxn ang="0">
                  <a:pos x="62" y="68"/>
                </a:cxn>
                <a:cxn ang="0">
                  <a:pos x="52" y="49"/>
                </a:cxn>
                <a:cxn ang="0">
                  <a:pos x="74" y="22"/>
                </a:cxn>
                <a:cxn ang="0">
                  <a:pos x="117" y="3"/>
                </a:cxn>
                <a:cxn ang="0">
                  <a:pos x="131" y="14"/>
                </a:cxn>
              </a:cxnLst>
              <a:rect l="0" t="0" r="r" b="b"/>
              <a:pathLst>
                <a:path w="131" h="348">
                  <a:moveTo>
                    <a:pt x="131" y="14"/>
                  </a:moveTo>
                  <a:cubicBezTo>
                    <a:pt x="131" y="15"/>
                    <a:pt x="126" y="10"/>
                    <a:pt x="116" y="8"/>
                  </a:cubicBezTo>
                  <a:cubicBezTo>
                    <a:pt x="107" y="7"/>
                    <a:pt x="93" y="15"/>
                    <a:pt x="80" y="29"/>
                  </a:cubicBezTo>
                  <a:cubicBezTo>
                    <a:pt x="74" y="35"/>
                    <a:pt x="65" y="44"/>
                    <a:pt x="62" y="51"/>
                  </a:cubicBezTo>
                  <a:cubicBezTo>
                    <a:pt x="59" y="55"/>
                    <a:pt x="75" y="61"/>
                    <a:pt x="86" y="70"/>
                  </a:cubicBezTo>
                  <a:cubicBezTo>
                    <a:pt x="109" y="92"/>
                    <a:pt x="104" y="126"/>
                    <a:pt x="100" y="155"/>
                  </a:cubicBezTo>
                  <a:cubicBezTo>
                    <a:pt x="94" y="185"/>
                    <a:pt x="85" y="214"/>
                    <a:pt x="66" y="235"/>
                  </a:cubicBezTo>
                  <a:cubicBezTo>
                    <a:pt x="46" y="253"/>
                    <a:pt x="32" y="269"/>
                    <a:pt x="24" y="286"/>
                  </a:cubicBezTo>
                  <a:cubicBezTo>
                    <a:pt x="8" y="321"/>
                    <a:pt x="16" y="346"/>
                    <a:pt x="14" y="346"/>
                  </a:cubicBezTo>
                  <a:cubicBezTo>
                    <a:pt x="13" y="348"/>
                    <a:pt x="0" y="322"/>
                    <a:pt x="16" y="283"/>
                  </a:cubicBezTo>
                  <a:cubicBezTo>
                    <a:pt x="22" y="264"/>
                    <a:pt x="39" y="243"/>
                    <a:pt x="57" y="226"/>
                  </a:cubicBezTo>
                  <a:cubicBezTo>
                    <a:pt x="73" y="208"/>
                    <a:pt x="82" y="181"/>
                    <a:pt x="87" y="153"/>
                  </a:cubicBezTo>
                  <a:cubicBezTo>
                    <a:pt x="91" y="125"/>
                    <a:pt x="95" y="94"/>
                    <a:pt x="77" y="79"/>
                  </a:cubicBezTo>
                  <a:cubicBezTo>
                    <a:pt x="74" y="75"/>
                    <a:pt x="68" y="72"/>
                    <a:pt x="62" y="68"/>
                  </a:cubicBezTo>
                  <a:cubicBezTo>
                    <a:pt x="59" y="66"/>
                    <a:pt x="48" y="59"/>
                    <a:pt x="52" y="49"/>
                  </a:cubicBezTo>
                  <a:cubicBezTo>
                    <a:pt x="58" y="35"/>
                    <a:pt x="66" y="29"/>
                    <a:pt x="74" y="22"/>
                  </a:cubicBezTo>
                  <a:cubicBezTo>
                    <a:pt x="88" y="9"/>
                    <a:pt x="105" y="0"/>
                    <a:pt x="117" y="3"/>
                  </a:cubicBezTo>
                  <a:cubicBezTo>
                    <a:pt x="129" y="8"/>
                    <a:pt x="131" y="14"/>
                    <a:pt x="131" y="14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 rot="1639090">
              <a:off x="7357210" y="1492246"/>
              <a:ext cx="921075" cy="579092"/>
            </a:xfrm>
            <a:custGeom>
              <a:avLst/>
              <a:gdLst/>
              <a:ahLst/>
              <a:cxnLst>
                <a:cxn ang="0">
                  <a:pos x="339" y="1"/>
                </a:cxn>
                <a:cxn ang="0">
                  <a:pos x="307" y="61"/>
                </a:cxn>
                <a:cxn ang="0">
                  <a:pos x="266" y="124"/>
                </a:cxn>
                <a:cxn ang="0">
                  <a:pos x="221" y="134"/>
                </a:cxn>
                <a:cxn ang="0">
                  <a:pos x="187" y="150"/>
                </a:cxn>
                <a:cxn ang="0">
                  <a:pos x="167" y="188"/>
                </a:cxn>
                <a:cxn ang="0">
                  <a:pos x="152" y="210"/>
                </a:cxn>
                <a:cxn ang="0">
                  <a:pos x="128" y="213"/>
                </a:cxn>
                <a:cxn ang="0">
                  <a:pos x="58" y="191"/>
                </a:cxn>
                <a:cxn ang="0">
                  <a:pos x="13" y="198"/>
                </a:cxn>
                <a:cxn ang="0">
                  <a:pos x="2" y="212"/>
                </a:cxn>
                <a:cxn ang="0">
                  <a:pos x="10" y="194"/>
                </a:cxn>
                <a:cxn ang="0">
                  <a:pos x="59" y="182"/>
                </a:cxn>
                <a:cxn ang="0">
                  <a:pos x="129" y="201"/>
                </a:cxn>
                <a:cxn ang="0">
                  <a:pos x="154" y="186"/>
                </a:cxn>
                <a:cxn ang="0">
                  <a:pos x="177" y="142"/>
                </a:cxn>
                <a:cxn ang="0">
                  <a:pos x="196" y="124"/>
                </a:cxn>
                <a:cxn ang="0">
                  <a:pos x="222" y="121"/>
                </a:cxn>
                <a:cxn ang="0">
                  <a:pos x="258" y="115"/>
                </a:cxn>
                <a:cxn ang="0">
                  <a:pos x="300" y="56"/>
                </a:cxn>
                <a:cxn ang="0">
                  <a:pos x="339" y="1"/>
                </a:cxn>
              </a:cxnLst>
              <a:rect l="0" t="0" r="r" b="b"/>
              <a:pathLst>
                <a:path w="341" h="214">
                  <a:moveTo>
                    <a:pt x="339" y="1"/>
                  </a:moveTo>
                  <a:cubicBezTo>
                    <a:pt x="341" y="2"/>
                    <a:pt x="329" y="25"/>
                    <a:pt x="307" y="61"/>
                  </a:cubicBezTo>
                  <a:cubicBezTo>
                    <a:pt x="295" y="79"/>
                    <a:pt x="287" y="100"/>
                    <a:pt x="266" y="124"/>
                  </a:cubicBezTo>
                  <a:cubicBezTo>
                    <a:pt x="255" y="136"/>
                    <a:pt x="234" y="136"/>
                    <a:pt x="221" y="134"/>
                  </a:cubicBezTo>
                  <a:cubicBezTo>
                    <a:pt x="205" y="131"/>
                    <a:pt x="196" y="137"/>
                    <a:pt x="187" y="150"/>
                  </a:cubicBezTo>
                  <a:cubicBezTo>
                    <a:pt x="180" y="162"/>
                    <a:pt x="170" y="178"/>
                    <a:pt x="167" y="188"/>
                  </a:cubicBezTo>
                  <a:cubicBezTo>
                    <a:pt x="167" y="195"/>
                    <a:pt x="160" y="208"/>
                    <a:pt x="152" y="210"/>
                  </a:cubicBezTo>
                  <a:cubicBezTo>
                    <a:pt x="144" y="214"/>
                    <a:pt x="135" y="214"/>
                    <a:pt x="128" y="213"/>
                  </a:cubicBezTo>
                  <a:cubicBezTo>
                    <a:pt x="98" y="207"/>
                    <a:pt x="79" y="189"/>
                    <a:pt x="58" y="191"/>
                  </a:cubicBezTo>
                  <a:cubicBezTo>
                    <a:pt x="38" y="189"/>
                    <a:pt x="21" y="191"/>
                    <a:pt x="13" y="198"/>
                  </a:cubicBezTo>
                  <a:cubicBezTo>
                    <a:pt x="4" y="205"/>
                    <a:pt x="4" y="212"/>
                    <a:pt x="2" y="212"/>
                  </a:cubicBezTo>
                  <a:cubicBezTo>
                    <a:pt x="2" y="212"/>
                    <a:pt x="0" y="204"/>
                    <a:pt x="10" y="194"/>
                  </a:cubicBezTo>
                  <a:cubicBezTo>
                    <a:pt x="19" y="185"/>
                    <a:pt x="38" y="181"/>
                    <a:pt x="59" y="182"/>
                  </a:cubicBezTo>
                  <a:cubicBezTo>
                    <a:pt x="82" y="179"/>
                    <a:pt x="105" y="197"/>
                    <a:pt x="129" y="201"/>
                  </a:cubicBezTo>
                  <a:cubicBezTo>
                    <a:pt x="142" y="202"/>
                    <a:pt x="154" y="200"/>
                    <a:pt x="154" y="186"/>
                  </a:cubicBezTo>
                  <a:cubicBezTo>
                    <a:pt x="160" y="168"/>
                    <a:pt x="167" y="157"/>
                    <a:pt x="177" y="142"/>
                  </a:cubicBezTo>
                  <a:cubicBezTo>
                    <a:pt x="182" y="135"/>
                    <a:pt x="187" y="129"/>
                    <a:pt x="196" y="124"/>
                  </a:cubicBezTo>
                  <a:cubicBezTo>
                    <a:pt x="205" y="119"/>
                    <a:pt x="215" y="120"/>
                    <a:pt x="222" y="121"/>
                  </a:cubicBezTo>
                  <a:cubicBezTo>
                    <a:pt x="237" y="123"/>
                    <a:pt x="250" y="124"/>
                    <a:pt x="258" y="115"/>
                  </a:cubicBezTo>
                  <a:cubicBezTo>
                    <a:pt x="275" y="97"/>
                    <a:pt x="287" y="72"/>
                    <a:pt x="300" y="56"/>
                  </a:cubicBezTo>
                  <a:cubicBezTo>
                    <a:pt x="323" y="21"/>
                    <a:pt x="338" y="0"/>
                    <a:pt x="339" y="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 rot="1639090">
              <a:off x="6315535" y="1422489"/>
              <a:ext cx="459398" cy="516395"/>
            </a:xfrm>
            <a:custGeom>
              <a:avLst/>
              <a:gdLst/>
              <a:ahLst/>
              <a:cxnLst>
                <a:cxn ang="0">
                  <a:pos x="167" y="163"/>
                </a:cxn>
                <a:cxn ang="0">
                  <a:pos x="154" y="171"/>
                </a:cxn>
                <a:cxn ang="0">
                  <a:pos x="114" y="190"/>
                </a:cxn>
                <a:cxn ang="0">
                  <a:pos x="95" y="163"/>
                </a:cxn>
                <a:cxn ang="0">
                  <a:pos x="106" y="129"/>
                </a:cxn>
                <a:cxn ang="0">
                  <a:pos x="145" y="65"/>
                </a:cxn>
                <a:cxn ang="0">
                  <a:pos x="115" y="15"/>
                </a:cxn>
                <a:cxn ang="0">
                  <a:pos x="56" y="20"/>
                </a:cxn>
                <a:cxn ang="0">
                  <a:pos x="0" y="35"/>
                </a:cxn>
                <a:cxn ang="0">
                  <a:pos x="53" y="11"/>
                </a:cxn>
                <a:cxn ang="0">
                  <a:pos x="118" y="3"/>
                </a:cxn>
                <a:cxn ang="0">
                  <a:pos x="158" y="69"/>
                </a:cxn>
                <a:cxn ang="0">
                  <a:pos x="116" y="135"/>
                </a:cxn>
                <a:cxn ang="0">
                  <a:pos x="105" y="163"/>
                </a:cxn>
                <a:cxn ang="0">
                  <a:pos x="114" y="180"/>
                </a:cxn>
                <a:cxn ang="0">
                  <a:pos x="167" y="163"/>
                </a:cxn>
              </a:cxnLst>
              <a:rect l="0" t="0" r="r" b="b"/>
              <a:pathLst>
                <a:path w="170" h="191">
                  <a:moveTo>
                    <a:pt x="167" y="163"/>
                  </a:moveTo>
                  <a:cubicBezTo>
                    <a:pt x="167" y="164"/>
                    <a:pt x="162" y="166"/>
                    <a:pt x="154" y="171"/>
                  </a:cubicBezTo>
                  <a:cubicBezTo>
                    <a:pt x="145" y="176"/>
                    <a:pt x="135" y="187"/>
                    <a:pt x="114" y="190"/>
                  </a:cubicBezTo>
                  <a:cubicBezTo>
                    <a:pt x="99" y="191"/>
                    <a:pt x="93" y="173"/>
                    <a:pt x="95" y="163"/>
                  </a:cubicBezTo>
                  <a:cubicBezTo>
                    <a:pt x="95" y="151"/>
                    <a:pt x="100" y="140"/>
                    <a:pt x="106" y="129"/>
                  </a:cubicBezTo>
                  <a:cubicBezTo>
                    <a:pt x="118" y="108"/>
                    <a:pt x="137" y="88"/>
                    <a:pt x="145" y="65"/>
                  </a:cubicBezTo>
                  <a:cubicBezTo>
                    <a:pt x="154" y="41"/>
                    <a:pt x="137" y="17"/>
                    <a:pt x="115" y="15"/>
                  </a:cubicBezTo>
                  <a:cubicBezTo>
                    <a:pt x="94" y="11"/>
                    <a:pt x="73" y="16"/>
                    <a:pt x="56" y="20"/>
                  </a:cubicBezTo>
                  <a:cubicBezTo>
                    <a:pt x="22" y="29"/>
                    <a:pt x="1" y="37"/>
                    <a:pt x="0" y="35"/>
                  </a:cubicBezTo>
                  <a:cubicBezTo>
                    <a:pt x="0" y="34"/>
                    <a:pt x="19" y="23"/>
                    <a:pt x="53" y="11"/>
                  </a:cubicBezTo>
                  <a:cubicBezTo>
                    <a:pt x="71" y="6"/>
                    <a:pt x="92" y="0"/>
                    <a:pt x="118" y="3"/>
                  </a:cubicBezTo>
                  <a:cubicBezTo>
                    <a:pt x="145" y="4"/>
                    <a:pt x="170" y="39"/>
                    <a:pt x="158" y="69"/>
                  </a:cubicBezTo>
                  <a:cubicBezTo>
                    <a:pt x="148" y="97"/>
                    <a:pt x="128" y="116"/>
                    <a:pt x="116" y="135"/>
                  </a:cubicBezTo>
                  <a:cubicBezTo>
                    <a:pt x="111" y="145"/>
                    <a:pt x="106" y="155"/>
                    <a:pt x="105" y="163"/>
                  </a:cubicBezTo>
                  <a:cubicBezTo>
                    <a:pt x="105" y="174"/>
                    <a:pt x="107" y="181"/>
                    <a:pt x="114" y="180"/>
                  </a:cubicBezTo>
                  <a:cubicBezTo>
                    <a:pt x="144" y="174"/>
                    <a:pt x="166" y="158"/>
                    <a:pt x="167" y="163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 rot="1639090">
              <a:off x="7583789" y="1145542"/>
              <a:ext cx="989472" cy="963253"/>
            </a:xfrm>
            <a:custGeom>
              <a:avLst/>
              <a:gdLst/>
              <a:ahLst/>
              <a:cxnLst>
                <a:cxn ang="0">
                  <a:pos x="2" y="356"/>
                </a:cxn>
                <a:cxn ang="0">
                  <a:pos x="6" y="330"/>
                </a:cxn>
                <a:cxn ang="0">
                  <a:pos x="49" y="273"/>
                </a:cxn>
                <a:cxn ang="0">
                  <a:pos x="48" y="230"/>
                </a:cxn>
                <a:cxn ang="0">
                  <a:pos x="37" y="173"/>
                </a:cxn>
                <a:cxn ang="0">
                  <a:pos x="55" y="144"/>
                </a:cxn>
                <a:cxn ang="0">
                  <a:pos x="89" y="131"/>
                </a:cxn>
                <a:cxn ang="0">
                  <a:pos x="154" y="146"/>
                </a:cxn>
                <a:cxn ang="0">
                  <a:pos x="195" y="124"/>
                </a:cxn>
                <a:cxn ang="0">
                  <a:pos x="196" y="60"/>
                </a:cxn>
                <a:cxn ang="0">
                  <a:pos x="283" y="6"/>
                </a:cxn>
                <a:cxn ang="0">
                  <a:pos x="363" y="58"/>
                </a:cxn>
                <a:cxn ang="0">
                  <a:pos x="282" y="15"/>
                </a:cxn>
                <a:cxn ang="0">
                  <a:pos x="208" y="63"/>
                </a:cxn>
                <a:cxn ang="0">
                  <a:pos x="208" y="124"/>
                </a:cxn>
                <a:cxn ang="0">
                  <a:pos x="189" y="157"/>
                </a:cxn>
                <a:cxn ang="0">
                  <a:pos x="152" y="160"/>
                </a:cxn>
                <a:cxn ang="0">
                  <a:pos x="88" y="144"/>
                </a:cxn>
                <a:cxn ang="0">
                  <a:pos x="49" y="175"/>
                </a:cxn>
                <a:cxn ang="0">
                  <a:pos x="56" y="279"/>
                </a:cxn>
                <a:cxn ang="0">
                  <a:pos x="2" y="356"/>
                </a:cxn>
              </a:cxnLst>
              <a:rect l="0" t="0" r="r" b="b"/>
              <a:pathLst>
                <a:path w="366" h="356">
                  <a:moveTo>
                    <a:pt x="2" y="356"/>
                  </a:moveTo>
                  <a:cubicBezTo>
                    <a:pt x="1" y="356"/>
                    <a:pt x="0" y="346"/>
                    <a:pt x="6" y="330"/>
                  </a:cubicBezTo>
                  <a:cubicBezTo>
                    <a:pt x="12" y="314"/>
                    <a:pt x="29" y="294"/>
                    <a:pt x="49" y="273"/>
                  </a:cubicBezTo>
                  <a:cubicBezTo>
                    <a:pt x="58" y="263"/>
                    <a:pt x="52" y="247"/>
                    <a:pt x="48" y="230"/>
                  </a:cubicBezTo>
                  <a:cubicBezTo>
                    <a:pt x="45" y="214"/>
                    <a:pt x="33" y="196"/>
                    <a:pt x="37" y="173"/>
                  </a:cubicBezTo>
                  <a:cubicBezTo>
                    <a:pt x="40" y="161"/>
                    <a:pt x="47" y="151"/>
                    <a:pt x="55" y="144"/>
                  </a:cubicBezTo>
                  <a:cubicBezTo>
                    <a:pt x="63" y="136"/>
                    <a:pt x="76" y="130"/>
                    <a:pt x="89" y="131"/>
                  </a:cubicBezTo>
                  <a:cubicBezTo>
                    <a:pt x="113" y="134"/>
                    <a:pt x="131" y="146"/>
                    <a:pt x="154" y="146"/>
                  </a:cubicBezTo>
                  <a:cubicBezTo>
                    <a:pt x="177" y="150"/>
                    <a:pt x="197" y="146"/>
                    <a:pt x="195" y="124"/>
                  </a:cubicBezTo>
                  <a:cubicBezTo>
                    <a:pt x="195" y="104"/>
                    <a:pt x="190" y="81"/>
                    <a:pt x="196" y="60"/>
                  </a:cubicBezTo>
                  <a:cubicBezTo>
                    <a:pt x="206" y="15"/>
                    <a:pt x="254" y="0"/>
                    <a:pt x="283" y="6"/>
                  </a:cubicBezTo>
                  <a:cubicBezTo>
                    <a:pt x="348" y="14"/>
                    <a:pt x="366" y="60"/>
                    <a:pt x="363" y="58"/>
                  </a:cubicBezTo>
                  <a:cubicBezTo>
                    <a:pt x="362" y="61"/>
                    <a:pt x="343" y="20"/>
                    <a:pt x="282" y="15"/>
                  </a:cubicBezTo>
                  <a:cubicBezTo>
                    <a:pt x="254" y="11"/>
                    <a:pt x="216" y="26"/>
                    <a:pt x="208" y="63"/>
                  </a:cubicBezTo>
                  <a:cubicBezTo>
                    <a:pt x="203" y="82"/>
                    <a:pt x="207" y="101"/>
                    <a:pt x="208" y="124"/>
                  </a:cubicBezTo>
                  <a:cubicBezTo>
                    <a:pt x="209" y="135"/>
                    <a:pt x="203" y="152"/>
                    <a:pt x="189" y="157"/>
                  </a:cubicBezTo>
                  <a:cubicBezTo>
                    <a:pt x="176" y="162"/>
                    <a:pt x="164" y="160"/>
                    <a:pt x="152" y="160"/>
                  </a:cubicBezTo>
                  <a:cubicBezTo>
                    <a:pt x="128" y="159"/>
                    <a:pt x="106" y="146"/>
                    <a:pt x="88" y="144"/>
                  </a:cubicBezTo>
                  <a:cubicBezTo>
                    <a:pt x="70" y="142"/>
                    <a:pt x="54" y="160"/>
                    <a:pt x="49" y="175"/>
                  </a:cubicBezTo>
                  <a:cubicBezTo>
                    <a:pt x="45" y="209"/>
                    <a:pt x="78" y="246"/>
                    <a:pt x="56" y="279"/>
                  </a:cubicBezTo>
                  <a:cubicBezTo>
                    <a:pt x="9" y="319"/>
                    <a:pt x="2" y="356"/>
                    <a:pt x="2" y="35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6"/>
            <p:cNvGrpSpPr/>
            <p:nvPr/>
          </p:nvGrpSpPr>
          <p:grpSpPr>
            <a:xfrm rot="1639090">
              <a:off x="8097455" y="1179954"/>
              <a:ext cx="200631" cy="243948"/>
              <a:chOff x="6786563" y="609600"/>
              <a:chExt cx="279400" cy="339725"/>
            </a:xfrm>
            <a:solidFill>
              <a:schemeClr val="accent1">
                <a:alpha val="20000"/>
              </a:schemeClr>
            </a:solidFill>
          </p:grpSpPr>
          <p:sp>
            <p:nvSpPr>
              <p:cNvPr id="579" name="Freeform 33"/>
              <p:cNvSpPr>
                <a:spLocks/>
              </p:cNvSpPr>
              <p:nvPr/>
            </p:nvSpPr>
            <p:spPr bwMode="auto">
              <a:xfrm>
                <a:off x="6813550" y="628650"/>
                <a:ext cx="252413" cy="320675"/>
              </a:xfrm>
              <a:custGeom>
                <a:avLst/>
                <a:gdLst/>
                <a:ahLst/>
                <a:cxnLst>
                  <a:cxn ang="0">
                    <a:pos x="7" y="40"/>
                  </a:cxn>
                  <a:cxn ang="0">
                    <a:pos x="14" y="43"/>
                  </a:cxn>
                  <a:cxn ang="0">
                    <a:pos x="24" y="59"/>
                  </a:cxn>
                  <a:cxn ang="0">
                    <a:pos x="38" y="69"/>
                  </a:cxn>
                  <a:cxn ang="0">
                    <a:pos x="51" y="77"/>
                  </a:cxn>
                  <a:cxn ang="0">
                    <a:pos x="55" y="85"/>
                  </a:cxn>
                  <a:cxn ang="0">
                    <a:pos x="57" y="70"/>
                  </a:cxn>
                  <a:cxn ang="0">
                    <a:pos x="62" y="53"/>
                  </a:cxn>
                  <a:cxn ang="0">
                    <a:pos x="58" y="33"/>
                  </a:cxn>
                  <a:cxn ang="0">
                    <a:pos x="51" y="26"/>
                  </a:cxn>
                  <a:cxn ang="0">
                    <a:pos x="51" y="1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7" y="4"/>
                  </a:cxn>
                  <a:cxn ang="0">
                    <a:pos x="48" y="18"/>
                  </a:cxn>
                  <a:cxn ang="0">
                    <a:pos x="30" y="9"/>
                  </a:cxn>
                  <a:cxn ang="0">
                    <a:pos x="25" y="12"/>
                  </a:cxn>
                  <a:cxn ang="0">
                    <a:pos x="34" y="28"/>
                  </a:cxn>
                  <a:cxn ang="0">
                    <a:pos x="46" y="47"/>
                  </a:cxn>
                  <a:cxn ang="0">
                    <a:pos x="54" y="77"/>
                  </a:cxn>
                  <a:cxn ang="0">
                    <a:pos x="43" y="44"/>
                  </a:cxn>
                  <a:cxn ang="0">
                    <a:pos x="34" y="31"/>
                  </a:cxn>
                  <a:cxn ang="0">
                    <a:pos x="34" y="31"/>
                  </a:cxn>
                  <a:cxn ang="0">
                    <a:pos x="19" y="16"/>
                  </a:cxn>
                  <a:cxn ang="0">
                    <a:pos x="13" y="20"/>
                  </a:cxn>
                  <a:cxn ang="0">
                    <a:pos x="16" y="40"/>
                  </a:cxn>
                  <a:cxn ang="0">
                    <a:pos x="7" y="24"/>
                  </a:cxn>
                  <a:cxn ang="0">
                    <a:pos x="0" y="29"/>
                  </a:cxn>
                  <a:cxn ang="0">
                    <a:pos x="0" y="40"/>
                  </a:cxn>
                  <a:cxn ang="0">
                    <a:pos x="7" y="40"/>
                  </a:cxn>
                </a:cxnLst>
                <a:rect l="0" t="0" r="r" b="b"/>
                <a:pathLst>
                  <a:path w="67" h="85">
                    <a:moveTo>
                      <a:pt x="7" y="40"/>
                    </a:moveTo>
                    <a:cubicBezTo>
                      <a:pt x="10" y="37"/>
                      <a:pt x="10" y="38"/>
                      <a:pt x="14" y="43"/>
                    </a:cubicBezTo>
                    <a:cubicBezTo>
                      <a:pt x="17" y="49"/>
                      <a:pt x="20" y="54"/>
                      <a:pt x="24" y="59"/>
                    </a:cubicBezTo>
                    <a:cubicBezTo>
                      <a:pt x="28" y="64"/>
                      <a:pt x="35" y="65"/>
                      <a:pt x="38" y="69"/>
                    </a:cubicBezTo>
                    <a:cubicBezTo>
                      <a:pt x="41" y="74"/>
                      <a:pt x="47" y="72"/>
                      <a:pt x="51" y="77"/>
                    </a:cubicBezTo>
                    <a:cubicBezTo>
                      <a:pt x="55" y="82"/>
                      <a:pt x="55" y="85"/>
                      <a:pt x="55" y="85"/>
                    </a:cubicBezTo>
                    <a:cubicBezTo>
                      <a:pt x="55" y="85"/>
                      <a:pt x="59" y="77"/>
                      <a:pt x="57" y="70"/>
                    </a:cubicBezTo>
                    <a:cubicBezTo>
                      <a:pt x="56" y="63"/>
                      <a:pt x="61" y="56"/>
                      <a:pt x="62" y="53"/>
                    </a:cubicBezTo>
                    <a:cubicBezTo>
                      <a:pt x="67" y="43"/>
                      <a:pt x="58" y="33"/>
                      <a:pt x="58" y="33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4" y="19"/>
                      <a:pt x="51" y="12"/>
                    </a:cubicBezTo>
                    <a:cubicBezTo>
                      <a:pt x="50" y="7"/>
                      <a:pt x="46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39" y="3"/>
                      <a:pt x="37" y="4"/>
                    </a:cubicBezTo>
                    <a:cubicBezTo>
                      <a:pt x="44" y="11"/>
                      <a:pt x="50" y="16"/>
                      <a:pt x="48" y="18"/>
                    </a:cubicBezTo>
                    <a:cubicBezTo>
                      <a:pt x="46" y="21"/>
                      <a:pt x="39" y="16"/>
                      <a:pt x="30" y="9"/>
                    </a:cubicBezTo>
                    <a:cubicBezTo>
                      <a:pt x="29" y="10"/>
                      <a:pt x="27" y="11"/>
                      <a:pt x="25" y="12"/>
                    </a:cubicBezTo>
                    <a:cubicBezTo>
                      <a:pt x="29" y="18"/>
                      <a:pt x="33" y="24"/>
                      <a:pt x="34" y="28"/>
                    </a:cubicBezTo>
                    <a:cubicBezTo>
                      <a:pt x="39" y="34"/>
                      <a:pt x="45" y="42"/>
                      <a:pt x="46" y="47"/>
                    </a:cubicBezTo>
                    <a:cubicBezTo>
                      <a:pt x="48" y="55"/>
                      <a:pt x="54" y="77"/>
                      <a:pt x="54" y="77"/>
                    </a:cubicBezTo>
                    <a:cubicBezTo>
                      <a:pt x="54" y="77"/>
                      <a:pt x="45" y="47"/>
                      <a:pt x="43" y="44"/>
                    </a:cubicBezTo>
                    <a:cubicBezTo>
                      <a:pt x="43" y="42"/>
                      <a:pt x="38" y="37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1" y="33"/>
                      <a:pt x="25" y="26"/>
                      <a:pt x="19" y="16"/>
                    </a:cubicBezTo>
                    <a:cubicBezTo>
                      <a:pt x="17" y="18"/>
                      <a:pt x="15" y="19"/>
                      <a:pt x="13" y="20"/>
                    </a:cubicBezTo>
                    <a:cubicBezTo>
                      <a:pt x="17" y="30"/>
                      <a:pt x="19" y="39"/>
                      <a:pt x="16" y="40"/>
                    </a:cubicBezTo>
                    <a:cubicBezTo>
                      <a:pt x="14" y="41"/>
                      <a:pt x="10" y="34"/>
                      <a:pt x="7" y="24"/>
                    </a:cubicBezTo>
                    <a:cubicBezTo>
                      <a:pt x="5" y="26"/>
                      <a:pt x="2" y="27"/>
                      <a:pt x="0" y="29"/>
                    </a:cubicBezTo>
                    <a:cubicBezTo>
                      <a:pt x="0" y="33"/>
                      <a:pt x="0" y="37"/>
                      <a:pt x="0" y="40"/>
                    </a:cubicBezTo>
                    <a:cubicBezTo>
                      <a:pt x="2" y="41"/>
                      <a:pt x="5" y="41"/>
                      <a:pt x="7" y="4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0" name="Freeform 34"/>
              <p:cNvSpPr>
                <a:spLocks/>
              </p:cNvSpPr>
              <p:nvPr/>
            </p:nvSpPr>
            <p:spPr bwMode="auto">
              <a:xfrm>
                <a:off x="6786563" y="757238"/>
                <a:ext cx="4763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1" name="Freeform 35"/>
              <p:cNvSpPr>
                <a:spLocks/>
              </p:cNvSpPr>
              <p:nvPr/>
            </p:nvSpPr>
            <p:spPr bwMode="auto">
              <a:xfrm>
                <a:off x="6942138" y="735013"/>
                <a:ext cx="74613" cy="18415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16"/>
                  </a:cxn>
                  <a:cxn ang="0">
                    <a:pos x="20" y="49"/>
                  </a:cxn>
                  <a:cxn ang="0">
                    <a:pos x="12" y="19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0" h="49">
                    <a:moveTo>
                      <a:pt x="0" y="3"/>
                    </a:moveTo>
                    <a:cubicBezTo>
                      <a:pt x="4" y="9"/>
                      <a:pt x="9" y="14"/>
                      <a:pt x="9" y="16"/>
                    </a:cubicBezTo>
                    <a:cubicBezTo>
                      <a:pt x="11" y="19"/>
                      <a:pt x="20" y="49"/>
                      <a:pt x="20" y="49"/>
                    </a:cubicBezTo>
                    <a:cubicBezTo>
                      <a:pt x="20" y="49"/>
                      <a:pt x="14" y="27"/>
                      <a:pt x="12" y="19"/>
                    </a:cubicBezTo>
                    <a:cubicBezTo>
                      <a:pt x="11" y="14"/>
                      <a:pt x="5" y="6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2" name="Freeform 36"/>
              <p:cNvSpPr>
                <a:spLocks/>
              </p:cNvSpPr>
              <p:nvPr/>
            </p:nvSpPr>
            <p:spPr bwMode="auto">
              <a:xfrm>
                <a:off x="6840538" y="704850"/>
                <a:ext cx="44450" cy="79375"/>
              </a:xfrm>
              <a:custGeom>
                <a:avLst/>
                <a:gdLst/>
                <a:ahLst/>
                <a:cxnLst>
                  <a:cxn ang="0">
                    <a:pos x="9" y="2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9" y="20"/>
                  </a:cxn>
                </a:cxnLst>
                <a:rect l="0" t="0" r="r" b="b"/>
                <a:pathLst>
                  <a:path w="12" h="21">
                    <a:moveTo>
                      <a:pt x="9" y="20"/>
                    </a:moveTo>
                    <a:cubicBezTo>
                      <a:pt x="12" y="19"/>
                      <a:pt x="10" y="10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3" y="14"/>
                      <a:pt x="7" y="21"/>
                      <a:pt x="9" y="2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3" name="Freeform 37"/>
              <p:cNvSpPr>
                <a:spLocks/>
              </p:cNvSpPr>
              <p:nvPr/>
            </p:nvSpPr>
            <p:spPr bwMode="auto">
              <a:xfrm>
                <a:off x="6884988" y="674688"/>
                <a:ext cx="57150" cy="79375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15" y="19"/>
                  </a:cxn>
                  <a:cxn ang="0">
                    <a:pos x="15" y="16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5" y="19"/>
                  </a:cxn>
                </a:cxnLst>
                <a:rect l="0" t="0" r="r" b="b"/>
                <a:pathLst>
                  <a:path w="15" h="21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5" y="16"/>
                    </a:cubicBezTo>
                    <a:cubicBezTo>
                      <a:pt x="14" y="12"/>
                      <a:pt x="10" y="6"/>
                      <a:pt x="6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6" y="14"/>
                      <a:pt x="12" y="21"/>
                      <a:pt x="15" y="1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4" name="Freeform 38"/>
              <p:cNvSpPr>
                <a:spLocks/>
              </p:cNvSpPr>
              <p:nvPr/>
            </p:nvSpPr>
            <p:spPr bwMode="auto">
              <a:xfrm>
                <a:off x="6926263" y="644525"/>
                <a:ext cx="74613" cy="63500"/>
              </a:xfrm>
              <a:custGeom>
                <a:avLst/>
                <a:gdLst/>
                <a:ahLst/>
                <a:cxnLst>
                  <a:cxn ang="0">
                    <a:pos x="18" y="14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8" y="14"/>
                  </a:cxn>
                </a:cxnLst>
                <a:rect l="0" t="0" r="r" b="b"/>
                <a:pathLst>
                  <a:path w="20" h="17">
                    <a:moveTo>
                      <a:pt x="18" y="14"/>
                    </a:moveTo>
                    <a:cubicBezTo>
                      <a:pt x="20" y="12"/>
                      <a:pt x="14" y="7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9" y="12"/>
                      <a:pt x="16" y="17"/>
                      <a:pt x="18" y="1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5" name="Freeform 39"/>
              <p:cNvSpPr>
                <a:spLocks/>
              </p:cNvSpPr>
              <p:nvPr/>
            </p:nvSpPr>
            <p:spPr bwMode="auto">
              <a:xfrm>
                <a:off x="6978650" y="609600"/>
                <a:ext cx="57150" cy="34925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4" y="7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5" y="5"/>
                      <a:pt x="12" y="3"/>
                      <a:pt x="7" y="0"/>
                    </a:cubicBezTo>
                    <a:cubicBezTo>
                      <a:pt x="5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8" y="8"/>
                      <a:pt x="13" y="9"/>
                      <a:pt x="14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6" name="Freeform 40"/>
              <p:cNvSpPr>
                <a:spLocks/>
              </p:cNvSpPr>
              <p:nvPr/>
            </p:nvSpPr>
            <p:spPr bwMode="auto">
              <a:xfrm>
                <a:off x="6786563" y="738188"/>
                <a:ext cx="26988" cy="5715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" y="6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4"/>
                      <a:pt x="6" y="13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11"/>
                      <a:pt x="3" y="15"/>
                      <a:pt x="4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292"/>
            <p:cNvGrpSpPr/>
            <p:nvPr/>
          </p:nvGrpSpPr>
          <p:grpSpPr>
            <a:xfrm rot="1639090">
              <a:off x="7468524" y="2050588"/>
              <a:ext cx="608731" cy="624689"/>
              <a:chOff x="5229225" y="3265488"/>
              <a:chExt cx="847726" cy="869950"/>
            </a:xfrm>
            <a:solidFill>
              <a:schemeClr val="accent4">
                <a:alpha val="20000"/>
              </a:schemeClr>
            </a:solidFill>
          </p:grpSpPr>
          <p:sp>
            <p:nvSpPr>
              <p:cNvPr id="548" name="Freeform 52"/>
              <p:cNvSpPr>
                <a:spLocks/>
              </p:cNvSpPr>
              <p:nvPr/>
            </p:nvSpPr>
            <p:spPr bwMode="auto">
              <a:xfrm>
                <a:off x="5689600" y="3352800"/>
                <a:ext cx="228600" cy="285750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9"/>
                  </a:cxn>
                  <a:cxn ang="0">
                    <a:pos x="0" y="76"/>
                  </a:cxn>
                </a:cxnLst>
                <a:rect l="0" t="0" r="r" b="b"/>
                <a:pathLst>
                  <a:path w="61" h="76">
                    <a:moveTo>
                      <a:pt x="0" y="76"/>
                    </a:moveTo>
                    <a:cubicBezTo>
                      <a:pt x="15" y="56"/>
                      <a:pt x="31" y="48"/>
                      <a:pt x="35" y="49"/>
                    </a:cubicBezTo>
                    <a:cubicBezTo>
                      <a:pt x="56" y="23"/>
                      <a:pt x="56" y="6"/>
                      <a:pt x="15" y="59"/>
                    </a:cubicBezTo>
                    <a:cubicBezTo>
                      <a:pt x="61" y="0"/>
                      <a:pt x="40" y="13"/>
                      <a:pt x="15" y="49"/>
                    </a:cubicBezTo>
                    <a:cubicBezTo>
                      <a:pt x="13" y="56"/>
                      <a:pt x="8" y="66"/>
                      <a:pt x="0" y="7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9" name="Freeform 53"/>
              <p:cNvSpPr>
                <a:spLocks/>
              </p:cNvSpPr>
              <p:nvPr/>
            </p:nvSpPr>
            <p:spPr bwMode="auto">
              <a:xfrm>
                <a:off x="5229225" y="3736975"/>
                <a:ext cx="328613" cy="1158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68" y="7"/>
                  </a:cxn>
                  <a:cxn ang="0">
                    <a:pos x="59" y="13"/>
                  </a:cxn>
                  <a:cxn ang="0">
                    <a:pos x="87" y="0"/>
                  </a:cxn>
                  <a:cxn ang="0">
                    <a:pos x="50" y="2"/>
                  </a:cxn>
                </a:cxnLst>
                <a:rect l="0" t="0" r="r" b="b"/>
                <a:pathLst>
                  <a:path w="87" h="31">
                    <a:moveTo>
                      <a:pt x="50" y="2"/>
                    </a:moveTo>
                    <a:cubicBezTo>
                      <a:pt x="15" y="14"/>
                      <a:pt x="3" y="30"/>
                      <a:pt x="68" y="7"/>
                    </a:cubicBezTo>
                    <a:cubicBezTo>
                      <a:pt x="0" y="31"/>
                      <a:pt x="20" y="28"/>
                      <a:pt x="59" y="13"/>
                    </a:cubicBezTo>
                    <a:cubicBezTo>
                      <a:pt x="65" y="9"/>
                      <a:pt x="75" y="4"/>
                      <a:pt x="87" y="0"/>
                    </a:cubicBezTo>
                    <a:cubicBezTo>
                      <a:pt x="71" y="6"/>
                      <a:pt x="57" y="5"/>
                      <a:pt x="5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0" name="Freeform 54"/>
              <p:cNvSpPr>
                <a:spLocks/>
              </p:cNvSpPr>
              <p:nvPr/>
            </p:nvSpPr>
            <p:spPr bwMode="auto">
              <a:xfrm>
                <a:off x="5414963" y="3336925"/>
                <a:ext cx="179388" cy="298450"/>
              </a:xfrm>
              <a:custGeom>
                <a:avLst/>
                <a:gdLst/>
                <a:ahLst/>
                <a:cxnLst>
                  <a:cxn ang="0">
                    <a:pos x="33" y="39"/>
                  </a:cxn>
                  <a:cxn ang="0">
                    <a:pos x="38" y="60"/>
                  </a:cxn>
                  <a:cxn ang="0">
                    <a:pos x="24" y="51"/>
                  </a:cxn>
                  <a:cxn ang="0">
                    <a:pos x="48" y="79"/>
                  </a:cxn>
                  <a:cxn ang="0">
                    <a:pos x="33" y="39"/>
                  </a:cxn>
                </a:cxnLst>
                <a:rect l="0" t="0" r="r" b="b"/>
                <a:pathLst>
                  <a:path w="48" h="79">
                    <a:moveTo>
                      <a:pt x="33" y="39"/>
                    </a:moveTo>
                    <a:cubicBezTo>
                      <a:pt x="15" y="10"/>
                      <a:pt x="2" y="3"/>
                      <a:pt x="38" y="60"/>
                    </a:cubicBezTo>
                    <a:cubicBezTo>
                      <a:pt x="0" y="0"/>
                      <a:pt x="3" y="19"/>
                      <a:pt x="24" y="51"/>
                    </a:cubicBezTo>
                    <a:cubicBezTo>
                      <a:pt x="31" y="56"/>
                      <a:pt x="40" y="65"/>
                      <a:pt x="48" y="79"/>
                    </a:cubicBezTo>
                    <a:cubicBezTo>
                      <a:pt x="37" y="60"/>
                      <a:pt x="33" y="45"/>
                      <a:pt x="33" y="3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1" name="Freeform 55"/>
              <p:cNvSpPr>
                <a:spLocks/>
              </p:cNvSpPr>
              <p:nvPr/>
            </p:nvSpPr>
            <p:spPr bwMode="auto">
              <a:xfrm>
                <a:off x="5783263" y="3830638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2" name="Freeform 56"/>
              <p:cNvSpPr>
                <a:spLocks/>
              </p:cNvSpPr>
              <p:nvPr/>
            </p:nvSpPr>
            <p:spPr bwMode="auto">
              <a:xfrm>
                <a:off x="5719763" y="3736975"/>
                <a:ext cx="333375" cy="142875"/>
              </a:xfrm>
              <a:custGeom>
                <a:avLst/>
                <a:gdLst/>
                <a:ahLst/>
                <a:cxnLst>
                  <a:cxn ang="0">
                    <a:pos x="32" y="23"/>
                  </a:cxn>
                  <a:cxn ang="0">
                    <a:pos x="21" y="8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32" y="23"/>
                  </a:cxn>
                </a:cxnLst>
                <a:rect l="0" t="0" r="r" b="b"/>
                <a:pathLst>
                  <a:path w="89" h="38">
                    <a:moveTo>
                      <a:pt x="32" y="23"/>
                    </a:moveTo>
                    <a:cubicBezTo>
                      <a:pt x="66" y="38"/>
                      <a:pt x="85" y="34"/>
                      <a:pt x="21" y="8"/>
                    </a:cubicBezTo>
                    <a:cubicBezTo>
                      <a:pt x="89" y="35"/>
                      <a:pt x="72" y="19"/>
                      <a:pt x="33" y="6"/>
                    </a:cubicBezTo>
                    <a:cubicBezTo>
                      <a:pt x="25" y="6"/>
                      <a:pt x="13" y="5"/>
                      <a:pt x="0" y="0"/>
                    </a:cubicBezTo>
                    <a:cubicBezTo>
                      <a:pt x="18" y="6"/>
                      <a:pt x="28" y="16"/>
                      <a:pt x="32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3" name="Freeform 57"/>
              <p:cNvSpPr>
                <a:spLocks/>
              </p:cNvSpPr>
              <p:nvPr/>
            </p:nvSpPr>
            <p:spPr bwMode="auto">
              <a:xfrm>
                <a:off x="5719763" y="3548063"/>
                <a:ext cx="357188" cy="131763"/>
              </a:xfrm>
              <a:custGeom>
                <a:avLst/>
                <a:gdLst/>
                <a:ahLst/>
                <a:cxnLst>
                  <a:cxn ang="0">
                    <a:pos x="38" y="32"/>
                  </a:cxn>
                  <a:cxn ang="0">
                    <a:pos x="21" y="27"/>
                  </a:cxn>
                  <a:cxn ang="0">
                    <a:pos x="22" y="23"/>
                  </a:cxn>
                  <a:cxn ang="0">
                    <a:pos x="0" y="35"/>
                  </a:cxn>
                  <a:cxn ang="0">
                    <a:pos x="38" y="32"/>
                  </a:cxn>
                </a:cxnLst>
                <a:rect l="0" t="0" r="r" b="b"/>
                <a:pathLst>
                  <a:path w="95" h="35">
                    <a:moveTo>
                      <a:pt x="38" y="32"/>
                    </a:moveTo>
                    <a:cubicBezTo>
                      <a:pt x="75" y="20"/>
                      <a:pt x="88" y="3"/>
                      <a:pt x="21" y="27"/>
                    </a:cubicBezTo>
                    <a:cubicBezTo>
                      <a:pt x="95" y="0"/>
                      <a:pt x="66" y="6"/>
                      <a:pt x="22" y="23"/>
                    </a:cubicBezTo>
                    <a:cubicBezTo>
                      <a:pt x="16" y="27"/>
                      <a:pt x="9" y="31"/>
                      <a:pt x="0" y="35"/>
                    </a:cubicBezTo>
                    <a:cubicBezTo>
                      <a:pt x="16" y="29"/>
                      <a:pt x="30" y="29"/>
                      <a:pt x="38" y="3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4" name="Freeform 58"/>
              <p:cNvSpPr>
                <a:spLocks/>
              </p:cNvSpPr>
              <p:nvPr/>
            </p:nvSpPr>
            <p:spPr bwMode="auto">
              <a:xfrm>
                <a:off x="5338763" y="3427413"/>
                <a:ext cx="169863" cy="155575"/>
              </a:xfrm>
              <a:custGeom>
                <a:avLst/>
                <a:gdLst/>
                <a:ahLst/>
                <a:cxnLst>
                  <a:cxn ang="0">
                    <a:pos x="36" y="25"/>
                  </a:cxn>
                  <a:cxn ang="0">
                    <a:pos x="45" y="41"/>
                  </a:cxn>
                  <a:cxn ang="0">
                    <a:pos x="36" y="25"/>
                  </a:cxn>
                </a:cxnLst>
                <a:rect l="0" t="0" r="r" b="b"/>
                <a:pathLst>
                  <a:path w="45" h="41">
                    <a:moveTo>
                      <a:pt x="36" y="25"/>
                    </a:moveTo>
                    <a:cubicBezTo>
                      <a:pt x="12" y="3"/>
                      <a:pt x="0" y="0"/>
                      <a:pt x="45" y="41"/>
                    </a:cubicBezTo>
                    <a:cubicBezTo>
                      <a:pt x="36" y="31"/>
                      <a:pt x="34" y="26"/>
                      <a:pt x="36" y="2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6" name="Freeform 60"/>
              <p:cNvSpPr>
                <a:spLocks/>
              </p:cNvSpPr>
              <p:nvPr/>
            </p:nvSpPr>
            <p:spPr bwMode="auto">
              <a:xfrm>
                <a:off x="5748338" y="3690938"/>
                <a:ext cx="304800" cy="492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6"/>
                  </a:cxn>
                </a:cxnLst>
                <a:rect l="0" t="0" r="r" b="b"/>
                <a:pathLst>
                  <a:path w="81" h="13">
                    <a:moveTo>
                      <a:pt x="0" y="6"/>
                    </a:moveTo>
                    <a:cubicBezTo>
                      <a:pt x="11" y="6"/>
                      <a:pt x="18" y="7"/>
                      <a:pt x="24" y="9"/>
                    </a:cubicBezTo>
                    <a:cubicBezTo>
                      <a:pt x="81" y="13"/>
                      <a:pt x="69" y="2"/>
                      <a:pt x="36" y="0"/>
                    </a:cubicBezTo>
                    <a:cubicBezTo>
                      <a:pt x="35" y="3"/>
                      <a:pt x="24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7" name="Freeform 61"/>
              <p:cNvSpPr>
                <a:spLocks/>
              </p:cNvSpPr>
              <p:nvPr/>
            </p:nvSpPr>
            <p:spPr bwMode="auto">
              <a:xfrm>
                <a:off x="5843588" y="3725863"/>
                <a:ext cx="214313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7" h="11">
                    <a:moveTo>
                      <a:pt x="9" y="7"/>
                    </a:moveTo>
                    <a:cubicBezTo>
                      <a:pt x="42" y="11"/>
                      <a:pt x="57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8" name="Freeform 62"/>
              <p:cNvSpPr>
                <a:spLocks/>
              </p:cNvSpPr>
              <p:nvPr/>
            </p:nvSpPr>
            <p:spPr bwMode="auto">
              <a:xfrm>
                <a:off x="5673725" y="3811588"/>
                <a:ext cx="101600" cy="282575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5">
                    <a:moveTo>
                      <a:pt x="4" y="36"/>
                    </a:moveTo>
                    <a:cubicBezTo>
                      <a:pt x="14" y="66"/>
                      <a:pt x="27" y="75"/>
                      <a:pt x="10" y="23"/>
                    </a:cubicBezTo>
                    <a:cubicBezTo>
                      <a:pt x="7" y="18"/>
                      <a:pt x="4" y="11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9" name="Freeform 63"/>
              <p:cNvSpPr>
                <a:spLocks/>
              </p:cNvSpPr>
              <p:nvPr/>
            </p:nvSpPr>
            <p:spPr bwMode="auto">
              <a:xfrm>
                <a:off x="5335588" y="3432175"/>
                <a:ext cx="217488" cy="198438"/>
              </a:xfrm>
              <a:custGeom>
                <a:avLst/>
                <a:gdLst/>
                <a:ahLst/>
                <a:cxnLst>
                  <a:cxn ang="0">
                    <a:pos x="58" y="53"/>
                  </a:cxn>
                  <a:cxn ang="0">
                    <a:pos x="46" y="41"/>
                  </a:cxn>
                  <a:cxn ang="0">
                    <a:pos x="27" y="36"/>
                  </a:cxn>
                  <a:cxn ang="0">
                    <a:pos x="58" y="5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cubicBezTo>
                      <a:pt x="53" y="48"/>
                      <a:pt x="49" y="44"/>
                      <a:pt x="46" y="41"/>
                    </a:cubicBezTo>
                    <a:cubicBezTo>
                      <a:pt x="0" y="0"/>
                      <a:pt x="2" y="15"/>
                      <a:pt x="27" y="36"/>
                    </a:cubicBezTo>
                    <a:cubicBezTo>
                      <a:pt x="28" y="32"/>
                      <a:pt x="38" y="34"/>
                      <a:pt x="58" y="5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0" name="Freeform 64"/>
              <p:cNvSpPr>
                <a:spLocks/>
              </p:cNvSpPr>
              <p:nvPr/>
            </p:nvSpPr>
            <p:spPr bwMode="auto">
              <a:xfrm>
                <a:off x="5237163" y="3673475"/>
                <a:ext cx="285750" cy="47625"/>
              </a:xfrm>
              <a:custGeom>
                <a:avLst/>
                <a:gdLst/>
                <a:ahLst/>
                <a:cxnLst>
                  <a:cxn ang="0">
                    <a:pos x="76" y="7"/>
                  </a:cxn>
                  <a:cxn ang="0">
                    <a:pos x="49" y="3"/>
                  </a:cxn>
                  <a:cxn ang="0">
                    <a:pos x="42" y="13"/>
                  </a:cxn>
                  <a:cxn ang="0">
                    <a:pos x="76" y="7"/>
                  </a:cxn>
                </a:cxnLst>
                <a:rect l="0" t="0" r="r" b="b"/>
                <a:pathLst>
                  <a:path w="76" h="13">
                    <a:moveTo>
                      <a:pt x="76" y="7"/>
                    </a:moveTo>
                    <a:cubicBezTo>
                      <a:pt x="64" y="7"/>
                      <a:pt x="55" y="5"/>
                      <a:pt x="49" y="3"/>
                    </a:cubicBezTo>
                    <a:cubicBezTo>
                      <a:pt x="0" y="0"/>
                      <a:pt x="12" y="10"/>
                      <a:pt x="42" y="13"/>
                    </a:cubicBezTo>
                    <a:cubicBezTo>
                      <a:pt x="44" y="9"/>
                      <a:pt x="54" y="6"/>
                      <a:pt x="76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1" name="Freeform 65"/>
              <p:cNvSpPr>
                <a:spLocks/>
              </p:cNvSpPr>
              <p:nvPr/>
            </p:nvSpPr>
            <p:spPr bwMode="auto">
              <a:xfrm>
                <a:off x="5237163" y="3646488"/>
                <a:ext cx="180975" cy="38100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8" y="10"/>
                  </a:cxn>
                  <a:cxn ang="0">
                    <a:pos x="45" y="3"/>
                  </a:cxn>
                </a:cxnLst>
                <a:rect l="0" t="0" r="r" b="b"/>
                <a:pathLst>
                  <a:path w="48" h="10">
                    <a:moveTo>
                      <a:pt x="45" y="3"/>
                    </a:moveTo>
                    <a:cubicBezTo>
                      <a:pt x="13" y="0"/>
                      <a:pt x="0" y="4"/>
                      <a:pt x="48" y="10"/>
                    </a:cubicBezTo>
                    <a:cubicBezTo>
                      <a:pt x="40" y="7"/>
                      <a:pt x="40" y="4"/>
                      <a:pt x="45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2" name="Freeform 66"/>
              <p:cNvSpPr>
                <a:spLocks/>
              </p:cNvSpPr>
              <p:nvPr/>
            </p:nvSpPr>
            <p:spPr bwMode="auto">
              <a:xfrm>
                <a:off x="5715000" y="3902075"/>
                <a:ext cx="68263" cy="1889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3" name="Freeform 67"/>
              <p:cNvSpPr>
                <a:spLocks/>
              </p:cNvSpPr>
              <p:nvPr/>
            </p:nvSpPr>
            <p:spPr bwMode="auto">
              <a:xfrm>
                <a:off x="5624513" y="3265488"/>
                <a:ext cx="60325" cy="358775"/>
              </a:xfrm>
              <a:custGeom>
                <a:avLst/>
                <a:gdLst/>
                <a:ahLst/>
                <a:cxnLst>
                  <a:cxn ang="0">
                    <a:pos x="5" y="95"/>
                  </a:cxn>
                  <a:cxn ang="0">
                    <a:pos x="9" y="70"/>
                  </a:cxn>
                  <a:cxn ang="0">
                    <a:pos x="0" y="63"/>
                  </a:cxn>
                  <a:cxn ang="0">
                    <a:pos x="5" y="95"/>
                  </a:cxn>
                </a:cxnLst>
                <a:rect l="0" t="0" r="r" b="b"/>
                <a:pathLst>
                  <a:path w="16" h="95">
                    <a:moveTo>
                      <a:pt x="5" y="95"/>
                    </a:moveTo>
                    <a:cubicBezTo>
                      <a:pt x="5" y="85"/>
                      <a:pt x="7" y="76"/>
                      <a:pt x="9" y="70"/>
                    </a:cubicBezTo>
                    <a:cubicBezTo>
                      <a:pt x="16" y="0"/>
                      <a:pt x="1" y="22"/>
                      <a:pt x="0" y="63"/>
                    </a:cubicBezTo>
                    <a:cubicBezTo>
                      <a:pt x="3" y="71"/>
                      <a:pt x="6" y="81"/>
                      <a:pt x="5" y="9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4" name="Freeform 68"/>
              <p:cNvSpPr>
                <a:spLocks/>
              </p:cNvSpPr>
              <p:nvPr/>
            </p:nvSpPr>
            <p:spPr bwMode="auto">
              <a:xfrm>
                <a:off x="5503863" y="3311525"/>
                <a:ext cx="95250" cy="217488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20" y="58"/>
                  </a:cxn>
                  <a:cxn ang="0">
                    <a:pos x="25" y="42"/>
                  </a:cxn>
                </a:cxnLst>
                <a:rect l="0" t="0" r="r" b="b"/>
                <a:pathLst>
                  <a:path w="25" h="58">
                    <a:moveTo>
                      <a:pt x="25" y="42"/>
                    </a:moveTo>
                    <a:cubicBezTo>
                      <a:pt x="14" y="10"/>
                      <a:pt x="0" y="0"/>
                      <a:pt x="20" y="58"/>
                    </a:cubicBezTo>
                    <a:cubicBezTo>
                      <a:pt x="17" y="43"/>
                      <a:pt x="21" y="39"/>
                      <a:pt x="25" y="4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5" name="Freeform 69"/>
              <p:cNvSpPr>
                <a:spLocks/>
              </p:cNvSpPr>
              <p:nvPr/>
            </p:nvSpPr>
            <p:spPr bwMode="auto">
              <a:xfrm>
                <a:off x="5824538" y="3487738"/>
                <a:ext cx="184150" cy="131763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7" y="24"/>
                  </a:cxn>
                  <a:cxn ang="0">
                    <a:pos x="0" y="35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cubicBezTo>
                      <a:pt x="33" y="17"/>
                      <a:pt x="49" y="0"/>
                      <a:pt x="7" y="24"/>
                    </a:cubicBezTo>
                    <a:cubicBezTo>
                      <a:pt x="9" y="25"/>
                      <a:pt x="7" y="30"/>
                      <a:pt x="0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6" name="Freeform 70"/>
              <p:cNvSpPr>
                <a:spLocks/>
              </p:cNvSpPr>
              <p:nvPr/>
            </p:nvSpPr>
            <p:spPr bwMode="auto">
              <a:xfrm>
                <a:off x="5297488" y="3811588"/>
                <a:ext cx="176213" cy="114300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39" y="12"/>
                  </a:cxn>
                  <a:cxn ang="0">
                    <a:pos x="47" y="0"/>
                  </a:cxn>
                </a:cxnLst>
                <a:rect l="0" t="0" r="r" b="b"/>
                <a:pathLst>
                  <a:path w="47" h="30">
                    <a:moveTo>
                      <a:pt x="47" y="0"/>
                    </a:moveTo>
                    <a:cubicBezTo>
                      <a:pt x="0" y="30"/>
                      <a:pt x="13" y="29"/>
                      <a:pt x="39" y="12"/>
                    </a:cubicBezTo>
                    <a:cubicBezTo>
                      <a:pt x="36" y="12"/>
                      <a:pt x="37" y="7"/>
                      <a:pt x="4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7" name="Freeform 71"/>
              <p:cNvSpPr>
                <a:spLocks/>
              </p:cNvSpPr>
              <p:nvPr/>
            </p:nvSpPr>
            <p:spPr bwMode="auto">
              <a:xfrm>
                <a:off x="5659438" y="3287713"/>
                <a:ext cx="44450" cy="23812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63"/>
                  </a:cxn>
                  <a:cxn ang="0">
                    <a:pos x="9" y="48"/>
                  </a:cxn>
                </a:cxnLst>
                <a:rect l="0" t="0" r="r" b="b"/>
                <a:pathLst>
                  <a:path w="12" h="63">
                    <a:moveTo>
                      <a:pt x="9" y="48"/>
                    </a:moveTo>
                    <a:cubicBezTo>
                      <a:pt x="12" y="14"/>
                      <a:pt x="7" y="0"/>
                      <a:pt x="0" y="63"/>
                    </a:cubicBezTo>
                    <a:cubicBezTo>
                      <a:pt x="3" y="56"/>
                      <a:pt x="6" y="50"/>
                      <a:pt x="9" y="4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8" name="Freeform 72"/>
              <p:cNvSpPr>
                <a:spLocks/>
              </p:cNvSpPr>
              <p:nvPr/>
            </p:nvSpPr>
            <p:spPr bwMode="auto">
              <a:xfrm>
                <a:off x="5349875" y="3770313"/>
                <a:ext cx="230188" cy="26035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5" y="21"/>
                  </a:cxn>
                  <a:cxn ang="0">
                    <a:pos x="48" y="15"/>
                  </a:cxn>
                  <a:cxn ang="0">
                    <a:pos x="45" y="29"/>
                  </a:cxn>
                  <a:cxn ang="0">
                    <a:pos x="61" y="0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cubicBezTo>
                      <a:pt x="52" y="10"/>
                      <a:pt x="42" y="17"/>
                      <a:pt x="35" y="21"/>
                    </a:cubicBezTo>
                    <a:cubicBezTo>
                      <a:pt x="7" y="49"/>
                      <a:pt x="1" y="69"/>
                      <a:pt x="48" y="15"/>
                    </a:cubicBezTo>
                    <a:cubicBezTo>
                      <a:pt x="0" y="69"/>
                      <a:pt x="19" y="60"/>
                      <a:pt x="45" y="29"/>
                    </a:cubicBezTo>
                    <a:cubicBezTo>
                      <a:pt x="47" y="21"/>
                      <a:pt x="52" y="11"/>
                      <a:pt x="6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9" name="Freeform 73"/>
              <p:cNvSpPr>
                <a:spLocks/>
              </p:cNvSpPr>
              <p:nvPr/>
            </p:nvSpPr>
            <p:spPr bwMode="auto">
              <a:xfrm>
                <a:off x="5730875" y="3476625"/>
                <a:ext cx="269875" cy="161925"/>
              </a:xfrm>
              <a:custGeom>
                <a:avLst/>
                <a:gdLst/>
                <a:ahLst/>
                <a:cxnLst>
                  <a:cxn ang="0">
                    <a:pos x="31" y="27"/>
                  </a:cxn>
                  <a:cxn ang="0">
                    <a:pos x="19" y="27"/>
                  </a:cxn>
                  <a:cxn ang="0">
                    <a:pos x="0" y="43"/>
                  </a:cxn>
                  <a:cxn ang="0">
                    <a:pos x="31" y="27"/>
                  </a:cxn>
                </a:cxnLst>
                <a:rect l="0" t="0" r="r" b="b"/>
                <a:pathLst>
                  <a:path w="72" h="43">
                    <a:moveTo>
                      <a:pt x="31" y="27"/>
                    </a:moveTo>
                    <a:cubicBezTo>
                      <a:pt x="72" y="0"/>
                      <a:pt x="50" y="6"/>
                      <a:pt x="19" y="27"/>
                    </a:cubicBezTo>
                    <a:cubicBezTo>
                      <a:pt x="15" y="31"/>
                      <a:pt x="9" y="37"/>
                      <a:pt x="0" y="43"/>
                    </a:cubicBezTo>
                    <a:cubicBezTo>
                      <a:pt x="17" y="30"/>
                      <a:pt x="27" y="26"/>
                      <a:pt x="31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0" name="Freeform 74"/>
              <p:cNvSpPr>
                <a:spLocks/>
              </p:cNvSpPr>
              <p:nvPr/>
            </p:nvSpPr>
            <p:spPr bwMode="auto">
              <a:xfrm>
                <a:off x="5722938" y="3781425"/>
                <a:ext cx="228600" cy="200025"/>
              </a:xfrm>
              <a:custGeom>
                <a:avLst/>
                <a:gdLst/>
                <a:ahLst/>
                <a:cxnLst>
                  <a:cxn ang="0">
                    <a:pos x="22" y="28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2" y="28"/>
                  </a:cxn>
                </a:cxnLst>
                <a:rect l="0" t="0" r="r" b="b"/>
                <a:pathLst>
                  <a:path w="61" h="53">
                    <a:moveTo>
                      <a:pt x="22" y="28"/>
                    </a:moveTo>
                    <a:cubicBezTo>
                      <a:pt x="47" y="50"/>
                      <a:pt x="61" y="53"/>
                      <a:pt x="16" y="13"/>
                    </a:cubicBezTo>
                    <a:cubicBezTo>
                      <a:pt x="12" y="10"/>
                      <a:pt x="6" y="6"/>
                      <a:pt x="0" y="0"/>
                    </a:cubicBezTo>
                    <a:cubicBezTo>
                      <a:pt x="16" y="15"/>
                      <a:pt x="23" y="24"/>
                      <a:pt x="22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1" name="Freeform 75"/>
              <p:cNvSpPr>
                <a:spLocks/>
              </p:cNvSpPr>
              <p:nvPr/>
            </p:nvSpPr>
            <p:spPr bwMode="auto">
              <a:xfrm>
                <a:off x="5470525" y="3811588"/>
                <a:ext cx="128588" cy="2794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30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30" y="12"/>
                    </a:cubicBezTo>
                    <a:cubicBezTo>
                      <a:pt x="5" y="74"/>
                      <a:pt x="15" y="66"/>
                      <a:pt x="28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2" name="Freeform 76"/>
              <p:cNvSpPr>
                <a:spLocks/>
              </p:cNvSpPr>
              <p:nvPr/>
            </p:nvSpPr>
            <p:spPr bwMode="auto">
              <a:xfrm>
                <a:off x="5500688" y="3306763"/>
                <a:ext cx="98425" cy="293688"/>
              </a:xfrm>
              <a:custGeom>
                <a:avLst/>
                <a:gdLst/>
                <a:ahLst/>
                <a:cxnLst>
                  <a:cxn ang="0">
                    <a:pos x="14" y="49"/>
                  </a:cxn>
                  <a:cxn ang="0">
                    <a:pos x="26" y="78"/>
                  </a:cxn>
                  <a:cxn ang="0">
                    <a:pos x="21" y="59"/>
                  </a:cxn>
                  <a:cxn ang="0">
                    <a:pos x="14" y="49"/>
                  </a:cxn>
                </a:cxnLst>
                <a:rect l="0" t="0" r="r" b="b"/>
                <a:pathLst>
                  <a:path w="26" h="78">
                    <a:moveTo>
                      <a:pt x="14" y="49"/>
                    </a:moveTo>
                    <a:cubicBezTo>
                      <a:pt x="17" y="54"/>
                      <a:pt x="21" y="63"/>
                      <a:pt x="26" y="78"/>
                    </a:cubicBezTo>
                    <a:cubicBezTo>
                      <a:pt x="24" y="70"/>
                      <a:pt x="22" y="64"/>
                      <a:pt x="21" y="59"/>
                    </a:cubicBezTo>
                    <a:cubicBezTo>
                      <a:pt x="0" y="0"/>
                      <a:pt x="2" y="15"/>
                      <a:pt x="14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3" name="Freeform 77"/>
              <p:cNvSpPr>
                <a:spLocks/>
              </p:cNvSpPr>
              <p:nvPr/>
            </p:nvSpPr>
            <p:spPr bwMode="auto">
              <a:xfrm>
                <a:off x="5294313" y="3767138"/>
                <a:ext cx="247650" cy="153988"/>
              </a:xfrm>
              <a:custGeom>
                <a:avLst/>
                <a:gdLst/>
                <a:ahLst/>
                <a:cxnLst>
                  <a:cxn ang="0">
                    <a:pos x="33" y="13"/>
                  </a:cxn>
                  <a:cxn ang="0">
                    <a:pos x="48" y="11"/>
                  </a:cxn>
                  <a:cxn ang="0">
                    <a:pos x="66" y="0"/>
                  </a:cxn>
                  <a:cxn ang="0">
                    <a:pos x="33" y="13"/>
                  </a:cxn>
                </a:cxnLst>
                <a:rect l="0" t="0" r="r" b="b"/>
                <a:pathLst>
                  <a:path w="66" h="41">
                    <a:moveTo>
                      <a:pt x="33" y="13"/>
                    </a:moveTo>
                    <a:cubicBezTo>
                      <a:pt x="6" y="30"/>
                      <a:pt x="0" y="41"/>
                      <a:pt x="48" y="11"/>
                    </a:cubicBezTo>
                    <a:cubicBezTo>
                      <a:pt x="52" y="8"/>
                      <a:pt x="58" y="4"/>
                      <a:pt x="66" y="0"/>
                    </a:cubicBezTo>
                    <a:cubicBezTo>
                      <a:pt x="41" y="15"/>
                      <a:pt x="31" y="17"/>
                      <a:pt x="33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4" name="Freeform 78"/>
              <p:cNvSpPr>
                <a:spLocks/>
              </p:cNvSpPr>
              <p:nvPr/>
            </p:nvSpPr>
            <p:spPr bwMode="auto">
              <a:xfrm>
                <a:off x="5676900" y="3317875"/>
                <a:ext cx="117475" cy="282575"/>
              </a:xfrm>
              <a:custGeom>
                <a:avLst/>
                <a:gdLst/>
                <a:ahLst/>
                <a:cxnLst>
                  <a:cxn ang="0">
                    <a:pos x="12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2" y="49"/>
                  </a:cxn>
                </a:cxnLst>
                <a:rect l="0" t="0" r="r" b="b"/>
                <a:pathLst>
                  <a:path w="31" h="75">
                    <a:moveTo>
                      <a:pt x="12" y="49"/>
                    </a:moveTo>
                    <a:cubicBezTo>
                      <a:pt x="31" y="0"/>
                      <a:pt x="19" y="11"/>
                      <a:pt x="8" y="42"/>
                    </a:cubicBezTo>
                    <a:cubicBezTo>
                      <a:pt x="8" y="47"/>
                      <a:pt x="6" y="58"/>
                      <a:pt x="0" y="75"/>
                    </a:cubicBezTo>
                    <a:cubicBezTo>
                      <a:pt x="5" y="62"/>
                      <a:pt x="9" y="53"/>
                      <a:pt x="12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5" name="Freeform 79"/>
              <p:cNvSpPr>
                <a:spLocks/>
              </p:cNvSpPr>
              <p:nvPr/>
            </p:nvSpPr>
            <p:spPr bwMode="auto">
              <a:xfrm>
                <a:off x="5580063" y="3792538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9" y="31"/>
                      <a:pt x="4" y="37"/>
                    </a:cubicBezTo>
                    <a:cubicBezTo>
                      <a:pt x="0" y="73"/>
                      <a:pt x="6" y="89"/>
                      <a:pt x="13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6" name="Freeform 80"/>
              <p:cNvSpPr>
                <a:spLocks/>
              </p:cNvSpPr>
              <p:nvPr/>
            </p:nvSpPr>
            <p:spPr bwMode="auto">
              <a:xfrm>
                <a:off x="5726113" y="3322638"/>
                <a:ext cx="76200" cy="176213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20" y="0"/>
                      <a:pt x="0" y="47"/>
                    </a:cubicBezTo>
                    <a:cubicBezTo>
                      <a:pt x="4" y="41"/>
                      <a:pt x="7" y="42"/>
                      <a:pt x="7" y="4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7" name="Freeform 81"/>
              <p:cNvSpPr>
                <a:spLocks/>
              </p:cNvSpPr>
              <p:nvPr/>
            </p:nvSpPr>
            <p:spPr bwMode="auto">
              <a:xfrm>
                <a:off x="5681663" y="3781425"/>
                <a:ext cx="187325" cy="2905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3"/>
                  </a:cxn>
                  <a:cxn ang="0">
                    <a:pos x="13" y="17"/>
                  </a:cxn>
                  <a:cxn ang="0">
                    <a:pos x="28" y="28"/>
                  </a:cxn>
                  <a:cxn ang="0">
                    <a:pos x="0" y="0"/>
                  </a:cxn>
                </a:cxnLst>
                <a:rect l="0" t="0" r="r" b="b"/>
                <a:pathLst>
                  <a:path w="50" h="77">
                    <a:moveTo>
                      <a:pt x="0" y="0"/>
                    </a:moveTo>
                    <a:cubicBezTo>
                      <a:pt x="9" y="14"/>
                      <a:pt x="14" y="26"/>
                      <a:pt x="16" y="33"/>
                    </a:cubicBezTo>
                    <a:cubicBezTo>
                      <a:pt x="35" y="66"/>
                      <a:pt x="50" y="77"/>
                      <a:pt x="13" y="17"/>
                    </a:cubicBezTo>
                    <a:cubicBezTo>
                      <a:pt x="50" y="75"/>
                      <a:pt x="48" y="59"/>
                      <a:pt x="28" y="28"/>
                    </a:cubicBezTo>
                    <a:cubicBezTo>
                      <a:pt x="22" y="25"/>
                      <a:pt x="10" y="1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8" name="Freeform 82"/>
              <p:cNvSpPr>
                <a:spLocks/>
              </p:cNvSpPr>
              <p:nvPr/>
            </p:nvSpPr>
            <p:spPr bwMode="auto">
              <a:xfrm>
                <a:off x="5387975" y="3457575"/>
                <a:ext cx="504825" cy="493713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1" y="19"/>
                  </a:cxn>
                  <a:cxn ang="0">
                    <a:pos x="32" y="33"/>
                  </a:cxn>
                  <a:cxn ang="0">
                    <a:pos x="44" y="46"/>
                  </a:cxn>
                  <a:cxn ang="0">
                    <a:pos x="16" y="38"/>
                  </a:cxn>
                  <a:cxn ang="0">
                    <a:pos x="16" y="52"/>
                  </a:cxn>
                  <a:cxn ang="0">
                    <a:pos x="8" y="60"/>
                  </a:cxn>
                  <a:cxn ang="0">
                    <a:pos x="36" y="64"/>
                  </a:cxn>
                  <a:cxn ang="0">
                    <a:pos x="8" y="76"/>
                  </a:cxn>
                  <a:cxn ang="0">
                    <a:pos x="17" y="87"/>
                  </a:cxn>
                  <a:cxn ang="0">
                    <a:pos x="41" y="82"/>
                  </a:cxn>
                  <a:cxn ang="0">
                    <a:pos x="23" y="94"/>
                  </a:cxn>
                  <a:cxn ang="0">
                    <a:pos x="25" y="104"/>
                  </a:cxn>
                  <a:cxn ang="0">
                    <a:pos x="35" y="112"/>
                  </a:cxn>
                  <a:cxn ang="0">
                    <a:pos x="56" y="94"/>
                  </a:cxn>
                  <a:cxn ang="0">
                    <a:pos x="55" y="126"/>
                  </a:cxn>
                  <a:cxn ang="0">
                    <a:pos x="72" y="124"/>
                  </a:cxn>
                  <a:cxn ang="0">
                    <a:pos x="76" y="94"/>
                  </a:cxn>
                  <a:cxn ang="0">
                    <a:pos x="87" y="118"/>
                  </a:cxn>
                  <a:cxn ang="0">
                    <a:pos x="94" y="119"/>
                  </a:cxn>
                  <a:cxn ang="0">
                    <a:pos x="106" y="114"/>
                  </a:cxn>
                  <a:cxn ang="0">
                    <a:pos x="89" y="86"/>
                  </a:cxn>
                  <a:cxn ang="0">
                    <a:pos x="105" y="99"/>
                  </a:cxn>
                  <a:cxn ang="0">
                    <a:pos x="120" y="97"/>
                  </a:cxn>
                  <a:cxn ang="0">
                    <a:pos x="121" y="80"/>
                  </a:cxn>
                  <a:cxn ang="0">
                    <a:pos x="121" y="71"/>
                  </a:cxn>
                  <a:cxn ang="0">
                    <a:pos x="96" y="68"/>
                  </a:cxn>
                  <a:cxn ang="0">
                    <a:pos x="126" y="56"/>
                  </a:cxn>
                  <a:cxn ang="0">
                    <a:pos x="110" y="47"/>
                  </a:cxn>
                  <a:cxn ang="0">
                    <a:pos x="123" y="32"/>
                  </a:cxn>
                  <a:cxn ang="0">
                    <a:pos x="91" y="48"/>
                  </a:cxn>
                  <a:cxn ang="0">
                    <a:pos x="115" y="21"/>
                  </a:cxn>
                  <a:cxn ang="0">
                    <a:pos x="95" y="21"/>
                  </a:cxn>
                  <a:cxn ang="0">
                    <a:pos x="90" y="11"/>
                  </a:cxn>
                  <a:cxn ang="0">
                    <a:pos x="77" y="38"/>
                  </a:cxn>
                  <a:cxn ang="0">
                    <a:pos x="81" y="3"/>
                  </a:cxn>
                  <a:cxn ang="0">
                    <a:pos x="72" y="19"/>
                  </a:cxn>
                  <a:cxn ang="0">
                    <a:pos x="63" y="12"/>
                  </a:cxn>
                  <a:cxn ang="0">
                    <a:pos x="51" y="19"/>
                  </a:cxn>
                  <a:cxn ang="0">
                    <a:pos x="56" y="38"/>
                  </a:cxn>
                </a:cxnLst>
                <a:rect l="0" t="0" r="r" b="b"/>
                <a:pathLst>
                  <a:path w="134" h="131">
                    <a:moveTo>
                      <a:pt x="44" y="9"/>
                    </a:moveTo>
                    <a:cubicBezTo>
                      <a:pt x="41" y="4"/>
                      <a:pt x="40" y="4"/>
                      <a:pt x="40" y="7"/>
                    </a:cubicBezTo>
                    <a:cubicBezTo>
                      <a:pt x="40" y="13"/>
                      <a:pt x="44" y="28"/>
                      <a:pt x="55" y="47"/>
                    </a:cubicBezTo>
                    <a:cubicBezTo>
                      <a:pt x="47" y="33"/>
                      <a:pt x="38" y="24"/>
                      <a:pt x="31" y="19"/>
                    </a:cubicBezTo>
                    <a:cubicBezTo>
                      <a:pt x="28" y="17"/>
                      <a:pt x="25" y="16"/>
                      <a:pt x="23" y="17"/>
                    </a:cubicBezTo>
                    <a:cubicBezTo>
                      <a:pt x="21" y="18"/>
                      <a:pt x="23" y="23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5" y="37"/>
                      <a:pt x="39" y="41"/>
                      <a:pt x="44" y="46"/>
                    </a:cubicBezTo>
                    <a:cubicBezTo>
                      <a:pt x="24" y="27"/>
                      <a:pt x="14" y="25"/>
                      <a:pt x="13" y="29"/>
                    </a:cubicBezTo>
                    <a:cubicBezTo>
                      <a:pt x="12" y="31"/>
                      <a:pt x="13" y="34"/>
                      <a:pt x="16" y="38"/>
                    </a:cubicBezTo>
                    <a:cubicBezTo>
                      <a:pt x="21" y="44"/>
                      <a:pt x="30" y="53"/>
                      <a:pt x="45" y="58"/>
                    </a:cubicBezTo>
                    <a:cubicBezTo>
                      <a:pt x="34" y="54"/>
                      <a:pt x="24" y="52"/>
                      <a:pt x="16" y="52"/>
                    </a:cubicBezTo>
                    <a:cubicBezTo>
                      <a:pt x="11" y="52"/>
                      <a:pt x="7" y="52"/>
                      <a:pt x="5" y="53"/>
                    </a:cubicBezTo>
                    <a:cubicBezTo>
                      <a:pt x="0" y="54"/>
                      <a:pt x="0" y="57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5" y="62"/>
                      <a:pt x="24" y="64"/>
                      <a:pt x="36" y="64"/>
                    </a:cubicBezTo>
                    <a:cubicBezTo>
                      <a:pt x="14" y="63"/>
                      <a:pt x="4" y="66"/>
                      <a:pt x="2" y="70"/>
                    </a:cubicBezTo>
                    <a:cubicBezTo>
                      <a:pt x="1" y="72"/>
                      <a:pt x="3" y="74"/>
                      <a:pt x="8" y="76"/>
                    </a:cubicBezTo>
                    <a:cubicBezTo>
                      <a:pt x="15" y="79"/>
                      <a:pt x="29" y="80"/>
                      <a:pt x="45" y="74"/>
                    </a:cubicBezTo>
                    <a:cubicBezTo>
                      <a:pt x="33" y="78"/>
                      <a:pt x="23" y="83"/>
                      <a:pt x="17" y="87"/>
                    </a:cubicBezTo>
                    <a:cubicBezTo>
                      <a:pt x="12" y="91"/>
                      <a:pt x="9" y="93"/>
                      <a:pt x="8" y="95"/>
                    </a:cubicBezTo>
                    <a:cubicBezTo>
                      <a:pt x="6" y="99"/>
                      <a:pt x="16" y="97"/>
                      <a:pt x="41" y="82"/>
                    </a:cubicBezTo>
                    <a:cubicBezTo>
                      <a:pt x="33" y="86"/>
                      <a:pt x="27" y="90"/>
                      <a:pt x="23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13" y="101"/>
                      <a:pt x="12" y="106"/>
                      <a:pt x="15" y="106"/>
                    </a:cubicBezTo>
                    <a:cubicBezTo>
                      <a:pt x="17" y="107"/>
                      <a:pt x="21" y="106"/>
                      <a:pt x="25" y="104"/>
                    </a:cubicBezTo>
                    <a:cubicBezTo>
                      <a:pt x="32" y="100"/>
                      <a:pt x="42" y="93"/>
                      <a:pt x="51" y="83"/>
                    </a:cubicBezTo>
                    <a:cubicBezTo>
                      <a:pt x="42" y="94"/>
                      <a:pt x="37" y="104"/>
                      <a:pt x="35" y="112"/>
                    </a:cubicBezTo>
                    <a:cubicBezTo>
                      <a:pt x="34" y="116"/>
                      <a:pt x="34" y="120"/>
                      <a:pt x="35" y="122"/>
                    </a:cubicBezTo>
                    <a:cubicBezTo>
                      <a:pt x="37" y="128"/>
                      <a:pt x="46" y="123"/>
                      <a:pt x="56" y="94"/>
                    </a:cubicBezTo>
                    <a:cubicBezTo>
                      <a:pt x="48" y="116"/>
                      <a:pt x="47" y="127"/>
                      <a:pt x="50" y="129"/>
                    </a:cubicBezTo>
                    <a:cubicBezTo>
                      <a:pt x="51" y="131"/>
                      <a:pt x="53" y="129"/>
                      <a:pt x="55" y="126"/>
                    </a:cubicBezTo>
                    <a:cubicBezTo>
                      <a:pt x="60" y="120"/>
                      <a:pt x="64" y="106"/>
                      <a:pt x="65" y="89"/>
                    </a:cubicBezTo>
                    <a:cubicBezTo>
                      <a:pt x="64" y="105"/>
                      <a:pt x="68" y="117"/>
                      <a:pt x="72" y="124"/>
                    </a:cubicBezTo>
                    <a:cubicBezTo>
                      <a:pt x="75" y="128"/>
                      <a:pt x="78" y="130"/>
                      <a:pt x="80" y="130"/>
                    </a:cubicBezTo>
                    <a:cubicBezTo>
                      <a:pt x="84" y="130"/>
                      <a:pt x="86" y="119"/>
                      <a:pt x="76" y="94"/>
                    </a:cubicBezTo>
                    <a:cubicBezTo>
                      <a:pt x="80" y="105"/>
                      <a:pt x="83" y="112"/>
                      <a:pt x="86" y="117"/>
                    </a:cubicBezTo>
                    <a:cubicBezTo>
                      <a:pt x="86" y="117"/>
                      <a:pt x="86" y="118"/>
                      <a:pt x="87" y="118"/>
                    </a:cubicBezTo>
                    <a:cubicBezTo>
                      <a:pt x="90" y="124"/>
                      <a:pt x="92" y="127"/>
                      <a:pt x="93" y="127"/>
                    </a:cubicBezTo>
                    <a:cubicBezTo>
                      <a:pt x="94" y="127"/>
                      <a:pt x="95" y="124"/>
                      <a:pt x="94" y="119"/>
                    </a:cubicBezTo>
                    <a:cubicBezTo>
                      <a:pt x="92" y="112"/>
                      <a:pt x="87" y="100"/>
                      <a:pt x="78" y="86"/>
                    </a:cubicBezTo>
                    <a:cubicBezTo>
                      <a:pt x="88" y="102"/>
                      <a:pt x="100" y="111"/>
                      <a:pt x="106" y="114"/>
                    </a:cubicBezTo>
                    <a:cubicBezTo>
                      <a:pt x="109" y="116"/>
                      <a:pt x="111" y="116"/>
                      <a:pt x="111" y="114"/>
                    </a:cubicBezTo>
                    <a:cubicBezTo>
                      <a:pt x="112" y="110"/>
                      <a:pt x="105" y="101"/>
                      <a:pt x="89" y="86"/>
                    </a:cubicBezTo>
                    <a:cubicBezTo>
                      <a:pt x="95" y="92"/>
                      <a:pt x="101" y="96"/>
                      <a:pt x="105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13" y="104"/>
                      <a:pt x="118" y="105"/>
                      <a:pt x="120" y="104"/>
                    </a:cubicBezTo>
                    <a:cubicBezTo>
                      <a:pt x="122" y="103"/>
                      <a:pt x="122" y="100"/>
                      <a:pt x="120" y="97"/>
                    </a:cubicBezTo>
                    <a:cubicBezTo>
                      <a:pt x="116" y="90"/>
                      <a:pt x="106" y="80"/>
                      <a:pt x="88" y="74"/>
                    </a:cubicBezTo>
                    <a:cubicBezTo>
                      <a:pt x="101" y="79"/>
                      <a:pt x="113" y="80"/>
                      <a:pt x="121" y="80"/>
                    </a:cubicBezTo>
                    <a:cubicBezTo>
                      <a:pt x="125" y="80"/>
                      <a:pt x="128" y="79"/>
                      <a:pt x="130" y="78"/>
                    </a:cubicBezTo>
                    <a:cubicBezTo>
                      <a:pt x="134" y="76"/>
                      <a:pt x="132" y="73"/>
                      <a:pt x="121" y="71"/>
                    </a:cubicBezTo>
                    <a:cubicBezTo>
                      <a:pt x="121" y="71"/>
                      <a:pt x="120" y="71"/>
                      <a:pt x="120" y="71"/>
                    </a:cubicBezTo>
                    <a:cubicBezTo>
                      <a:pt x="114" y="69"/>
                      <a:pt x="107" y="68"/>
                      <a:pt x="96" y="68"/>
                    </a:cubicBezTo>
                    <a:cubicBezTo>
                      <a:pt x="120" y="69"/>
                      <a:pt x="131" y="65"/>
                      <a:pt x="132" y="62"/>
                    </a:cubicBezTo>
                    <a:cubicBezTo>
                      <a:pt x="132" y="59"/>
                      <a:pt x="130" y="57"/>
                      <a:pt x="126" y="56"/>
                    </a:cubicBezTo>
                    <a:cubicBezTo>
                      <a:pt x="118" y="53"/>
                      <a:pt x="104" y="53"/>
                      <a:pt x="88" y="59"/>
                    </a:cubicBezTo>
                    <a:cubicBezTo>
                      <a:pt x="97" y="55"/>
                      <a:pt x="104" y="51"/>
                      <a:pt x="110" y="47"/>
                    </a:cubicBezTo>
                    <a:cubicBezTo>
                      <a:pt x="112" y="46"/>
                      <a:pt x="114" y="45"/>
                      <a:pt x="116" y="43"/>
                    </a:cubicBezTo>
                    <a:cubicBezTo>
                      <a:pt x="123" y="38"/>
                      <a:pt x="125" y="33"/>
                      <a:pt x="123" y="32"/>
                    </a:cubicBezTo>
                    <a:cubicBezTo>
                      <a:pt x="123" y="32"/>
                      <a:pt x="122" y="32"/>
                      <a:pt x="122" y="32"/>
                    </a:cubicBezTo>
                    <a:cubicBezTo>
                      <a:pt x="118" y="31"/>
                      <a:pt x="108" y="35"/>
                      <a:pt x="91" y="48"/>
                    </a:cubicBezTo>
                    <a:cubicBezTo>
                      <a:pt x="100" y="42"/>
                      <a:pt x="106" y="36"/>
                      <a:pt x="110" y="32"/>
                    </a:cubicBezTo>
                    <a:cubicBezTo>
                      <a:pt x="116" y="26"/>
                      <a:pt x="117" y="22"/>
                      <a:pt x="115" y="21"/>
                    </a:cubicBezTo>
                    <a:cubicBezTo>
                      <a:pt x="111" y="20"/>
                      <a:pt x="95" y="28"/>
                      <a:pt x="80" y="48"/>
                    </a:cubicBezTo>
                    <a:cubicBezTo>
                      <a:pt x="88" y="38"/>
                      <a:pt x="93" y="28"/>
                      <a:pt x="95" y="21"/>
                    </a:cubicBezTo>
                    <a:cubicBezTo>
                      <a:pt x="96" y="16"/>
                      <a:pt x="97" y="13"/>
                      <a:pt x="97" y="10"/>
                    </a:cubicBezTo>
                    <a:cubicBezTo>
                      <a:pt x="97" y="6"/>
                      <a:pt x="94" y="5"/>
                      <a:pt x="90" y="11"/>
                    </a:cubicBezTo>
                    <a:cubicBezTo>
                      <a:pt x="90" y="11"/>
                      <a:pt x="89" y="11"/>
                      <a:pt x="89" y="12"/>
                    </a:cubicBezTo>
                    <a:cubicBezTo>
                      <a:pt x="86" y="16"/>
                      <a:pt x="82" y="25"/>
                      <a:pt x="77" y="38"/>
                    </a:cubicBezTo>
                    <a:cubicBezTo>
                      <a:pt x="83" y="21"/>
                      <a:pt x="85" y="10"/>
                      <a:pt x="85" y="5"/>
                    </a:cubicBezTo>
                    <a:cubicBezTo>
                      <a:pt x="84" y="2"/>
                      <a:pt x="83" y="1"/>
                      <a:pt x="81" y="3"/>
                    </a:cubicBezTo>
                    <a:cubicBezTo>
                      <a:pt x="78" y="5"/>
                      <a:pt x="75" y="11"/>
                      <a:pt x="72" y="18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25"/>
                      <a:pt x="68" y="34"/>
                      <a:pt x="68" y="44"/>
                    </a:cubicBezTo>
                    <a:cubicBezTo>
                      <a:pt x="69" y="30"/>
                      <a:pt x="66" y="20"/>
                      <a:pt x="63" y="12"/>
                    </a:cubicBezTo>
                    <a:cubicBezTo>
                      <a:pt x="61" y="7"/>
                      <a:pt x="59" y="4"/>
                      <a:pt x="56" y="3"/>
                    </a:cubicBezTo>
                    <a:cubicBezTo>
                      <a:pt x="52" y="0"/>
                      <a:pt x="48" y="4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24"/>
                      <a:pt x="54" y="30"/>
                      <a:pt x="56" y="38"/>
                    </a:cubicBezTo>
                    <a:cubicBezTo>
                      <a:pt x="51" y="23"/>
                      <a:pt x="47" y="14"/>
                      <a:pt x="44" y="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4" name="Freeform 83"/>
            <p:cNvSpPr>
              <a:spLocks/>
            </p:cNvSpPr>
            <p:nvPr/>
          </p:nvSpPr>
          <p:spPr bwMode="auto">
            <a:xfrm rot="1639090">
              <a:off x="8277894" y="1349267"/>
              <a:ext cx="208610" cy="197210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14" y="10"/>
                </a:cxn>
                <a:cxn ang="0">
                  <a:pos x="15" y="20"/>
                </a:cxn>
                <a:cxn ang="0">
                  <a:pos x="4" y="21"/>
                </a:cxn>
                <a:cxn ang="0">
                  <a:pos x="9" y="30"/>
                </a:cxn>
                <a:cxn ang="0">
                  <a:pos x="0" y="35"/>
                </a:cxn>
                <a:cxn ang="0">
                  <a:pos x="8" y="41"/>
                </a:cxn>
                <a:cxn ang="0">
                  <a:pos x="2" y="50"/>
                </a:cxn>
                <a:cxn ang="0">
                  <a:pos x="12" y="52"/>
                </a:cxn>
                <a:cxn ang="0">
                  <a:pos x="10" y="62"/>
                </a:cxn>
                <a:cxn ang="0">
                  <a:pos x="20" y="60"/>
                </a:cxn>
                <a:cxn ang="0">
                  <a:pos x="22" y="70"/>
                </a:cxn>
                <a:cxn ang="0">
                  <a:pos x="31" y="64"/>
                </a:cxn>
                <a:cxn ang="0">
                  <a:pos x="36" y="73"/>
                </a:cxn>
                <a:cxn ang="0">
                  <a:pos x="42" y="64"/>
                </a:cxn>
                <a:cxn ang="0">
                  <a:pos x="51" y="71"/>
                </a:cxn>
                <a:cxn ang="0">
                  <a:pos x="53" y="60"/>
                </a:cxn>
                <a:cxn ang="0">
                  <a:pos x="63" y="64"/>
                </a:cxn>
                <a:cxn ang="0">
                  <a:pos x="62" y="53"/>
                </a:cxn>
                <a:cxn ang="0">
                  <a:pos x="73" y="52"/>
                </a:cxn>
                <a:cxn ang="0">
                  <a:pos x="68" y="43"/>
                </a:cxn>
                <a:cxn ang="0">
                  <a:pos x="77" y="38"/>
                </a:cxn>
                <a:cxn ang="0">
                  <a:pos x="69" y="32"/>
                </a:cxn>
                <a:cxn ang="0">
                  <a:pos x="75" y="23"/>
                </a:cxn>
                <a:cxn ang="0">
                  <a:pos x="65" y="21"/>
                </a:cxn>
                <a:cxn ang="0">
                  <a:pos x="67" y="11"/>
                </a:cxn>
                <a:cxn ang="0">
                  <a:pos x="57" y="13"/>
                </a:cxn>
                <a:cxn ang="0">
                  <a:pos x="55" y="3"/>
                </a:cxn>
                <a:cxn ang="0">
                  <a:pos x="46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6" y="2"/>
                </a:cxn>
                <a:cxn ang="0">
                  <a:pos x="24" y="13"/>
                </a:cxn>
              </a:cxnLst>
              <a:rect l="0" t="0" r="r" b="b"/>
              <a:pathLst>
                <a:path w="77" h="73">
                  <a:moveTo>
                    <a:pt x="24" y="13"/>
                  </a:moveTo>
                  <a:cubicBezTo>
                    <a:pt x="22" y="14"/>
                    <a:pt x="15" y="8"/>
                    <a:pt x="14" y="10"/>
                  </a:cubicBezTo>
                  <a:cubicBezTo>
                    <a:pt x="12" y="11"/>
                    <a:pt x="16" y="19"/>
                    <a:pt x="15" y="20"/>
                  </a:cubicBezTo>
                  <a:cubicBezTo>
                    <a:pt x="14" y="22"/>
                    <a:pt x="5" y="19"/>
                    <a:pt x="4" y="21"/>
                  </a:cubicBezTo>
                  <a:cubicBezTo>
                    <a:pt x="3" y="23"/>
                    <a:pt x="10" y="28"/>
                    <a:pt x="9" y="30"/>
                  </a:cubicBezTo>
                  <a:cubicBezTo>
                    <a:pt x="9" y="32"/>
                    <a:pt x="0" y="33"/>
                    <a:pt x="0" y="35"/>
                  </a:cubicBezTo>
                  <a:cubicBezTo>
                    <a:pt x="0" y="37"/>
                    <a:pt x="8" y="39"/>
                    <a:pt x="8" y="41"/>
                  </a:cubicBezTo>
                  <a:cubicBezTo>
                    <a:pt x="9" y="44"/>
                    <a:pt x="1" y="48"/>
                    <a:pt x="2" y="50"/>
                  </a:cubicBezTo>
                  <a:cubicBezTo>
                    <a:pt x="3" y="52"/>
                    <a:pt x="11" y="50"/>
                    <a:pt x="12" y="52"/>
                  </a:cubicBezTo>
                  <a:cubicBezTo>
                    <a:pt x="13" y="54"/>
                    <a:pt x="8" y="61"/>
                    <a:pt x="10" y="62"/>
                  </a:cubicBezTo>
                  <a:cubicBezTo>
                    <a:pt x="11" y="64"/>
                    <a:pt x="18" y="59"/>
                    <a:pt x="20" y="60"/>
                  </a:cubicBezTo>
                  <a:cubicBezTo>
                    <a:pt x="22" y="61"/>
                    <a:pt x="20" y="70"/>
                    <a:pt x="22" y="70"/>
                  </a:cubicBezTo>
                  <a:cubicBezTo>
                    <a:pt x="24" y="71"/>
                    <a:pt x="29" y="64"/>
                    <a:pt x="31" y="64"/>
                  </a:cubicBezTo>
                  <a:cubicBezTo>
                    <a:pt x="33" y="65"/>
                    <a:pt x="34" y="73"/>
                    <a:pt x="36" y="73"/>
                  </a:cubicBezTo>
                  <a:cubicBezTo>
                    <a:pt x="39" y="73"/>
                    <a:pt x="40" y="65"/>
                    <a:pt x="42" y="64"/>
                  </a:cubicBezTo>
                  <a:cubicBezTo>
                    <a:pt x="44" y="64"/>
                    <a:pt x="49" y="72"/>
                    <a:pt x="51" y="71"/>
                  </a:cubicBezTo>
                  <a:cubicBezTo>
                    <a:pt x="53" y="70"/>
                    <a:pt x="51" y="62"/>
                    <a:pt x="53" y="60"/>
                  </a:cubicBezTo>
                  <a:cubicBezTo>
                    <a:pt x="55" y="59"/>
                    <a:pt x="62" y="65"/>
                    <a:pt x="63" y="64"/>
                  </a:cubicBezTo>
                  <a:cubicBezTo>
                    <a:pt x="65" y="62"/>
                    <a:pt x="61" y="55"/>
                    <a:pt x="62" y="53"/>
                  </a:cubicBezTo>
                  <a:cubicBezTo>
                    <a:pt x="64" y="51"/>
                    <a:pt x="72" y="54"/>
                    <a:pt x="73" y="52"/>
                  </a:cubicBezTo>
                  <a:cubicBezTo>
                    <a:pt x="74" y="50"/>
                    <a:pt x="67" y="45"/>
                    <a:pt x="68" y="43"/>
                  </a:cubicBezTo>
                  <a:cubicBezTo>
                    <a:pt x="68" y="41"/>
                    <a:pt x="77" y="40"/>
                    <a:pt x="77" y="38"/>
                  </a:cubicBezTo>
                  <a:cubicBezTo>
                    <a:pt x="77" y="36"/>
                    <a:pt x="69" y="34"/>
                    <a:pt x="69" y="32"/>
                  </a:cubicBezTo>
                  <a:cubicBezTo>
                    <a:pt x="68" y="30"/>
                    <a:pt x="76" y="26"/>
                    <a:pt x="75" y="23"/>
                  </a:cubicBezTo>
                  <a:cubicBezTo>
                    <a:pt x="74" y="21"/>
                    <a:pt x="66" y="23"/>
                    <a:pt x="65" y="21"/>
                  </a:cubicBezTo>
                  <a:cubicBezTo>
                    <a:pt x="64" y="19"/>
                    <a:pt x="69" y="12"/>
                    <a:pt x="67" y="11"/>
                  </a:cubicBezTo>
                  <a:cubicBezTo>
                    <a:pt x="66" y="9"/>
                    <a:pt x="59" y="14"/>
                    <a:pt x="57" y="13"/>
                  </a:cubicBezTo>
                  <a:cubicBezTo>
                    <a:pt x="55" y="12"/>
                    <a:pt x="57" y="4"/>
                    <a:pt x="55" y="3"/>
                  </a:cubicBezTo>
                  <a:cubicBezTo>
                    <a:pt x="53" y="2"/>
                    <a:pt x="49" y="9"/>
                    <a:pt x="46" y="9"/>
                  </a:cubicBezTo>
                  <a:cubicBezTo>
                    <a:pt x="44" y="9"/>
                    <a:pt x="43" y="0"/>
                    <a:pt x="41" y="0"/>
                  </a:cubicBezTo>
                  <a:cubicBezTo>
                    <a:pt x="38" y="0"/>
                    <a:pt x="37" y="8"/>
                    <a:pt x="35" y="9"/>
                  </a:cubicBezTo>
                  <a:cubicBezTo>
                    <a:pt x="33" y="9"/>
                    <a:pt x="28" y="2"/>
                    <a:pt x="26" y="2"/>
                  </a:cubicBezTo>
                  <a:cubicBezTo>
                    <a:pt x="24" y="3"/>
                    <a:pt x="26" y="12"/>
                    <a:pt x="24" y="13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5" name="Freeform 84"/>
            <p:cNvSpPr>
              <a:spLocks/>
            </p:cNvSpPr>
            <p:nvPr/>
          </p:nvSpPr>
          <p:spPr bwMode="auto">
            <a:xfrm rot="1639090">
              <a:off x="8162861" y="2249348"/>
              <a:ext cx="53578" cy="1162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10"/>
                </a:cxn>
                <a:cxn ang="0">
                  <a:pos x="0" y="14"/>
                </a:cxn>
                <a:cxn ang="0">
                  <a:pos x="8" y="21"/>
                </a:cxn>
                <a:cxn ang="0">
                  <a:pos x="2" y="29"/>
                </a:cxn>
                <a:cxn ang="0">
                  <a:pos x="12" y="31"/>
                </a:cxn>
                <a:cxn ang="0">
                  <a:pos x="10" y="42"/>
                </a:cxn>
                <a:cxn ang="0">
                  <a:pos x="20" y="39"/>
                </a:cxn>
                <a:cxn ang="0">
                  <a:pos x="20" y="40"/>
                </a:cxn>
                <a:cxn ang="0">
                  <a:pos x="12" y="6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0" h="43">
                  <a:moveTo>
                    <a:pt x="4" y="0"/>
                  </a:moveTo>
                  <a:cubicBezTo>
                    <a:pt x="3" y="2"/>
                    <a:pt x="10" y="8"/>
                    <a:pt x="9" y="10"/>
                  </a:cubicBezTo>
                  <a:cubicBezTo>
                    <a:pt x="9" y="12"/>
                    <a:pt x="0" y="12"/>
                    <a:pt x="0" y="14"/>
                  </a:cubicBezTo>
                  <a:cubicBezTo>
                    <a:pt x="0" y="17"/>
                    <a:pt x="8" y="19"/>
                    <a:pt x="8" y="21"/>
                  </a:cubicBezTo>
                  <a:cubicBezTo>
                    <a:pt x="9" y="23"/>
                    <a:pt x="1" y="27"/>
                    <a:pt x="2" y="29"/>
                  </a:cubicBezTo>
                  <a:cubicBezTo>
                    <a:pt x="2" y="31"/>
                    <a:pt x="11" y="30"/>
                    <a:pt x="12" y="31"/>
                  </a:cubicBezTo>
                  <a:cubicBezTo>
                    <a:pt x="13" y="33"/>
                    <a:pt x="8" y="40"/>
                    <a:pt x="10" y="42"/>
                  </a:cubicBezTo>
                  <a:cubicBezTo>
                    <a:pt x="11" y="43"/>
                    <a:pt x="18" y="38"/>
                    <a:pt x="20" y="39"/>
                  </a:cubicBezTo>
                  <a:cubicBezTo>
                    <a:pt x="20" y="39"/>
                    <a:pt x="20" y="40"/>
                    <a:pt x="20" y="40"/>
                  </a:cubicBezTo>
                  <a:cubicBezTo>
                    <a:pt x="17" y="21"/>
                    <a:pt x="12" y="6"/>
                    <a:pt x="12" y="6"/>
                  </a:cubicBezTo>
                  <a:cubicBezTo>
                    <a:pt x="10" y="4"/>
                    <a:pt x="8" y="2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6" name="Freeform 85"/>
            <p:cNvSpPr>
              <a:spLocks/>
            </p:cNvSpPr>
            <p:nvPr/>
          </p:nvSpPr>
          <p:spPr bwMode="auto">
            <a:xfrm rot="1639090">
              <a:off x="8183239" y="2379385"/>
              <a:ext cx="114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3" name="Group 69"/>
            <p:cNvGrpSpPr/>
            <p:nvPr/>
          </p:nvGrpSpPr>
          <p:grpSpPr>
            <a:xfrm rot="1639090">
              <a:off x="8545294" y="1385194"/>
              <a:ext cx="197210" cy="373902"/>
              <a:chOff x="7513638" y="568325"/>
              <a:chExt cx="274637" cy="520701"/>
            </a:xfrm>
          </p:grpSpPr>
          <p:sp>
            <p:nvSpPr>
              <p:cNvPr id="535" name="Freeform 86"/>
              <p:cNvSpPr>
                <a:spLocks/>
              </p:cNvSpPr>
              <p:nvPr/>
            </p:nvSpPr>
            <p:spPr bwMode="auto">
              <a:xfrm>
                <a:off x="7596188" y="900113"/>
                <a:ext cx="134938" cy="161925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26" y="20"/>
                  </a:cxn>
                  <a:cxn ang="0">
                    <a:pos x="27" y="19"/>
                  </a:cxn>
                  <a:cxn ang="0">
                    <a:pos x="36" y="0"/>
                  </a:cxn>
                  <a:cxn ang="0">
                    <a:pos x="31" y="3"/>
                  </a:cxn>
                  <a:cxn ang="0">
                    <a:pos x="4" y="40"/>
                  </a:cxn>
                </a:cxnLst>
                <a:rect l="0" t="0" r="r" b="b"/>
                <a:pathLst>
                  <a:path w="36" h="43">
                    <a:moveTo>
                      <a:pt x="4" y="40"/>
                    </a:moveTo>
                    <a:cubicBezTo>
                      <a:pt x="6" y="43"/>
                      <a:pt x="16" y="31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30" y="11"/>
                      <a:pt x="36" y="0"/>
                    </a:cubicBezTo>
                    <a:cubicBezTo>
                      <a:pt x="34" y="1"/>
                      <a:pt x="33" y="2"/>
                      <a:pt x="31" y="3"/>
                    </a:cubicBezTo>
                    <a:cubicBezTo>
                      <a:pt x="19" y="17"/>
                      <a:pt x="0" y="37"/>
                      <a:pt x="4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6" name="Freeform 87"/>
              <p:cNvSpPr>
                <a:spLocks/>
              </p:cNvSpPr>
              <p:nvPr/>
            </p:nvSpPr>
            <p:spPr bwMode="auto">
              <a:xfrm>
                <a:off x="7513638" y="77628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9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7" name="Freeform 88"/>
              <p:cNvSpPr>
                <a:spLocks/>
              </p:cNvSpPr>
              <p:nvPr/>
            </p:nvSpPr>
            <p:spPr bwMode="auto">
              <a:xfrm>
                <a:off x="7675563" y="573088"/>
                <a:ext cx="90488" cy="206375"/>
              </a:xfrm>
              <a:custGeom>
                <a:avLst/>
                <a:gdLst/>
                <a:ahLst/>
                <a:cxnLst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23" y="55"/>
                  </a:cxn>
                  <a:cxn ang="0">
                    <a:pos x="23" y="42"/>
                  </a:cxn>
                </a:cxnLst>
                <a:rect l="0" t="0" r="r" b="b"/>
                <a:pathLst>
                  <a:path w="24" h="55">
                    <a:moveTo>
                      <a:pt x="23" y="42"/>
                    </a:move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9" y="50"/>
                      <a:pt x="21" y="53"/>
                      <a:pt x="23" y="55"/>
                    </a:cubicBezTo>
                    <a:cubicBezTo>
                      <a:pt x="24" y="51"/>
                      <a:pt x="23" y="47"/>
                      <a:pt x="23" y="4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8" name="Freeform 89"/>
              <p:cNvSpPr>
                <a:spLocks/>
              </p:cNvSpPr>
              <p:nvPr/>
            </p:nvSpPr>
            <p:spPr bwMode="auto">
              <a:xfrm>
                <a:off x="7708900" y="708025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9" name="Freeform 90"/>
              <p:cNvSpPr>
                <a:spLocks/>
              </p:cNvSpPr>
              <p:nvPr/>
            </p:nvSpPr>
            <p:spPr bwMode="auto">
              <a:xfrm>
                <a:off x="7629525" y="606425"/>
                <a:ext cx="79375" cy="98425"/>
              </a:xfrm>
              <a:custGeom>
                <a:avLst/>
                <a:gdLst/>
                <a:ahLst/>
                <a:cxnLst>
                  <a:cxn ang="0">
                    <a:pos x="21" y="26"/>
                  </a:cxn>
                  <a:cxn ang="0">
                    <a:pos x="0" y="2"/>
                  </a:cxn>
                  <a:cxn ang="0">
                    <a:pos x="21" y="26"/>
                  </a:cxn>
                </a:cxnLst>
                <a:rect l="0" t="0" r="r" b="b"/>
                <a:pathLst>
                  <a:path w="21" h="26">
                    <a:moveTo>
                      <a:pt x="21" y="26"/>
                    </a:moveTo>
                    <a:cubicBezTo>
                      <a:pt x="12" y="13"/>
                      <a:pt x="3" y="0"/>
                      <a:pt x="0" y="2"/>
                    </a:cubicBezTo>
                    <a:cubicBezTo>
                      <a:pt x="3" y="0"/>
                      <a:pt x="12" y="13"/>
                      <a:pt x="21" y="2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0" name="Freeform 91"/>
              <p:cNvSpPr>
                <a:spLocks/>
              </p:cNvSpPr>
              <p:nvPr/>
            </p:nvSpPr>
            <p:spPr bwMode="auto">
              <a:xfrm>
                <a:off x="7664450" y="1036638"/>
                <a:ext cx="17463" cy="5238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5" y="0"/>
                  </a:cxn>
                  <a:cxn ang="0">
                    <a:pos x="1" y="14"/>
                  </a:cxn>
                </a:cxnLst>
                <a:rect l="0" t="0" r="r" b="b"/>
                <a:pathLst>
                  <a:path w="5" h="14">
                    <a:moveTo>
                      <a:pt x="1" y="14"/>
                    </a:moveTo>
                    <a:cubicBezTo>
                      <a:pt x="2" y="9"/>
                      <a:pt x="4" y="4"/>
                      <a:pt x="5" y="0"/>
                    </a:cubicBezTo>
                    <a:cubicBezTo>
                      <a:pt x="2" y="7"/>
                      <a:pt x="0" y="12"/>
                      <a:pt x="1" y="1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1" name="Freeform 92"/>
              <p:cNvSpPr>
                <a:spLocks/>
              </p:cNvSpPr>
              <p:nvPr/>
            </p:nvSpPr>
            <p:spPr bwMode="auto">
              <a:xfrm>
                <a:off x="7610475" y="606425"/>
                <a:ext cx="150813" cy="188913"/>
              </a:xfrm>
              <a:custGeom>
                <a:avLst/>
                <a:gdLst/>
                <a:ahLst/>
                <a:cxnLst>
                  <a:cxn ang="0">
                    <a:pos x="40" y="50"/>
                  </a:cxn>
                  <a:cxn ang="0">
                    <a:pos x="40" y="46"/>
                  </a:cxn>
                  <a:cxn ang="0">
                    <a:pos x="34" y="38"/>
                  </a:cxn>
                  <a:cxn ang="0">
                    <a:pos x="29" y="30"/>
                  </a:cxn>
                  <a:cxn ang="0">
                    <a:pos x="26" y="27"/>
                  </a:cxn>
                  <a:cxn ang="0">
                    <a:pos x="26" y="26"/>
                  </a:cxn>
                  <a:cxn ang="0">
                    <a:pos x="5" y="2"/>
                  </a:cxn>
                  <a:cxn ang="0">
                    <a:pos x="28" y="42"/>
                  </a:cxn>
                  <a:cxn ang="0">
                    <a:pos x="40" y="50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49"/>
                      <a:pt x="40" y="47"/>
                      <a:pt x="40" y="46"/>
                    </a:cubicBezTo>
                    <a:cubicBezTo>
                      <a:pt x="38" y="44"/>
                      <a:pt x="36" y="41"/>
                      <a:pt x="34" y="38"/>
                    </a:cubicBezTo>
                    <a:cubicBezTo>
                      <a:pt x="32" y="35"/>
                      <a:pt x="30" y="33"/>
                      <a:pt x="29" y="30"/>
                    </a:cubicBezTo>
                    <a:cubicBezTo>
                      <a:pt x="28" y="29"/>
                      <a:pt x="27" y="28"/>
                      <a:pt x="26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17" y="13"/>
                      <a:pt x="8" y="0"/>
                      <a:pt x="5" y="2"/>
                    </a:cubicBezTo>
                    <a:cubicBezTo>
                      <a:pt x="0" y="5"/>
                      <a:pt x="18" y="27"/>
                      <a:pt x="28" y="42"/>
                    </a:cubicBezTo>
                    <a:cubicBezTo>
                      <a:pt x="33" y="46"/>
                      <a:pt x="37" y="49"/>
                      <a:pt x="40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2" name="Freeform 93"/>
              <p:cNvSpPr>
                <a:spLocks/>
              </p:cNvSpPr>
              <p:nvPr/>
            </p:nvSpPr>
            <p:spPr bwMode="auto">
              <a:xfrm>
                <a:off x="7513638" y="828675"/>
                <a:ext cx="217488" cy="5715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0" y="10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5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25" y="4"/>
                      <a:pt x="0" y="5"/>
                      <a:pt x="0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0" y="7"/>
                      <a:pt x="56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3" name="Freeform 94"/>
              <p:cNvSpPr>
                <a:spLocks/>
              </p:cNvSpPr>
              <p:nvPr/>
            </p:nvSpPr>
            <p:spPr bwMode="auto">
              <a:xfrm>
                <a:off x="7521575" y="836613"/>
                <a:ext cx="209550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0" y="20"/>
                      <a:pt x="48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4" name="Freeform 95"/>
              <p:cNvSpPr>
                <a:spLocks/>
              </p:cNvSpPr>
              <p:nvPr/>
            </p:nvSpPr>
            <p:spPr bwMode="auto">
              <a:xfrm>
                <a:off x="7562850" y="647700"/>
                <a:ext cx="198438" cy="158750"/>
              </a:xfrm>
              <a:custGeom>
                <a:avLst/>
                <a:gdLst/>
                <a:ahLst/>
                <a:cxnLst>
                  <a:cxn ang="0">
                    <a:pos x="51" y="41"/>
                  </a:cxn>
                  <a:cxn ang="0">
                    <a:pos x="53" y="39"/>
                  </a:cxn>
                  <a:cxn ang="0">
                    <a:pos x="41" y="31"/>
                  </a:cxn>
                  <a:cxn ang="0">
                    <a:pos x="4" y="4"/>
                  </a:cxn>
                  <a:cxn ang="0">
                    <a:pos x="36" y="36"/>
                  </a:cxn>
                  <a:cxn ang="0">
                    <a:pos x="51" y="41"/>
                  </a:cxn>
                </a:cxnLst>
                <a:rect l="0" t="0" r="r" b="b"/>
                <a:pathLst>
                  <a:path w="53" h="42">
                    <a:moveTo>
                      <a:pt x="51" y="41"/>
                    </a:moveTo>
                    <a:cubicBezTo>
                      <a:pt x="52" y="40"/>
                      <a:pt x="52" y="40"/>
                      <a:pt x="53" y="39"/>
                    </a:cubicBezTo>
                    <a:cubicBezTo>
                      <a:pt x="50" y="38"/>
                      <a:pt x="46" y="35"/>
                      <a:pt x="41" y="31"/>
                    </a:cubicBezTo>
                    <a:cubicBezTo>
                      <a:pt x="27" y="19"/>
                      <a:pt x="7" y="0"/>
                      <a:pt x="4" y="4"/>
                    </a:cubicBezTo>
                    <a:cubicBezTo>
                      <a:pt x="0" y="8"/>
                      <a:pt x="23" y="24"/>
                      <a:pt x="36" y="36"/>
                    </a:cubicBezTo>
                    <a:cubicBezTo>
                      <a:pt x="44" y="40"/>
                      <a:pt x="50" y="42"/>
                      <a:pt x="51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5" name="Freeform 96"/>
              <p:cNvSpPr>
                <a:spLocks/>
              </p:cNvSpPr>
              <p:nvPr/>
            </p:nvSpPr>
            <p:spPr bwMode="auto">
              <a:xfrm>
                <a:off x="7521575" y="836613"/>
                <a:ext cx="214313" cy="115888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44" y="15"/>
                  </a:cxn>
                  <a:cxn ang="0">
                    <a:pos x="57" y="2"/>
                  </a:cxn>
                </a:cxnLst>
                <a:rect l="0" t="0" r="r" b="b"/>
                <a:pathLst>
                  <a:path w="57" h="31">
                    <a:moveTo>
                      <a:pt x="57" y="2"/>
                    </a:moveTo>
                    <a:cubicBezTo>
                      <a:pt x="57" y="2"/>
                      <a:pt x="57" y="1"/>
                      <a:pt x="56" y="0"/>
                    </a:cubicBezTo>
                    <a:cubicBezTo>
                      <a:pt x="48" y="8"/>
                      <a:pt x="0" y="20"/>
                      <a:pt x="2" y="26"/>
                    </a:cubicBezTo>
                    <a:cubicBezTo>
                      <a:pt x="4" y="31"/>
                      <a:pt x="27" y="21"/>
                      <a:pt x="44" y="15"/>
                    </a:cubicBezTo>
                    <a:cubicBezTo>
                      <a:pt x="52" y="9"/>
                      <a:pt x="57" y="5"/>
                      <a:pt x="5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6" name="Freeform 97"/>
              <p:cNvSpPr>
                <a:spLocks/>
              </p:cNvSpPr>
              <p:nvPr/>
            </p:nvSpPr>
            <p:spPr bwMode="auto">
              <a:xfrm>
                <a:off x="7527925" y="568325"/>
                <a:ext cx="260350" cy="444500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2" y="43"/>
                  </a:cxn>
                  <a:cxn ang="0">
                    <a:pos x="62" y="56"/>
                  </a:cxn>
                  <a:cxn ang="0">
                    <a:pos x="62" y="60"/>
                  </a:cxn>
                  <a:cxn ang="0">
                    <a:pos x="60" y="62"/>
                  </a:cxn>
                  <a:cxn ang="0">
                    <a:pos x="45" y="57"/>
                  </a:cxn>
                  <a:cxn ang="0">
                    <a:pos x="2" y="41"/>
                  </a:cxn>
                  <a:cxn ang="0">
                    <a:pos x="40" y="63"/>
                  </a:cxn>
                  <a:cxn ang="0">
                    <a:pos x="51" y="69"/>
                  </a:cxn>
                  <a:cxn ang="0">
                    <a:pos x="54" y="71"/>
                  </a:cxn>
                  <a:cxn ang="0">
                    <a:pos x="54" y="71"/>
                  </a:cxn>
                  <a:cxn ang="0">
                    <a:pos x="55" y="73"/>
                  </a:cxn>
                  <a:cxn ang="0">
                    <a:pos x="42" y="86"/>
                  </a:cxn>
                  <a:cxn ang="0">
                    <a:pos x="9" y="114"/>
                  </a:cxn>
                  <a:cxn ang="0">
                    <a:pos x="49" y="91"/>
                  </a:cxn>
                  <a:cxn ang="0">
                    <a:pos x="54" y="88"/>
                  </a:cxn>
                  <a:cxn ang="0">
                    <a:pos x="60" y="74"/>
                  </a:cxn>
                  <a:cxn ang="0">
                    <a:pos x="65" y="1"/>
                  </a:cxn>
                  <a:cxn ang="0">
                    <a:pos x="63" y="0"/>
                  </a:cxn>
                </a:cxnLst>
                <a:rect l="0" t="0" r="r" b="b"/>
                <a:pathLst>
                  <a:path w="69" h="118">
                    <a:moveTo>
                      <a:pt x="63" y="0"/>
                    </a:moveTo>
                    <a:cubicBezTo>
                      <a:pt x="58" y="0"/>
                      <a:pt x="61" y="25"/>
                      <a:pt x="62" y="43"/>
                    </a:cubicBezTo>
                    <a:cubicBezTo>
                      <a:pt x="62" y="48"/>
                      <a:pt x="63" y="52"/>
                      <a:pt x="62" y="56"/>
                    </a:cubicBezTo>
                    <a:cubicBezTo>
                      <a:pt x="62" y="57"/>
                      <a:pt x="62" y="59"/>
                      <a:pt x="62" y="60"/>
                    </a:cubicBezTo>
                    <a:cubicBezTo>
                      <a:pt x="61" y="61"/>
                      <a:pt x="61" y="61"/>
                      <a:pt x="60" y="62"/>
                    </a:cubicBezTo>
                    <a:cubicBezTo>
                      <a:pt x="59" y="63"/>
                      <a:pt x="53" y="61"/>
                      <a:pt x="45" y="57"/>
                    </a:cubicBezTo>
                    <a:cubicBezTo>
                      <a:pt x="29" y="50"/>
                      <a:pt x="4" y="36"/>
                      <a:pt x="2" y="41"/>
                    </a:cubicBezTo>
                    <a:cubicBezTo>
                      <a:pt x="0" y="46"/>
                      <a:pt x="24" y="55"/>
                      <a:pt x="40" y="63"/>
                    </a:cubicBezTo>
                    <a:cubicBezTo>
                      <a:pt x="45" y="65"/>
                      <a:pt x="48" y="67"/>
                      <a:pt x="51" y="69"/>
                    </a:cubicBezTo>
                    <a:cubicBezTo>
                      <a:pt x="52" y="70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2"/>
                      <a:pt x="55" y="73"/>
                      <a:pt x="55" y="73"/>
                    </a:cubicBezTo>
                    <a:cubicBezTo>
                      <a:pt x="55" y="76"/>
                      <a:pt x="50" y="80"/>
                      <a:pt x="42" y="86"/>
                    </a:cubicBezTo>
                    <a:cubicBezTo>
                      <a:pt x="28" y="97"/>
                      <a:pt x="6" y="110"/>
                      <a:pt x="9" y="114"/>
                    </a:cubicBezTo>
                    <a:cubicBezTo>
                      <a:pt x="12" y="118"/>
                      <a:pt x="34" y="101"/>
                      <a:pt x="49" y="91"/>
                    </a:cubicBezTo>
                    <a:cubicBezTo>
                      <a:pt x="51" y="90"/>
                      <a:pt x="52" y="89"/>
                      <a:pt x="54" y="88"/>
                    </a:cubicBezTo>
                    <a:cubicBezTo>
                      <a:pt x="55" y="84"/>
                      <a:pt x="58" y="79"/>
                      <a:pt x="60" y="74"/>
                    </a:cubicBezTo>
                    <a:cubicBezTo>
                      <a:pt x="69" y="56"/>
                      <a:pt x="63" y="55"/>
                      <a:pt x="65" y="1"/>
                    </a:cubicBezTo>
                    <a:cubicBezTo>
                      <a:pt x="64" y="0"/>
                      <a:pt x="64" y="0"/>
                      <a:pt x="63" y="0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82"/>
            <p:cNvGrpSpPr/>
            <p:nvPr/>
          </p:nvGrpSpPr>
          <p:grpSpPr>
            <a:xfrm rot="1639090">
              <a:off x="7864020" y="1638894"/>
              <a:ext cx="530074" cy="394421"/>
              <a:chOff x="6813550" y="1209675"/>
              <a:chExt cx="738188" cy="549275"/>
            </a:xfrm>
          </p:grpSpPr>
          <p:sp>
            <p:nvSpPr>
              <p:cNvPr id="483" name="Freeform 17"/>
              <p:cNvSpPr>
                <a:spLocks/>
              </p:cNvSpPr>
              <p:nvPr/>
            </p:nvSpPr>
            <p:spPr bwMode="auto">
              <a:xfrm>
                <a:off x="7392988" y="1522413"/>
                <a:ext cx="63500" cy="22225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7" y="3"/>
                  </a:cxn>
                  <a:cxn ang="0">
                    <a:pos x="0" y="0"/>
                  </a:cxn>
                  <a:cxn ang="0">
                    <a:pos x="13" y="6"/>
                  </a:cxn>
                </a:cxnLst>
                <a:rect l="0" t="0" r="r" b="b"/>
                <a:pathLst>
                  <a:path w="17" h="6">
                    <a:moveTo>
                      <a:pt x="13" y="6"/>
                    </a:moveTo>
                    <a:cubicBezTo>
                      <a:pt x="14" y="5"/>
                      <a:pt x="16" y="4"/>
                      <a:pt x="17" y="3"/>
                    </a:cubicBezTo>
                    <a:cubicBezTo>
                      <a:pt x="11" y="2"/>
                      <a:pt x="5" y="1"/>
                      <a:pt x="0" y="0"/>
                    </a:cubicBezTo>
                    <a:cubicBezTo>
                      <a:pt x="4" y="2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4" name="Freeform 18"/>
              <p:cNvSpPr>
                <a:spLocks/>
              </p:cNvSpPr>
              <p:nvPr/>
            </p:nvSpPr>
            <p:spPr bwMode="auto">
              <a:xfrm>
                <a:off x="7373938" y="1544638"/>
                <a:ext cx="46038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7"/>
                  </a:cxn>
                  <a:cxn ang="0">
                    <a:pos x="12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2"/>
                      <a:pt x="6" y="5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7354888" y="1563688"/>
                <a:ext cx="30163" cy="30163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8" y="7"/>
                  </a:cxn>
                  <a:cxn ang="0">
                    <a:pos x="0" y="0"/>
                  </a:cxn>
                  <a:cxn ang="0">
                    <a:pos x="6" y="8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7"/>
                      <a:pt x="7" y="7"/>
                      <a:pt x="8" y="7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7396163" y="1481138"/>
                <a:ext cx="106363" cy="25400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28" y="0"/>
                  </a:cxn>
                  <a:cxn ang="0">
                    <a:pos x="0" y="3"/>
                  </a:cxn>
                  <a:cxn ang="0">
                    <a:pos x="22" y="7"/>
                  </a:cxn>
                </a:cxnLst>
                <a:rect l="0" t="0" r="r" b="b"/>
                <a:pathLst>
                  <a:path w="28" h="7">
                    <a:moveTo>
                      <a:pt x="22" y="7"/>
                    </a:moveTo>
                    <a:cubicBezTo>
                      <a:pt x="25" y="5"/>
                      <a:pt x="26" y="3"/>
                      <a:pt x="28" y="0"/>
                    </a:cubicBezTo>
                    <a:cubicBezTo>
                      <a:pt x="20" y="1"/>
                      <a:pt x="9" y="2"/>
                      <a:pt x="0" y="3"/>
                    </a:cubicBezTo>
                    <a:cubicBezTo>
                      <a:pt x="7" y="5"/>
                      <a:pt x="15" y="6"/>
                      <a:pt x="22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7" name="Freeform 24"/>
              <p:cNvSpPr>
                <a:spLocks/>
              </p:cNvSpPr>
              <p:nvPr/>
            </p:nvSpPr>
            <p:spPr bwMode="auto">
              <a:xfrm>
                <a:off x="7332663" y="1577975"/>
                <a:ext cx="22225" cy="34925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3" y="9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4" y="9"/>
                      <a:pt x="5" y="8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  <a:cubicBezTo>
                      <a:pt x="1" y="3"/>
                      <a:pt x="2" y="6"/>
                      <a:pt x="3" y="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8" name="Freeform 31"/>
              <p:cNvSpPr>
                <a:spLocks/>
              </p:cNvSpPr>
              <p:nvPr/>
            </p:nvSpPr>
            <p:spPr bwMode="auto">
              <a:xfrm>
                <a:off x="7272338" y="1597025"/>
                <a:ext cx="11113" cy="5715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" y="13"/>
                  </a:cxn>
                  <a:cxn ang="0">
                    <a:pos x="2" y="0"/>
                  </a:cxn>
                  <a:cxn ang="0">
                    <a:pos x="0" y="15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4"/>
                      <a:pt x="2" y="13"/>
                      <a:pt x="3" y="13"/>
                    </a:cubicBezTo>
                    <a:cubicBezTo>
                      <a:pt x="3" y="8"/>
                      <a:pt x="3" y="4"/>
                      <a:pt x="2" y="0"/>
                    </a:cubicBezTo>
                    <a:cubicBezTo>
                      <a:pt x="2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9" name="Freeform 32"/>
              <p:cNvSpPr>
                <a:spLocks/>
              </p:cNvSpPr>
              <p:nvPr/>
            </p:nvSpPr>
            <p:spPr bwMode="auto">
              <a:xfrm>
                <a:off x="7310438" y="1597025"/>
                <a:ext cx="11113" cy="34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9"/>
                  </a:cxn>
                  <a:cxn ang="0">
                    <a:pos x="3" y="8"/>
                  </a:cxn>
                  <a:cxn ang="0">
                    <a:pos x="0" y="0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0" name="Freeform 41"/>
              <p:cNvSpPr>
                <a:spLocks/>
              </p:cNvSpPr>
              <p:nvPr/>
            </p:nvSpPr>
            <p:spPr bwMode="auto">
              <a:xfrm>
                <a:off x="7102475" y="1476375"/>
                <a:ext cx="71438" cy="7938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9" y="1"/>
                  </a:cxn>
                </a:cxnLst>
                <a:rect l="0" t="0" r="r" b="b"/>
                <a:pathLst>
                  <a:path w="19" h="2">
                    <a:moveTo>
                      <a:pt x="19" y="1"/>
                    </a:moveTo>
                    <a:cubicBezTo>
                      <a:pt x="17" y="0"/>
                      <a:pt x="16" y="0"/>
                      <a:pt x="14" y="0"/>
                    </a:cubicBezTo>
                    <a:cubicBezTo>
                      <a:pt x="10" y="1"/>
                      <a:pt x="4" y="2"/>
                      <a:pt x="0" y="2"/>
                    </a:cubicBezTo>
                    <a:cubicBezTo>
                      <a:pt x="6" y="2"/>
                      <a:pt x="13" y="1"/>
                      <a:pt x="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1" name="Freeform 42"/>
              <p:cNvSpPr>
                <a:spLocks/>
              </p:cNvSpPr>
              <p:nvPr/>
            </p:nvSpPr>
            <p:spPr bwMode="auto">
              <a:xfrm>
                <a:off x="7077075" y="1487488"/>
                <a:ext cx="190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2" name="Freeform 43"/>
              <p:cNvSpPr>
                <a:spLocks/>
              </p:cNvSpPr>
              <p:nvPr/>
            </p:nvSpPr>
            <p:spPr bwMode="auto">
              <a:xfrm>
                <a:off x="7054850" y="1349375"/>
                <a:ext cx="142875" cy="77788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7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6" y="0"/>
                      <a:pt x="2" y="2"/>
                      <a:pt x="0" y="4"/>
                    </a:cubicBezTo>
                    <a:cubicBezTo>
                      <a:pt x="9" y="7"/>
                      <a:pt x="26" y="16"/>
                      <a:pt x="3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3" name="Freeform 44"/>
              <p:cNvSpPr>
                <a:spLocks/>
              </p:cNvSpPr>
              <p:nvPr/>
            </p:nvSpPr>
            <p:spPr bwMode="auto">
              <a:xfrm>
                <a:off x="7219950" y="1360488"/>
                <a:ext cx="19050" cy="3333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4" name="Freeform 45"/>
              <p:cNvSpPr>
                <a:spLocks/>
              </p:cNvSpPr>
              <p:nvPr/>
            </p:nvSpPr>
            <p:spPr bwMode="auto">
              <a:xfrm>
                <a:off x="7197725" y="1555750"/>
                <a:ext cx="11113" cy="79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5" name="Freeform 46"/>
              <p:cNvSpPr>
                <a:spLocks/>
              </p:cNvSpPr>
              <p:nvPr/>
            </p:nvSpPr>
            <p:spPr bwMode="auto">
              <a:xfrm>
                <a:off x="7058025" y="1536700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4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6" name="Freeform 47"/>
              <p:cNvSpPr>
                <a:spLocks/>
              </p:cNvSpPr>
              <p:nvPr/>
            </p:nvSpPr>
            <p:spPr bwMode="auto">
              <a:xfrm>
                <a:off x="7162800" y="1363663"/>
                <a:ext cx="53975" cy="46038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5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7" name="Freeform 48"/>
              <p:cNvSpPr>
                <a:spLocks/>
              </p:cNvSpPr>
              <p:nvPr/>
            </p:nvSpPr>
            <p:spPr bwMode="auto">
              <a:xfrm>
                <a:off x="6813550" y="1385888"/>
                <a:ext cx="365125" cy="200025"/>
              </a:xfrm>
              <a:custGeom>
                <a:avLst/>
                <a:gdLst/>
                <a:ahLst/>
                <a:cxnLst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2"/>
                  </a:cxn>
                  <a:cxn ang="0">
                    <a:pos x="39" y="33"/>
                  </a:cxn>
                  <a:cxn ang="0">
                    <a:pos x="7" y="26"/>
                  </a:cxn>
                  <a:cxn ang="0">
                    <a:pos x="42" y="32"/>
                  </a:cxn>
                  <a:cxn ang="0">
                    <a:pos x="74" y="25"/>
                  </a:cxn>
                  <a:cxn ang="0">
                    <a:pos x="87" y="23"/>
                  </a:cxn>
                  <a:cxn ang="0">
                    <a:pos x="54" y="14"/>
                  </a:cxn>
                  <a:cxn ang="0">
                    <a:pos x="97" y="17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56" y="5"/>
                  </a:cxn>
                  <a:cxn ang="0">
                    <a:pos x="37" y="7"/>
                  </a:cxn>
                  <a:cxn ang="0">
                    <a:pos x="21" y="16"/>
                  </a:cxn>
                  <a:cxn ang="0">
                    <a:pos x="9" y="24"/>
                  </a:cxn>
                  <a:cxn ang="0">
                    <a:pos x="0" y="24"/>
                  </a:cxn>
                  <a:cxn ang="0">
                    <a:pos x="13" y="33"/>
                  </a:cxn>
                  <a:cxn ang="0">
                    <a:pos x="25" y="44"/>
                  </a:cxn>
                  <a:cxn ang="0">
                    <a:pos x="46" y="49"/>
                  </a:cxn>
                  <a:cxn ang="0">
                    <a:pos x="55" y="46"/>
                  </a:cxn>
                  <a:cxn ang="0">
                    <a:pos x="58" y="49"/>
                  </a:cxn>
                  <a:cxn ang="0">
                    <a:pos x="96" y="32"/>
                  </a:cxn>
                  <a:cxn ang="0">
                    <a:pos x="53" y="33"/>
                  </a:cxn>
                </a:cxnLst>
                <a:rect l="0" t="0" r="r" b="b"/>
                <a:pathLst>
                  <a:path w="97" h="53">
                    <a:moveTo>
                      <a:pt x="53" y="33"/>
                    </a:move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47" y="33"/>
                      <a:pt x="42" y="34"/>
                      <a:pt x="39" y="33"/>
                    </a:cubicBezTo>
                    <a:cubicBezTo>
                      <a:pt x="31" y="31"/>
                      <a:pt x="7" y="26"/>
                      <a:pt x="7" y="26"/>
                    </a:cubicBezTo>
                    <a:cubicBezTo>
                      <a:pt x="7" y="26"/>
                      <a:pt x="39" y="32"/>
                      <a:pt x="42" y="32"/>
                    </a:cubicBezTo>
                    <a:cubicBezTo>
                      <a:pt x="46" y="31"/>
                      <a:pt x="70" y="25"/>
                      <a:pt x="74" y="25"/>
                    </a:cubicBezTo>
                    <a:cubicBezTo>
                      <a:pt x="75" y="25"/>
                      <a:pt x="81" y="24"/>
                      <a:pt x="87" y="23"/>
                    </a:cubicBezTo>
                    <a:cubicBezTo>
                      <a:pt x="71" y="20"/>
                      <a:pt x="53" y="18"/>
                      <a:pt x="54" y="14"/>
                    </a:cubicBezTo>
                    <a:cubicBezTo>
                      <a:pt x="54" y="9"/>
                      <a:pt x="79" y="14"/>
                      <a:pt x="97" y="17"/>
                    </a:cubicBezTo>
                    <a:cubicBezTo>
                      <a:pt x="85" y="11"/>
                      <a:pt x="69" y="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4"/>
                      <a:pt x="62" y="4"/>
                      <a:pt x="56" y="5"/>
                    </a:cubicBezTo>
                    <a:cubicBezTo>
                      <a:pt x="49" y="6"/>
                      <a:pt x="43" y="6"/>
                      <a:pt x="37" y="7"/>
                    </a:cubicBezTo>
                    <a:cubicBezTo>
                      <a:pt x="31" y="9"/>
                      <a:pt x="26" y="15"/>
                      <a:pt x="21" y="16"/>
                    </a:cubicBezTo>
                    <a:cubicBezTo>
                      <a:pt x="16" y="17"/>
                      <a:pt x="15" y="22"/>
                      <a:pt x="9" y="24"/>
                    </a:cubicBezTo>
                    <a:cubicBezTo>
                      <a:pt x="3" y="25"/>
                      <a:pt x="0" y="24"/>
                      <a:pt x="0" y="24"/>
                    </a:cubicBezTo>
                    <a:cubicBezTo>
                      <a:pt x="0" y="24"/>
                      <a:pt x="6" y="31"/>
                      <a:pt x="13" y="33"/>
                    </a:cubicBezTo>
                    <a:cubicBezTo>
                      <a:pt x="19" y="34"/>
                      <a:pt x="23" y="42"/>
                      <a:pt x="25" y="44"/>
                    </a:cubicBezTo>
                    <a:cubicBezTo>
                      <a:pt x="33" y="53"/>
                      <a:pt x="46" y="49"/>
                      <a:pt x="46" y="49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7"/>
                      <a:pt x="58" y="49"/>
                    </a:cubicBezTo>
                    <a:cubicBezTo>
                      <a:pt x="63" y="44"/>
                      <a:pt x="82" y="38"/>
                      <a:pt x="96" y="32"/>
                    </a:cubicBezTo>
                    <a:cubicBezTo>
                      <a:pt x="78" y="34"/>
                      <a:pt x="53" y="38"/>
                      <a:pt x="53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8" name="Freeform 49"/>
              <p:cNvSpPr>
                <a:spLocks/>
              </p:cNvSpPr>
              <p:nvPr/>
            </p:nvSpPr>
            <p:spPr bwMode="auto">
              <a:xfrm>
                <a:off x="6840538" y="1473200"/>
                <a:ext cx="315913" cy="41275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8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7" y="2"/>
                  </a:cxn>
                  <a:cxn ang="0">
                    <a:pos x="35" y="9"/>
                  </a:cxn>
                  <a:cxn ang="0">
                    <a:pos x="0" y="3"/>
                  </a:cxn>
                  <a:cxn ang="0">
                    <a:pos x="32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8" y="4"/>
                    </a:cubicBezTo>
                    <a:cubicBezTo>
                      <a:pt x="68" y="4"/>
                      <a:pt x="69" y="4"/>
                      <a:pt x="70" y="3"/>
                    </a:cubicBezTo>
                    <a:cubicBezTo>
                      <a:pt x="74" y="3"/>
                      <a:pt x="80" y="2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74" y="1"/>
                      <a:pt x="68" y="2"/>
                      <a:pt x="67" y="2"/>
                    </a:cubicBezTo>
                    <a:cubicBezTo>
                      <a:pt x="63" y="2"/>
                      <a:pt x="39" y="8"/>
                      <a:pt x="35" y="9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4" y="8"/>
                      <a:pt x="32" y="10"/>
                    </a:cubicBezTo>
                    <a:cubicBezTo>
                      <a:pt x="35" y="11"/>
                      <a:pt x="40" y="10"/>
                      <a:pt x="46" y="9"/>
                    </a:cubicBezTo>
                    <a:cubicBezTo>
                      <a:pt x="47" y="7"/>
                      <a:pt x="54" y="5"/>
                      <a:pt x="63" y="4"/>
                    </a:cubicBezTo>
                    <a:close/>
                  </a:path>
                </a:pathLst>
              </a:custGeom>
              <a:solidFill>
                <a:srgbClr val="61B5CC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9" name="Freeform 98"/>
              <p:cNvSpPr>
                <a:spLocks/>
              </p:cNvSpPr>
              <p:nvPr/>
            </p:nvSpPr>
            <p:spPr bwMode="auto">
              <a:xfrm>
                <a:off x="7091363" y="1533525"/>
                <a:ext cx="155575" cy="173038"/>
              </a:xfrm>
              <a:custGeom>
                <a:avLst/>
                <a:gdLst/>
                <a:ahLst/>
                <a:cxnLst>
                  <a:cxn ang="0">
                    <a:pos x="32" y="6"/>
                  </a:cxn>
                  <a:cxn ang="0">
                    <a:pos x="4" y="43"/>
                  </a:cxn>
                  <a:cxn ang="0">
                    <a:pos x="36" y="13"/>
                  </a:cxn>
                  <a:cxn ang="0">
                    <a:pos x="41" y="0"/>
                  </a:cxn>
                  <a:cxn ang="0">
                    <a:pos x="32" y="6"/>
                  </a:cxn>
                </a:cxnLst>
                <a:rect l="0" t="0" r="r" b="b"/>
                <a:pathLst>
                  <a:path w="41" h="46">
                    <a:moveTo>
                      <a:pt x="32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4" y="26"/>
                      <a:pt x="36" y="13"/>
                    </a:cubicBezTo>
                    <a:cubicBezTo>
                      <a:pt x="38" y="8"/>
                      <a:pt x="40" y="4"/>
                      <a:pt x="41" y="0"/>
                    </a:cubicBezTo>
                    <a:cubicBezTo>
                      <a:pt x="38" y="1"/>
                      <a:pt x="35" y="3"/>
                      <a:pt x="32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0" name="Freeform 99"/>
              <p:cNvSpPr>
                <a:spLocks/>
              </p:cNvSpPr>
              <p:nvPr/>
            </p:nvSpPr>
            <p:spPr bwMode="auto">
              <a:xfrm>
                <a:off x="7351713" y="1492250"/>
                <a:ext cx="127000" cy="412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1" y="8"/>
                  </a:cxn>
                  <a:cxn ang="0">
                    <a:pos x="28" y="11"/>
                  </a:cxn>
                  <a:cxn ang="0">
                    <a:pos x="34" y="4"/>
                  </a:cxn>
                  <a:cxn ang="0">
                    <a:pos x="12" y="0"/>
                  </a:cxn>
                  <a:cxn ang="0">
                    <a:pos x="0" y="2"/>
                  </a:cxn>
                </a:cxnLst>
                <a:rect l="0" t="0" r="r" b="b"/>
                <a:pathLst>
                  <a:path w="34" h="11">
                    <a:moveTo>
                      <a:pt x="0" y="2"/>
                    </a:moveTo>
                    <a:cubicBezTo>
                      <a:pt x="3" y="4"/>
                      <a:pt x="7" y="6"/>
                      <a:pt x="11" y="8"/>
                    </a:cubicBezTo>
                    <a:cubicBezTo>
                      <a:pt x="16" y="9"/>
                      <a:pt x="22" y="10"/>
                      <a:pt x="28" y="11"/>
                    </a:cubicBezTo>
                    <a:cubicBezTo>
                      <a:pt x="30" y="9"/>
                      <a:pt x="32" y="6"/>
                      <a:pt x="34" y="4"/>
                    </a:cubicBezTo>
                    <a:cubicBezTo>
                      <a:pt x="27" y="3"/>
                      <a:pt x="19" y="2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1" name="Freeform 100"/>
              <p:cNvSpPr>
                <a:spLocks/>
              </p:cNvSpPr>
              <p:nvPr/>
            </p:nvSpPr>
            <p:spPr bwMode="auto">
              <a:xfrm>
                <a:off x="7324725" y="1262063"/>
                <a:ext cx="153988" cy="17780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7"/>
                  </a:cxn>
                  <a:cxn ang="0">
                    <a:pos x="9" y="41"/>
                  </a:cxn>
                </a:cxnLst>
                <a:rect l="0" t="0" r="r" b="b"/>
                <a:pathLst>
                  <a:path w="41" h="47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7"/>
                    </a:cubicBezTo>
                    <a:cubicBezTo>
                      <a:pt x="3" y="45"/>
                      <a:pt x="6" y="44"/>
                      <a:pt x="9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2" name="Freeform 101"/>
              <p:cNvSpPr>
                <a:spLocks/>
              </p:cNvSpPr>
              <p:nvPr/>
            </p:nvSpPr>
            <p:spPr bwMode="auto">
              <a:xfrm>
                <a:off x="7310438" y="1547813"/>
                <a:ext cx="33338" cy="79375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3" y="21"/>
                  </a:cxn>
                  <a:cxn ang="0">
                    <a:pos x="9" y="17"/>
                  </a:cxn>
                  <a:cxn ang="0">
                    <a:pos x="6" y="8"/>
                  </a:cxn>
                </a:cxnLst>
                <a:rect l="0" t="0" r="r" b="b"/>
                <a:pathLst>
                  <a:path w="9" h="21">
                    <a:moveTo>
                      <a:pt x="6" y="8"/>
                    </a:move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5" y="20"/>
                      <a:pt x="7" y="18"/>
                      <a:pt x="9" y="17"/>
                    </a:cubicBezTo>
                    <a:cubicBezTo>
                      <a:pt x="8" y="14"/>
                      <a:pt x="7" y="11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3" name="Freeform 102"/>
              <p:cNvSpPr>
                <a:spLocks/>
              </p:cNvSpPr>
              <p:nvPr/>
            </p:nvSpPr>
            <p:spPr bwMode="auto">
              <a:xfrm>
                <a:off x="7173913" y="12176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4" name="Freeform 103"/>
              <p:cNvSpPr>
                <a:spLocks/>
              </p:cNvSpPr>
              <p:nvPr/>
            </p:nvSpPr>
            <p:spPr bwMode="auto">
              <a:xfrm>
                <a:off x="7013575" y="1420813"/>
                <a:ext cx="206375" cy="60325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1" y="5"/>
                  </a:cxn>
                </a:cxnLst>
                <a:rect l="0" t="0" r="r" b="b"/>
                <a:pathLst>
                  <a:path w="55" h="16">
                    <a:moveTo>
                      <a:pt x="1" y="5"/>
                    </a:move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5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ubicBezTo>
                      <a:pt x="47" y="15"/>
                      <a:pt x="52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1" y="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5" name="Freeform 104"/>
              <p:cNvSpPr>
                <a:spLocks/>
              </p:cNvSpPr>
              <p:nvPr/>
            </p:nvSpPr>
            <p:spPr bwMode="auto">
              <a:xfrm>
                <a:off x="7396163" y="145415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0" y="3"/>
                  </a:cxn>
                </a:cxnLst>
                <a:rect l="0" t="0" r="r" b="b"/>
                <a:pathLst>
                  <a:path w="34" h="3">
                    <a:moveTo>
                      <a:pt x="0" y="3"/>
                    </a:moveTo>
                    <a:cubicBezTo>
                      <a:pt x="11" y="2"/>
                      <a:pt x="2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11" y="2"/>
                      <a:pt x="0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6" name="Freeform 105"/>
              <p:cNvSpPr>
                <a:spLocks/>
              </p:cNvSpPr>
              <p:nvPr/>
            </p:nvSpPr>
            <p:spPr bwMode="auto">
              <a:xfrm>
                <a:off x="7129463" y="1281113"/>
                <a:ext cx="7938" cy="14288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7" name="Freeform 106"/>
              <p:cNvSpPr>
                <a:spLocks/>
              </p:cNvSpPr>
              <p:nvPr/>
            </p:nvSpPr>
            <p:spPr bwMode="auto">
              <a:xfrm>
                <a:off x="7126288" y="1270000"/>
                <a:ext cx="1588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8" name="Freeform 107"/>
              <p:cNvSpPr>
                <a:spLocks/>
              </p:cNvSpPr>
              <p:nvPr/>
            </p:nvSpPr>
            <p:spPr bwMode="auto">
              <a:xfrm>
                <a:off x="7148513" y="13112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9" name="Freeform 108"/>
              <p:cNvSpPr>
                <a:spLocks/>
              </p:cNvSpPr>
              <p:nvPr/>
            </p:nvSpPr>
            <p:spPr bwMode="auto">
              <a:xfrm>
                <a:off x="7167563" y="1709738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0" name="Freeform 109"/>
              <p:cNvSpPr>
                <a:spLocks/>
              </p:cNvSpPr>
              <p:nvPr/>
            </p:nvSpPr>
            <p:spPr bwMode="auto">
              <a:xfrm>
                <a:off x="7359650" y="1277938"/>
                <a:ext cx="11113" cy="142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0"/>
                  </a:cxn>
                  <a:cxn ang="0">
                    <a:pos x="0" y="4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1" name="Freeform 110"/>
              <p:cNvSpPr>
                <a:spLocks/>
              </p:cNvSpPr>
              <p:nvPr/>
            </p:nvSpPr>
            <p:spPr bwMode="auto">
              <a:xfrm>
                <a:off x="7377113" y="1250950"/>
                <a:ext cx="793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2" name="Freeform 111"/>
              <p:cNvSpPr>
                <a:spLocks/>
              </p:cNvSpPr>
              <p:nvPr/>
            </p:nvSpPr>
            <p:spPr bwMode="auto">
              <a:xfrm>
                <a:off x="7318375" y="1292225"/>
                <a:ext cx="41275" cy="873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8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8"/>
                      <a:pt x="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3" name="Freeform 112"/>
              <p:cNvSpPr>
                <a:spLocks/>
              </p:cNvSpPr>
              <p:nvPr/>
            </p:nvSpPr>
            <p:spPr bwMode="auto">
              <a:xfrm>
                <a:off x="7178675" y="1352550"/>
                <a:ext cx="38100" cy="57150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10" y="1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7" y="10"/>
                      <a:pt x="3" y="5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5" y="8"/>
                      <a:pt x="8" y="12"/>
                      <a:pt x="1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4" name="Freeform 113"/>
              <p:cNvSpPr>
                <a:spLocks/>
              </p:cNvSpPr>
              <p:nvPr/>
            </p:nvSpPr>
            <p:spPr bwMode="auto">
              <a:xfrm>
                <a:off x="7008813" y="1473200"/>
                <a:ext cx="211138" cy="3810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</a:cxnLst>
                <a:rect l="0" t="0" r="r" b="b"/>
                <a:pathLst>
                  <a:path w="56" h="10">
                    <a:moveTo>
                      <a:pt x="25" y="3"/>
                    </a:move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20" y="4"/>
                      <a:pt x="18" y="4"/>
                    </a:cubicBezTo>
                    <a:cubicBezTo>
                      <a:pt x="9" y="5"/>
                      <a:pt x="2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5" name="Freeform 114"/>
              <p:cNvSpPr>
                <a:spLocks/>
              </p:cNvSpPr>
              <p:nvPr/>
            </p:nvSpPr>
            <p:spPr bwMode="auto">
              <a:xfrm>
                <a:off x="7227888" y="1533525"/>
                <a:ext cx="19050" cy="492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5" y="0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6" name="Freeform 115"/>
              <p:cNvSpPr>
                <a:spLocks/>
              </p:cNvSpPr>
              <p:nvPr/>
            </p:nvSpPr>
            <p:spPr bwMode="auto">
              <a:xfrm>
                <a:off x="7310438" y="1533525"/>
                <a:ext cx="66675" cy="746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12" y="20"/>
                  </a:cxn>
                  <a:cxn ang="0">
                    <a:pos x="18" y="16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18" h="20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8" y="15"/>
                      <a:pt x="10" y="17"/>
                      <a:pt x="12" y="20"/>
                    </a:cubicBezTo>
                    <a:cubicBezTo>
                      <a:pt x="14" y="19"/>
                      <a:pt x="16" y="17"/>
                      <a:pt x="18" y="16"/>
                    </a:cubicBezTo>
                    <a:cubicBezTo>
                      <a:pt x="16" y="13"/>
                      <a:pt x="14" y="11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7" name="Freeform 116"/>
              <p:cNvSpPr>
                <a:spLocks/>
              </p:cNvSpPr>
              <p:nvPr/>
            </p:nvSpPr>
            <p:spPr bwMode="auto">
              <a:xfrm>
                <a:off x="7310438" y="1235075"/>
                <a:ext cx="109538" cy="207963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4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6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5"/>
                      <a:pt x="3" y="54"/>
                      <a:pt x="4" y="54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4" y="0"/>
                      <a:pt x="22" y="1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7" y="8"/>
                      <a:pt x="16" y="10"/>
                      <a:pt x="16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3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8" name="Freeform 117"/>
              <p:cNvSpPr>
                <a:spLocks/>
              </p:cNvSpPr>
              <p:nvPr/>
            </p:nvSpPr>
            <p:spPr bwMode="auto">
              <a:xfrm>
                <a:off x="7156450" y="1530350"/>
                <a:ext cx="104775" cy="2063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4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2" y="30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9" name="Freeform 118"/>
              <p:cNvSpPr>
                <a:spLocks/>
              </p:cNvSpPr>
              <p:nvPr/>
            </p:nvSpPr>
            <p:spPr bwMode="auto">
              <a:xfrm>
                <a:off x="7340600" y="1454150"/>
                <a:ext cx="184150" cy="4603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12"/>
                  </a:cxn>
                  <a:cxn ang="0">
                    <a:pos x="15" y="10"/>
                  </a:cxn>
                  <a:cxn ang="0">
                    <a:pos x="43" y="7"/>
                  </a:cxn>
                  <a:cxn ang="0">
                    <a:pos x="49" y="0"/>
                  </a:cxn>
                  <a:cxn ang="0">
                    <a:pos x="15" y="3"/>
                  </a:cxn>
                  <a:cxn ang="0">
                    <a:pos x="0" y="10"/>
                  </a:cxn>
                </a:cxnLst>
                <a:rect l="0" t="0" r="r" b="b"/>
                <a:pathLst>
                  <a:path w="49" h="12">
                    <a:moveTo>
                      <a:pt x="0" y="10"/>
                    </a:moveTo>
                    <a:cubicBezTo>
                      <a:pt x="1" y="10"/>
                      <a:pt x="2" y="11"/>
                      <a:pt x="3" y="12"/>
                    </a:cubicBezTo>
                    <a:cubicBezTo>
                      <a:pt x="6" y="11"/>
                      <a:pt x="10" y="11"/>
                      <a:pt x="15" y="10"/>
                    </a:cubicBezTo>
                    <a:cubicBezTo>
                      <a:pt x="24" y="9"/>
                      <a:pt x="35" y="8"/>
                      <a:pt x="43" y="7"/>
                    </a:cubicBezTo>
                    <a:cubicBezTo>
                      <a:pt x="45" y="5"/>
                      <a:pt x="47" y="2"/>
                      <a:pt x="49" y="0"/>
                    </a:cubicBezTo>
                    <a:cubicBezTo>
                      <a:pt x="40" y="0"/>
                      <a:pt x="26" y="2"/>
                      <a:pt x="15" y="3"/>
                    </a:cubicBezTo>
                    <a:cubicBezTo>
                      <a:pt x="8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0" name="Freeform 119"/>
              <p:cNvSpPr>
                <a:spLocks/>
              </p:cNvSpPr>
              <p:nvPr/>
            </p:nvSpPr>
            <p:spPr bwMode="auto">
              <a:xfrm>
                <a:off x="7126288" y="1254125"/>
                <a:ext cx="134938" cy="180975"/>
              </a:xfrm>
              <a:custGeom>
                <a:avLst/>
                <a:gdLst/>
                <a:ahLst/>
                <a:cxnLst>
                  <a:cxn ang="0">
                    <a:pos x="24" y="41"/>
                  </a:cxn>
                  <a:cxn ang="0">
                    <a:pos x="35" y="48"/>
                  </a:cxn>
                  <a:cxn ang="0">
                    <a:pos x="36" y="44"/>
                  </a:cxn>
                  <a:cxn ang="0">
                    <a:pos x="30" y="37"/>
                  </a:cxn>
                  <a:cxn ang="0">
                    <a:pos x="25" y="30"/>
                  </a:cxn>
                  <a:cxn ang="0">
                    <a:pos x="4" y="2"/>
                  </a:cxn>
                  <a:cxn ang="0">
                    <a:pos x="0" y="1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6" y="15"/>
                  </a:cxn>
                  <a:cxn ang="0">
                    <a:pos x="8" y="18"/>
                  </a:cxn>
                  <a:cxn ang="0">
                    <a:pos x="14" y="26"/>
                  </a:cxn>
                  <a:cxn ang="0">
                    <a:pos x="24" y="41"/>
                  </a:cxn>
                </a:cxnLst>
                <a:rect l="0" t="0" r="r" b="b"/>
                <a:pathLst>
                  <a:path w="36" h="48">
                    <a:moveTo>
                      <a:pt x="24" y="41"/>
                    </a:moveTo>
                    <a:cubicBezTo>
                      <a:pt x="29" y="45"/>
                      <a:pt x="33" y="48"/>
                      <a:pt x="35" y="48"/>
                    </a:cubicBezTo>
                    <a:cubicBezTo>
                      <a:pt x="36" y="47"/>
                      <a:pt x="36" y="46"/>
                      <a:pt x="36" y="44"/>
                    </a:cubicBezTo>
                    <a:cubicBezTo>
                      <a:pt x="34" y="42"/>
                      <a:pt x="32" y="40"/>
                      <a:pt x="30" y="37"/>
                    </a:cubicBezTo>
                    <a:cubicBezTo>
                      <a:pt x="28" y="35"/>
                      <a:pt x="27" y="32"/>
                      <a:pt x="25" y="30"/>
                    </a:cubicBezTo>
                    <a:cubicBezTo>
                      <a:pt x="18" y="19"/>
                      <a:pt x="9" y="5"/>
                      <a:pt x="4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10"/>
                      <a:pt x="3" y="11"/>
                    </a:cubicBezTo>
                    <a:cubicBezTo>
                      <a:pt x="4" y="12"/>
                      <a:pt x="5" y="14"/>
                      <a:pt x="6" y="15"/>
                    </a:cubicBezTo>
                    <a:cubicBezTo>
                      <a:pt x="7" y="16"/>
                      <a:pt x="7" y="17"/>
                      <a:pt x="8" y="18"/>
                    </a:cubicBezTo>
                    <a:cubicBezTo>
                      <a:pt x="10" y="21"/>
                      <a:pt x="12" y="24"/>
                      <a:pt x="14" y="26"/>
                    </a:cubicBezTo>
                    <a:cubicBezTo>
                      <a:pt x="17" y="31"/>
                      <a:pt x="21" y="36"/>
                      <a:pt x="24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1" name="Freeform 120"/>
              <p:cNvSpPr>
                <a:spLocks/>
              </p:cNvSpPr>
              <p:nvPr/>
            </p:nvSpPr>
            <p:spPr bwMode="auto">
              <a:xfrm>
                <a:off x="7008813" y="1473200"/>
                <a:ext cx="222250" cy="57150"/>
              </a:xfrm>
              <a:custGeom>
                <a:avLst/>
                <a:gdLst/>
                <a:ahLst/>
                <a:cxnLst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</a:cxnLst>
                <a:rect l="0" t="0" r="r" b="b"/>
                <a:pathLst>
                  <a:path w="59" h="15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2" name="Freeform 121"/>
              <p:cNvSpPr>
                <a:spLocks/>
              </p:cNvSpPr>
              <p:nvPr/>
            </p:nvSpPr>
            <p:spPr bwMode="auto">
              <a:xfrm>
                <a:off x="7291388" y="1363663"/>
                <a:ext cx="1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3" name="Freeform 122"/>
              <p:cNvSpPr>
                <a:spLocks/>
              </p:cNvSpPr>
              <p:nvPr/>
            </p:nvSpPr>
            <p:spPr bwMode="auto">
              <a:xfrm>
                <a:off x="7291388" y="1217613"/>
                <a:ext cx="41275" cy="146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9"/>
                  </a:cxn>
                  <a:cxn ang="0">
                    <a:pos x="11" y="0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7" y="1"/>
                      <a:pt x="4" y="22"/>
                      <a:pt x="0" y="39"/>
                    </a:cubicBezTo>
                    <a:cubicBezTo>
                      <a:pt x="4" y="2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4" name="Freeform 123"/>
              <p:cNvSpPr>
                <a:spLocks/>
              </p:cNvSpPr>
              <p:nvPr/>
            </p:nvSpPr>
            <p:spPr bwMode="auto">
              <a:xfrm>
                <a:off x="7181850" y="1416050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5" name="Freeform 124"/>
              <p:cNvSpPr>
                <a:spLocks/>
              </p:cNvSpPr>
              <p:nvPr/>
            </p:nvSpPr>
            <p:spPr bwMode="auto">
              <a:xfrm>
                <a:off x="7031038" y="1481138"/>
                <a:ext cx="200025" cy="90488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38" y="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3" y="0"/>
                  </a:cxn>
                </a:cxnLst>
                <a:rect l="0" t="0" r="r" b="b"/>
                <a:pathLst>
                  <a:path w="53" h="24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0" y="2"/>
                      <a:pt x="45" y="5"/>
                      <a:pt x="38" y="7"/>
                    </a:cubicBezTo>
                    <a:cubicBezTo>
                      <a:pt x="24" y="13"/>
                      <a:pt x="5" y="19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17"/>
                      <a:pt x="45" y="7"/>
                      <a:pt x="5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6" name="Freeform 125"/>
              <p:cNvSpPr>
                <a:spLocks/>
              </p:cNvSpPr>
              <p:nvPr/>
            </p:nvSpPr>
            <p:spPr bwMode="auto">
              <a:xfrm>
                <a:off x="7219950" y="1530350"/>
                <a:ext cx="44450" cy="2222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9"/>
                  </a:cxn>
                  <a:cxn ang="0">
                    <a:pos x="10" y="0"/>
                  </a:cxn>
                </a:cxnLst>
                <a:rect l="0" t="0" r="r" b="b"/>
                <a:pathLst>
                  <a:path w="12" h="5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3"/>
                      <a:pt x="3" y="59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7" name="Freeform 126"/>
              <p:cNvSpPr>
                <a:spLocks/>
              </p:cNvSpPr>
              <p:nvPr/>
            </p:nvSpPr>
            <p:spPr bwMode="auto">
              <a:xfrm>
                <a:off x="7219950" y="15303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9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3" y="35"/>
                  </a:cxn>
                  <a:cxn ang="0">
                    <a:pos x="12" y="34"/>
                  </a:cxn>
                  <a:cxn ang="0">
                    <a:pos x="14" y="33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9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9" y="58"/>
                      <a:pt x="11" y="47"/>
                      <a:pt x="13" y="35"/>
                    </a:cubicBezTo>
                    <a:cubicBezTo>
                      <a:pt x="13" y="34"/>
                      <a:pt x="12" y="34"/>
                      <a:pt x="12" y="34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28"/>
                      <a:pt x="16" y="23"/>
                      <a:pt x="16" y="18"/>
                    </a:cubicBezTo>
                    <a:cubicBezTo>
                      <a:pt x="16" y="9"/>
                      <a:pt x="14" y="1"/>
                      <a:pt x="1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8" name="Freeform 127"/>
              <p:cNvSpPr>
                <a:spLocks/>
              </p:cNvSpPr>
              <p:nvPr/>
            </p:nvSpPr>
            <p:spPr bwMode="auto">
              <a:xfrm>
                <a:off x="7291388" y="1217613"/>
                <a:ext cx="60325" cy="225425"/>
              </a:xfrm>
              <a:custGeom>
                <a:avLst/>
                <a:gdLst/>
                <a:ahLst/>
                <a:cxnLst>
                  <a:cxn ang="0">
                    <a:pos x="4" y="60"/>
                  </a:cxn>
                  <a:cxn ang="0">
                    <a:pos x="6" y="60"/>
                  </a:cxn>
                  <a:cxn ang="0">
                    <a:pos x="7" y="43"/>
                  </a:cxn>
                  <a:cxn ang="0">
                    <a:pos x="7" y="4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4" y="60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5" y="60"/>
                      <a:pt x="5" y="60"/>
                      <a:pt x="6" y="60"/>
                    </a:cubicBezTo>
                    <a:cubicBezTo>
                      <a:pt x="5" y="57"/>
                      <a:pt x="6" y="50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0" y="25"/>
                      <a:pt x="16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51"/>
                      <a:pt x="2" y="58"/>
                      <a:pt x="4" y="6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9" name="Freeform 128"/>
              <p:cNvSpPr>
                <a:spLocks/>
              </p:cNvSpPr>
              <p:nvPr/>
            </p:nvSpPr>
            <p:spPr bwMode="auto">
              <a:xfrm>
                <a:off x="7313613" y="1522413"/>
                <a:ext cx="93663" cy="682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19" y="18"/>
                  </a:cxn>
                  <a:cxn ang="0">
                    <a:pos x="25" y="13"/>
                  </a:cxn>
                  <a:cxn ang="0">
                    <a:pos x="16" y="6"/>
                  </a:cxn>
                  <a:cxn ang="0">
                    <a:pos x="1" y="1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14" y="13"/>
                      <a:pt x="16" y="15"/>
                      <a:pt x="19" y="18"/>
                    </a:cubicBezTo>
                    <a:cubicBezTo>
                      <a:pt x="21" y="16"/>
                      <a:pt x="23" y="15"/>
                      <a:pt x="25" y="13"/>
                    </a:cubicBezTo>
                    <a:cubicBezTo>
                      <a:pt x="22" y="11"/>
                      <a:pt x="19" y="8"/>
                      <a:pt x="16" y="6"/>
                    </a:cubicBezTo>
                    <a:cubicBezTo>
                      <a:pt x="9" y="2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0" name="Freeform 129"/>
              <p:cNvSpPr>
                <a:spLocks/>
              </p:cNvSpPr>
              <p:nvPr/>
            </p:nvSpPr>
            <p:spPr bwMode="auto">
              <a:xfrm>
                <a:off x="7027863" y="1481138"/>
                <a:ext cx="206375" cy="104775"/>
              </a:xfrm>
              <a:custGeom>
                <a:avLst/>
                <a:gdLst/>
                <a:ahLst/>
                <a:cxnLst>
                  <a:cxn ang="0">
                    <a:pos x="42" y="15"/>
                  </a:cxn>
                  <a:cxn ang="0">
                    <a:pos x="55" y="2"/>
                  </a:cxn>
                  <a:cxn ang="0">
                    <a:pos x="54" y="0"/>
                  </a:cxn>
                  <a:cxn ang="0">
                    <a:pos x="1" y="24"/>
                  </a:cxn>
                  <a:cxn ang="0">
                    <a:pos x="0" y="26"/>
                  </a:cxn>
                  <a:cxn ang="0">
                    <a:pos x="8" y="27"/>
                  </a:cxn>
                  <a:cxn ang="0">
                    <a:pos x="42" y="15"/>
                  </a:cxn>
                </a:cxnLst>
                <a:rect l="0" t="0" r="r" b="b"/>
                <a:pathLst>
                  <a:path w="55" h="28">
                    <a:moveTo>
                      <a:pt x="42" y="15"/>
                    </a:moveTo>
                    <a:cubicBezTo>
                      <a:pt x="49" y="9"/>
                      <a:pt x="55" y="4"/>
                      <a:pt x="55" y="2"/>
                    </a:cubicBezTo>
                    <a:cubicBezTo>
                      <a:pt x="55" y="1"/>
                      <a:pt x="54" y="1"/>
                      <a:pt x="54" y="0"/>
                    </a:cubicBezTo>
                    <a:cubicBezTo>
                      <a:pt x="46" y="7"/>
                      <a:pt x="7" y="17"/>
                      <a:pt x="1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8"/>
                      <a:pt x="3" y="28"/>
                      <a:pt x="8" y="27"/>
                    </a:cubicBezTo>
                    <a:cubicBezTo>
                      <a:pt x="16" y="24"/>
                      <a:pt x="30" y="19"/>
                      <a:pt x="42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1" name="Freeform 130"/>
              <p:cNvSpPr>
                <a:spLocks/>
              </p:cNvSpPr>
              <p:nvPr/>
            </p:nvSpPr>
            <p:spPr bwMode="auto">
              <a:xfrm>
                <a:off x="7069138" y="1295400"/>
                <a:ext cx="188913" cy="155575"/>
              </a:xfrm>
              <a:custGeom>
                <a:avLst/>
                <a:gdLst/>
                <a:ahLst/>
                <a:cxnLst>
                  <a:cxn ang="0">
                    <a:pos x="34" y="35"/>
                  </a:cxn>
                  <a:cxn ang="0">
                    <a:pos x="49" y="39"/>
                  </a:cxn>
                  <a:cxn ang="0">
                    <a:pos x="50" y="37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25" y="18"/>
                  </a:cxn>
                  <a:cxn ang="0">
                    <a:pos x="1" y="3"/>
                  </a:cxn>
                  <a:cxn ang="0">
                    <a:pos x="9" y="14"/>
                  </a:cxn>
                  <a:cxn ang="0">
                    <a:pos x="30" y="32"/>
                  </a:cxn>
                  <a:cxn ang="0">
                    <a:pos x="34" y="35"/>
                  </a:cxn>
                </a:cxnLst>
                <a:rect l="0" t="0" r="r" b="b"/>
                <a:pathLst>
                  <a:path w="50" h="41">
                    <a:moveTo>
                      <a:pt x="34" y="35"/>
                    </a:moveTo>
                    <a:cubicBezTo>
                      <a:pt x="41" y="39"/>
                      <a:pt x="47" y="41"/>
                      <a:pt x="49" y="39"/>
                    </a:cubicBezTo>
                    <a:cubicBezTo>
                      <a:pt x="50" y="39"/>
                      <a:pt x="50" y="38"/>
                      <a:pt x="50" y="37"/>
                    </a:cubicBezTo>
                    <a:cubicBezTo>
                      <a:pt x="48" y="37"/>
                      <a:pt x="44" y="34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4" y="26"/>
                      <a:pt x="30" y="22"/>
                      <a:pt x="25" y="18"/>
                    </a:cubicBezTo>
                    <a:cubicBezTo>
                      <a:pt x="14" y="8"/>
                      <a:pt x="4" y="0"/>
                      <a:pt x="1" y="3"/>
                    </a:cubicBezTo>
                    <a:cubicBezTo>
                      <a:pt x="0" y="5"/>
                      <a:pt x="3" y="9"/>
                      <a:pt x="9" y="14"/>
                    </a:cubicBezTo>
                    <a:cubicBezTo>
                      <a:pt x="15" y="20"/>
                      <a:pt x="23" y="26"/>
                      <a:pt x="30" y="32"/>
                    </a:cubicBezTo>
                    <a:cubicBezTo>
                      <a:pt x="31" y="33"/>
                      <a:pt x="33" y="34"/>
                      <a:pt x="34" y="3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2" name="Freeform 131"/>
              <p:cNvSpPr>
                <a:spLocks/>
              </p:cNvSpPr>
              <p:nvPr/>
            </p:nvSpPr>
            <p:spPr bwMode="auto">
              <a:xfrm>
                <a:off x="7335838" y="1374775"/>
                <a:ext cx="215900" cy="11747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4" y="29"/>
                      <a:pt x="9" y="26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6" y="22"/>
                      <a:pt x="0" y="26"/>
                      <a:pt x="0" y="2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3" name="Freeform 132"/>
              <p:cNvSpPr>
                <a:spLocks/>
              </p:cNvSpPr>
              <p:nvPr/>
            </p:nvSpPr>
            <p:spPr bwMode="auto">
              <a:xfrm>
                <a:off x="7288213" y="1676400"/>
                <a:ext cx="30163" cy="82550"/>
              </a:xfrm>
              <a:custGeom>
                <a:avLst/>
                <a:gdLst/>
                <a:ahLst/>
                <a:cxnLst>
                  <a:cxn ang="0">
                    <a:pos x="5" y="22"/>
                  </a:cxn>
                  <a:cxn ang="0">
                    <a:pos x="8" y="6"/>
                  </a:cxn>
                  <a:cxn ang="0">
                    <a:pos x="0" y="0"/>
                  </a:cxn>
                  <a:cxn ang="0">
                    <a:pos x="5" y="22"/>
                  </a:cxn>
                </a:cxnLst>
                <a:rect l="0" t="0" r="r" b="b"/>
                <a:pathLst>
                  <a:path w="8" h="22">
                    <a:moveTo>
                      <a:pt x="5" y="22"/>
                    </a:moveTo>
                    <a:cubicBezTo>
                      <a:pt x="8" y="22"/>
                      <a:pt x="8" y="15"/>
                      <a:pt x="8" y="6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1" y="12"/>
                      <a:pt x="2" y="22"/>
                      <a:pt x="5" y="2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4" name="Freeform 133"/>
              <p:cNvSpPr>
                <a:spLocks/>
              </p:cNvSpPr>
              <p:nvPr/>
            </p:nvSpPr>
            <p:spPr bwMode="auto">
              <a:xfrm>
                <a:off x="7031038" y="1209675"/>
                <a:ext cx="490538" cy="447675"/>
              </a:xfrm>
              <a:custGeom>
                <a:avLst/>
                <a:gdLst/>
                <a:ahLst/>
                <a:cxnLst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1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9" y="44"/>
                  </a:cxn>
                  <a:cxn ang="0">
                    <a:pos x="69" y="44"/>
                  </a:cxn>
                  <a:cxn ang="0">
                    <a:pos x="62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8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8" y="92"/>
                  </a:cxn>
                  <a:cxn ang="0">
                    <a:pos x="57" y="86"/>
                  </a:cxn>
                  <a:cxn ang="0">
                    <a:pos x="57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67" y="116"/>
                  </a:cxn>
                  <a:cxn ang="0">
                    <a:pos x="75" y="112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9"/>
                  </a:cxn>
                  <a:cxn ang="0">
                    <a:pos x="103" y="94"/>
                  </a:cxn>
                  <a:cxn ang="0">
                    <a:pos x="109" y="89"/>
                  </a:cxn>
                  <a:cxn ang="0">
                    <a:pos x="96" y="83"/>
                  </a:cxn>
                </a:cxnLst>
                <a:rect l="0" t="0" r="r" b="b"/>
                <a:pathLst>
                  <a:path w="130" h="119">
                    <a:moveTo>
                      <a:pt x="96" y="83"/>
                    </a:move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7" y="66"/>
                      <a:pt x="94" y="60"/>
                    </a:cubicBezTo>
                    <a:cubicBezTo>
                      <a:pt x="109" y="49"/>
                      <a:pt x="130" y="36"/>
                      <a:pt x="127" y="32"/>
                    </a:cubicBezTo>
                    <a:cubicBezTo>
                      <a:pt x="124" y="28"/>
                      <a:pt x="103" y="45"/>
                      <a:pt x="87" y="55"/>
                    </a:cubicBezTo>
                    <a:cubicBezTo>
                      <a:pt x="84" y="58"/>
                      <a:pt x="81" y="59"/>
                      <a:pt x="78" y="61"/>
                    </a:cubicBezTo>
                    <a:cubicBezTo>
                      <a:pt x="77" y="61"/>
                      <a:pt x="76" y="62"/>
                      <a:pt x="75" y="62"/>
                    </a:cubicBezTo>
                    <a:cubicBezTo>
                      <a:pt x="74" y="62"/>
                      <a:pt x="74" y="62"/>
                      <a:pt x="73" y="62"/>
                    </a:cubicBezTo>
                    <a:cubicBezTo>
                      <a:pt x="71" y="60"/>
                      <a:pt x="69" y="53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26"/>
                      <a:pt x="67" y="0"/>
                      <a:pt x="62" y="1"/>
                    </a:cubicBezTo>
                    <a:cubicBezTo>
                      <a:pt x="57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1" y="59"/>
                      <a:pt x="60" y="60"/>
                    </a:cubicBezTo>
                    <a:cubicBezTo>
                      <a:pt x="60" y="61"/>
                      <a:pt x="60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2" y="53"/>
                      <a:pt x="15" y="44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2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4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1" y="94"/>
                      <a:pt x="25" y="98"/>
                    </a:cubicBezTo>
                    <a:cubicBezTo>
                      <a:pt x="15" y="105"/>
                      <a:pt x="6" y="112"/>
                      <a:pt x="8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51" y="89"/>
                      <a:pt x="54" y="87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6" y="94"/>
                      <a:pt x="66" y="103"/>
                    </a:cubicBezTo>
                    <a:cubicBezTo>
                      <a:pt x="67" y="107"/>
                      <a:pt x="67" y="111"/>
                      <a:pt x="67" y="116"/>
                    </a:cubicBezTo>
                    <a:cubicBezTo>
                      <a:pt x="70" y="114"/>
                      <a:pt x="72" y="113"/>
                      <a:pt x="75" y="112"/>
                    </a:cubicBezTo>
                    <a:cubicBezTo>
                      <a:pt x="75" y="109"/>
                      <a:pt x="74" y="106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4" y="85"/>
                      <a:pt x="91" y="89"/>
                    </a:cubicBezTo>
                    <a:cubicBezTo>
                      <a:pt x="95" y="90"/>
                      <a:pt x="99" y="92"/>
                      <a:pt x="103" y="94"/>
                    </a:cubicBezTo>
                    <a:cubicBezTo>
                      <a:pt x="105" y="92"/>
                      <a:pt x="107" y="91"/>
                      <a:pt x="109" y="89"/>
                    </a:cubicBezTo>
                    <a:cubicBezTo>
                      <a:pt x="105" y="87"/>
                      <a:pt x="100" y="85"/>
                      <a:pt x="96" y="83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9" name="Freeform 143"/>
            <p:cNvSpPr>
              <a:spLocks noEditPoints="1"/>
            </p:cNvSpPr>
            <p:nvPr/>
          </p:nvSpPr>
          <p:spPr bwMode="auto">
            <a:xfrm rot="1639090">
              <a:off x="6813850" y="1631634"/>
              <a:ext cx="145913" cy="178972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38" y="19"/>
                </a:cxn>
                <a:cxn ang="0">
                  <a:pos x="33" y="18"/>
                </a:cxn>
                <a:cxn ang="0">
                  <a:pos x="28" y="10"/>
                </a:cxn>
                <a:cxn ang="0">
                  <a:pos x="19" y="7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7" y="11"/>
                </a:cxn>
                <a:cxn ang="0">
                  <a:pos x="3" y="23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9" y="48"/>
                </a:cxn>
                <a:cxn ang="0">
                  <a:pos x="14" y="55"/>
                </a:cxn>
                <a:cxn ang="0">
                  <a:pos x="20" y="58"/>
                </a:cxn>
                <a:cxn ang="0">
                  <a:pos x="18" y="61"/>
                </a:cxn>
                <a:cxn ang="0">
                  <a:pos x="45" y="66"/>
                </a:cxn>
                <a:cxn ang="0">
                  <a:pos x="53" y="41"/>
                </a:cxn>
                <a:cxn ang="0">
                  <a:pos x="49" y="40"/>
                </a:cxn>
                <a:cxn ang="0">
                  <a:pos x="46" y="20"/>
                </a:cxn>
                <a:cxn ang="0">
                  <a:pos x="36" y="50"/>
                </a:cxn>
                <a:cxn ang="0">
                  <a:pos x="25" y="37"/>
                </a:cxn>
                <a:cxn ang="0">
                  <a:pos x="13" y="24"/>
                </a:cxn>
                <a:cxn ang="0">
                  <a:pos x="9" y="5"/>
                </a:cxn>
                <a:cxn ang="0">
                  <a:pos x="15" y="25"/>
                </a:cxn>
                <a:cxn ang="0">
                  <a:pos x="26" y="37"/>
                </a:cxn>
                <a:cxn ang="0">
                  <a:pos x="36" y="50"/>
                </a:cxn>
              </a:cxnLst>
              <a:rect l="0" t="0" r="r" b="b"/>
              <a:pathLst>
                <a:path w="54" h="66">
                  <a:moveTo>
                    <a:pt x="46" y="20"/>
                  </a:moveTo>
                  <a:cubicBezTo>
                    <a:pt x="45" y="16"/>
                    <a:pt x="40" y="17"/>
                    <a:pt x="38" y="19"/>
                  </a:cubicBezTo>
                  <a:cubicBezTo>
                    <a:pt x="35" y="22"/>
                    <a:pt x="35" y="21"/>
                    <a:pt x="33" y="18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5" y="8"/>
                    <a:pt x="21" y="9"/>
                    <a:pt x="19" y="7"/>
                  </a:cubicBezTo>
                  <a:cubicBezTo>
                    <a:pt x="17" y="5"/>
                    <a:pt x="14" y="7"/>
                    <a:pt x="11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6" y="7"/>
                    <a:pt x="7" y="11"/>
                  </a:cubicBezTo>
                  <a:cubicBezTo>
                    <a:pt x="8" y="15"/>
                    <a:pt x="4" y="21"/>
                    <a:pt x="3" y="23"/>
                  </a:cubicBezTo>
                  <a:cubicBezTo>
                    <a:pt x="0" y="31"/>
                    <a:pt x="6" y="36"/>
                    <a:pt x="6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8" y="44"/>
                    <a:pt x="9" y="48"/>
                  </a:cubicBezTo>
                  <a:cubicBezTo>
                    <a:pt x="11" y="52"/>
                    <a:pt x="14" y="55"/>
                    <a:pt x="14" y="5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16" y="58"/>
                    <a:pt x="18" y="61"/>
                  </a:cubicBezTo>
                  <a:cubicBezTo>
                    <a:pt x="20" y="64"/>
                    <a:pt x="45" y="66"/>
                    <a:pt x="45" y="66"/>
                  </a:cubicBezTo>
                  <a:cubicBezTo>
                    <a:pt x="42" y="64"/>
                    <a:pt x="51" y="46"/>
                    <a:pt x="53" y="41"/>
                  </a:cubicBezTo>
                  <a:cubicBezTo>
                    <a:pt x="54" y="36"/>
                    <a:pt x="49" y="44"/>
                    <a:pt x="49" y="40"/>
                  </a:cubicBezTo>
                  <a:cubicBezTo>
                    <a:pt x="50" y="35"/>
                    <a:pt x="48" y="23"/>
                    <a:pt x="46" y="20"/>
                  </a:cubicBezTo>
                  <a:close/>
                  <a:moveTo>
                    <a:pt x="36" y="50"/>
                  </a:moveTo>
                  <a:cubicBezTo>
                    <a:pt x="36" y="50"/>
                    <a:pt x="26" y="41"/>
                    <a:pt x="25" y="37"/>
                  </a:cubicBezTo>
                  <a:cubicBezTo>
                    <a:pt x="25" y="37"/>
                    <a:pt x="14" y="29"/>
                    <a:pt x="13" y="24"/>
                  </a:cubicBezTo>
                  <a:cubicBezTo>
                    <a:pt x="12" y="19"/>
                    <a:pt x="9" y="5"/>
                    <a:pt x="9" y="5"/>
                  </a:cubicBezTo>
                  <a:cubicBezTo>
                    <a:pt x="9" y="5"/>
                    <a:pt x="14" y="23"/>
                    <a:pt x="15" y="25"/>
                  </a:cubicBezTo>
                  <a:cubicBezTo>
                    <a:pt x="16" y="27"/>
                    <a:pt x="25" y="36"/>
                    <a:pt x="26" y="37"/>
                  </a:cubicBezTo>
                  <a:cubicBezTo>
                    <a:pt x="27" y="39"/>
                    <a:pt x="31" y="44"/>
                    <a:pt x="36" y="5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0" name="Freeform 144"/>
            <p:cNvSpPr>
              <a:spLocks/>
            </p:cNvSpPr>
            <p:nvPr/>
          </p:nvSpPr>
          <p:spPr bwMode="auto">
            <a:xfrm rot="1639090">
              <a:off x="6845989" y="1641212"/>
              <a:ext cx="72956" cy="1219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9"/>
                </a:cxn>
                <a:cxn ang="0">
                  <a:pos x="16" y="32"/>
                </a:cxn>
                <a:cxn ang="0">
                  <a:pos x="27" y="45"/>
                </a:cxn>
                <a:cxn ang="0">
                  <a:pos x="17" y="32"/>
                </a:cxn>
                <a:cxn ang="0">
                  <a:pos x="6" y="20"/>
                </a:cxn>
                <a:cxn ang="0">
                  <a:pos x="0" y="0"/>
                </a:cxn>
              </a:cxnLst>
              <a:rect l="0" t="0" r="r" b="b"/>
              <a:pathLst>
                <a:path w="27" h="45">
                  <a:moveTo>
                    <a:pt x="0" y="0"/>
                  </a:moveTo>
                  <a:cubicBezTo>
                    <a:pt x="0" y="0"/>
                    <a:pt x="3" y="14"/>
                    <a:pt x="4" y="19"/>
                  </a:cubicBezTo>
                  <a:cubicBezTo>
                    <a:pt x="5" y="24"/>
                    <a:pt x="16" y="32"/>
                    <a:pt x="16" y="32"/>
                  </a:cubicBezTo>
                  <a:cubicBezTo>
                    <a:pt x="17" y="36"/>
                    <a:pt x="27" y="45"/>
                    <a:pt x="27" y="45"/>
                  </a:cubicBezTo>
                  <a:cubicBezTo>
                    <a:pt x="22" y="39"/>
                    <a:pt x="18" y="34"/>
                    <a:pt x="17" y="32"/>
                  </a:cubicBezTo>
                  <a:cubicBezTo>
                    <a:pt x="16" y="31"/>
                    <a:pt x="7" y="22"/>
                    <a:pt x="6" y="20"/>
                  </a:cubicBezTo>
                  <a:cubicBezTo>
                    <a:pt x="5" y="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B5CC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1639090">
              <a:off x="7091669" y="1042245"/>
              <a:ext cx="589351" cy="598471"/>
              <a:chOff x="5902325" y="2266950"/>
              <a:chExt cx="820738" cy="833438"/>
            </a:xfrm>
            <a:solidFill>
              <a:schemeClr val="accent4">
                <a:alpha val="20000"/>
              </a:schemeClr>
            </a:solidFill>
          </p:grpSpPr>
          <p:sp>
            <p:nvSpPr>
              <p:cNvPr id="44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45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2" name="Freeform 177"/>
                <p:cNvSpPr>
                  <a:spLocks/>
                </p:cNvSpPr>
                <p:nvPr/>
              </p:nvSpPr>
              <p:spPr bwMode="auto">
                <a:xfrm>
                  <a:off x="4270375" y="2417763"/>
                  <a:ext cx="458788" cy="493713"/>
                </a:xfrm>
                <a:custGeom>
                  <a:avLst/>
                  <a:gdLst/>
                  <a:ahLst/>
                  <a:cxnLst>
                    <a:cxn ang="0">
                      <a:pos x="63" y="13"/>
                    </a:cxn>
                    <a:cxn ang="0">
                      <a:pos x="56" y="3"/>
                    </a:cxn>
                    <a:cxn ang="0">
                      <a:pos x="51" y="19"/>
                    </a:cxn>
                    <a:cxn ang="0">
                      <a:pos x="44" y="10"/>
                    </a:cxn>
                    <a:cxn ang="0">
                      <a:pos x="55" y="47"/>
                    </a:cxn>
                    <a:cxn ang="0">
                      <a:pos x="23" y="17"/>
                    </a:cxn>
                    <a:cxn ang="0">
                      <a:pos x="32" y="34"/>
                    </a:cxn>
                    <a:cxn ang="0">
                      <a:pos x="13" y="30"/>
                    </a:cxn>
                    <a:cxn ang="0">
                      <a:pos x="45" y="59"/>
                    </a:cxn>
                    <a:cxn ang="0">
                      <a:pos x="5" y="53"/>
                    </a:cxn>
                    <a:cxn ang="0">
                      <a:pos x="9" y="61"/>
                    </a:cxn>
                    <a:cxn ang="0">
                      <a:pos x="2" y="70"/>
                    </a:cxn>
                    <a:cxn ang="0">
                      <a:pos x="45" y="74"/>
                    </a:cxn>
                    <a:cxn ang="0">
                      <a:pos x="8" y="95"/>
                    </a:cxn>
                    <a:cxn ang="0">
                      <a:pos x="23" y="94"/>
                    </a:cxn>
                    <a:cxn ang="0">
                      <a:pos x="15" y="107"/>
                    </a:cxn>
                    <a:cxn ang="0">
                      <a:pos x="51" y="83"/>
                    </a:cxn>
                    <a:cxn ang="0">
                      <a:pos x="35" y="122"/>
                    </a:cxn>
                    <a:cxn ang="0">
                      <a:pos x="50" y="130"/>
                    </a:cxn>
                    <a:cxn ang="0">
                      <a:pos x="65" y="89"/>
                    </a:cxn>
                    <a:cxn ang="0">
                      <a:pos x="80" y="130"/>
                    </a:cxn>
                    <a:cxn ang="0">
                      <a:pos x="86" y="117"/>
                    </a:cxn>
                    <a:cxn ang="0">
                      <a:pos x="93" y="127"/>
                    </a:cxn>
                    <a:cxn ang="0">
                      <a:pos x="78" y="86"/>
                    </a:cxn>
                    <a:cxn ang="0">
                      <a:pos x="111" y="114"/>
                    </a:cxn>
                    <a:cxn ang="0">
                      <a:pos x="105" y="99"/>
                    </a:cxn>
                    <a:cxn ang="0">
                      <a:pos x="120" y="104"/>
                    </a:cxn>
                    <a:cxn ang="0">
                      <a:pos x="99" y="79"/>
                    </a:cxn>
                    <a:cxn ang="0">
                      <a:pos x="93" y="76"/>
                    </a:cxn>
                    <a:cxn ang="0">
                      <a:pos x="93" y="76"/>
                    </a:cxn>
                    <a:cxn ang="0">
                      <a:pos x="80" y="48"/>
                    </a:cxn>
                    <a:cxn ang="0">
                      <a:pos x="77" y="36"/>
                    </a:cxn>
                    <a:cxn ang="0">
                      <a:pos x="77" y="36"/>
                    </a:cxn>
                    <a:cxn ang="0">
                      <a:pos x="68" y="44"/>
                    </a:cxn>
                  </a:cxnLst>
                  <a:rect l="0" t="0" r="r" b="b"/>
                  <a:pathLst>
                    <a:path w="122" h="131">
                      <a:moveTo>
                        <a:pt x="68" y="44"/>
                      </a:moveTo>
                      <a:cubicBezTo>
                        <a:pt x="68" y="31"/>
                        <a:pt x="66" y="20"/>
                        <a:pt x="63" y="13"/>
                      </a:cubicBezTo>
                      <a:cubicBezTo>
                        <a:pt x="62" y="10"/>
                        <a:pt x="61" y="8"/>
                        <a:pt x="60" y="6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2" y="0"/>
                        <a:pt x="48" y="5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24"/>
                        <a:pt x="53" y="31"/>
                        <a:pt x="56" y="38"/>
                      </a:cubicBezTo>
                      <a:cubicBezTo>
                        <a:pt x="51" y="24"/>
                        <a:pt x="47" y="14"/>
                        <a:pt x="44" y="10"/>
                      </a:cubicBezTo>
                      <a:cubicBezTo>
                        <a:pt x="41" y="5"/>
                        <a:pt x="40" y="4"/>
                        <a:pt x="40" y="8"/>
                      </a:cubicBezTo>
                      <a:cubicBezTo>
                        <a:pt x="40" y="13"/>
                        <a:pt x="44" y="29"/>
                        <a:pt x="55" y="47"/>
                      </a:cubicBezTo>
                      <a:cubicBezTo>
                        <a:pt x="47" y="33"/>
                        <a:pt x="38" y="24"/>
                        <a:pt x="31" y="20"/>
                      </a:cubicBezTo>
                      <a:cubicBezTo>
                        <a:pt x="27" y="17"/>
                        <a:pt x="25" y="16"/>
                        <a:pt x="23" y="17"/>
                      </a:cubicBezTo>
                      <a:cubicBezTo>
                        <a:pt x="21" y="18"/>
                        <a:pt x="23" y="2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5" y="38"/>
                        <a:pt x="39" y="42"/>
                        <a:pt x="44" y="46"/>
                      </a:cubicBezTo>
                      <a:cubicBezTo>
                        <a:pt x="24" y="27"/>
                        <a:pt x="14" y="25"/>
                        <a:pt x="13" y="30"/>
                      </a:cubicBezTo>
                      <a:cubicBezTo>
                        <a:pt x="12" y="32"/>
                        <a:pt x="13" y="35"/>
                        <a:pt x="16" y="38"/>
                      </a:cubicBezTo>
                      <a:cubicBezTo>
                        <a:pt x="20" y="45"/>
                        <a:pt x="30" y="53"/>
                        <a:pt x="45" y="59"/>
                      </a:cubicBezTo>
                      <a:cubicBezTo>
                        <a:pt x="34" y="54"/>
                        <a:pt x="24" y="53"/>
                        <a:pt x="16" y="52"/>
                      </a:cubicBezTo>
                      <a:cubicBezTo>
                        <a:pt x="11" y="52"/>
                        <a:pt x="7" y="52"/>
                        <a:pt x="5" y="53"/>
                      </a:cubicBezTo>
                      <a:cubicBezTo>
                        <a:pt x="0" y="55"/>
                        <a:pt x="0" y="58"/>
                        <a:pt x="8" y="60"/>
                      </a:cubicBezTo>
                      <a:cubicBezTo>
                        <a:pt x="8" y="60"/>
                        <a:pt x="9" y="60"/>
                        <a:pt x="9" y="61"/>
                      </a:cubicBezTo>
                      <a:cubicBezTo>
                        <a:pt x="15" y="62"/>
                        <a:pt x="23" y="64"/>
                        <a:pt x="36" y="65"/>
                      </a:cubicBezTo>
                      <a:cubicBezTo>
                        <a:pt x="14" y="63"/>
                        <a:pt x="4" y="66"/>
                        <a:pt x="2" y="70"/>
                      </a:cubicBezTo>
                      <a:cubicBezTo>
                        <a:pt x="1" y="72"/>
                        <a:pt x="3" y="75"/>
                        <a:pt x="8" y="77"/>
                      </a:cubicBezTo>
                      <a:cubicBezTo>
                        <a:pt x="15" y="79"/>
                        <a:pt x="29" y="80"/>
                        <a:pt x="45" y="74"/>
                      </a:cubicBezTo>
                      <a:cubicBezTo>
                        <a:pt x="33" y="79"/>
                        <a:pt x="23" y="83"/>
                        <a:pt x="17" y="88"/>
                      </a:cubicBezTo>
                      <a:cubicBezTo>
                        <a:pt x="12" y="91"/>
                        <a:pt x="9" y="94"/>
                        <a:pt x="8" y="95"/>
                      </a:cubicBezTo>
                      <a:cubicBezTo>
                        <a:pt x="6" y="99"/>
                        <a:pt x="15" y="97"/>
                        <a:pt x="41" y="82"/>
                      </a:cubicBezTo>
                      <a:cubicBezTo>
                        <a:pt x="33" y="87"/>
                        <a:pt x="27" y="90"/>
                        <a:pt x="23" y="94"/>
                      </a:cubicBezTo>
                      <a:cubicBezTo>
                        <a:pt x="23" y="94"/>
                        <a:pt x="23" y="94"/>
                        <a:pt x="22" y="94"/>
                      </a:cubicBezTo>
                      <a:cubicBezTo>
                        <a:pt x="13" y="102"/>
                        <a:pt x="12" y="106"/>
                        <a:pt x="15" y="107"/>
                      </a:cubicBezTo>
                      <a:cubicBezTo>
                        <a:pt x="17" y="107"/>
                        <a:pt x="21" y="106"/>
                        <a:pt x="25" y="104"/>
                      </a:cubicBezTo>
                      <a:cubicBezTo>
                        <a:pt x="32" y="101"/>
                        <a:pt x="42" y="94"/>
                        <a:pt x="51" y="83"/>
                      </a:cubicBezTo>
                      <a:cubicBezTo>
                        <a:pt x="41" y="94"/>
                        <a:pt x="36" y="105"/>
                        <a:pt x="35" y="113"/>
                      </a:cubicBezTo>
                      <a:cubicBezTo>
                        <a:pt x="34" y="117"/>
                        <a:pt x="34" y="120"/>
                        <a:pt x="35" y="122"/>
                      </a:cubicBezTo>
                      <a:cubicBezTo>
                        <a:pt x="37" y="128"/>
                        <a:pt x="46" y="123"/>
                        <a:pt x="56" y="95"/>
                      </a:cubicBezTo>
                      <a:cubicBezTo>
                        <a:pt x="48" y="117"/>
                        <a:pt x="47" y="127"/>
                        <a:pt x="50" y="130"/>
                      </a:cubicBezTo>
                      <a:cubicBezTo>
                        <a:pt x="51" y="131"/>
                        <a:pt x="53" y="130"/>
                        <a:pt x="55" y="126"/>
                      </a:cubicBezTo>
                      <a:cubicBezTo>
                        <a:pt x="59" y="120"/>
                        <a:pt x="64" y="107"/>
                        <a:pt x="65" y="89"/>
                      </a:cubicBezTo>
                      <a:cubicBezTo>
                        <a:pt x="64" y="105"/>
                        <a:pt x="68" y="117"/>
                        <a:pt x="72" y="124"/>
                      </a:cubicBezTo>
                      <a:cubicBezTo>
                        <a:pt x="75" y="128"/>
                        <a:pt x="78" y="131"/>
                        <a:pt x="80" y="130"/>
                      </a:cubicBezTo>
                      <a:cubicBezTo>
                        <a:pt x="84" y="130"/>
                        <a:pt x="86" y="120"/>
                        <a:pt x="76" y="95"/>
                      </a:cubicBezTo>
                      <a:cubicBezTo>
                        <a:pt x="80" y="105"/>
                        <a:pt x="83" y="112"/>
                        <a:pt x="86" y="117"/>
                      </a:cubicBezTo>
                      <a:cubicBezTo>
                        <a:pt x="86" y="118"/>
                        <a:pt x="86" y="118"/>
                        <a:pt x="87" y="119"/>
                      </a:cubicBezTo>
                      <a:cubicBezTo>
                        <a:pt x="90" y="125"/>
                        <a:pt x="92" y="127"/>
                        <a:pt x="93" y="127"/>
                      </a:cubicBezTo>
                      <a:cubicBezTo>
                        <a:pt x="94" y="127"/>
                        <a:pt x="95" y="124"/>
                        <a:pt x="93" y="120"/>
                      </a:cubicBezTo>
                      <a:cubicBezTo>
                        <a:pt x="92" y="112"/>
                        <a:pt x="87" y="100"/>
                        <a:pt x="78" y="86"/>
                      </a:cubicBezTo>
                      <a:cubicBezTo>
                        <a:pt x="88" y="102"/>
                        <a:pt x="99" y="112"/>
                        <a:pt x="106" y="115"/>
                      </a:cubicBezTo>
                      <a:cubicBezTo>
                        <a:pt x="109" y="116"/>
                        <a:pt x="111" y="116"/>
                        <a:pt x="111" y="114"/>
                      </a:cubicBezTo>
                      <a:cubicBezTo>
                        <a:pt x="111" y="111"/>
                        <a:pt x="105" y="102"/>
                        <a:pt x="89" y="87"/>
                      </a:cubicBezTo>
                      <a:cubicBezTo>
                        <a:pt x="95" y="92"/>
                        <a:pt x="100" y="97"/>
                        <a:pt x="105" y="99"/>
                      </a:cubicBezTo>
                      <a:cubicBezTo>
                        <a:pt x="105" y="99"/>
                        <a:pt x="105" y="100"/>
                        <a:pt x="105" y="100"/>
                      </a:cubicBezTo>
                      <a:cubicBezTo>
                        <a:pt x="113" y="104"/>
                        <a:pt x="118" y="105"/>
                        <a:pt x="120" y="104"/>
                      </a:cubicBezTo>
                      <a:cubicBezTo>
                        <a:pt x="122" y="103"/>
                        <a:pt x="122" y="101"/>
                        <a:pt x="120" y="97"/>
                      </a:cubicBezTo>
                      <a:cubicBezTo>
                        <a:pt x="117" y="92"/>
                        <a:pt x="110" y="85"/>
                        <a:pt x="99" y="79"/>
                      </a:cubicBezTo>
                      <a:cubicBezTo>
                        <a:pt x="98" y="82"/>
                        <a:pt x="98" y="85"/>
                        <a:pt x="97" y="89"/>
                      </a:cubicBezTo>
                      <a:cubicBezTo>
                        <a:pt x="96" y="86"/>
                        <a:pt x="95" y="82"/>
                        <a:pt x="93" y="76"/>
                      </a:cubicBezTo>
                      <a:cubicBezTo>
                        <a:pt x="91" y="76"/>
                        <a:pt x="89" y="75"/>
                        <a:pt x="88" y="74"/>
                      </a:cubicBezTo>
                      <a:cubicBezTo>
                        <a:pt x="89" y="75"/>
                        <a:pt x="91" y="75"/>
                        <a:pt x="93" y="76"/>
                      </a:cubicBezTo>
                      <a:cubicBezTo>
                        <a:pt x="90" y="68"/>
                        <a:pt x="87" y="57"/>
                        <a:pt x="82" y="46"/>
                      </a:cubicBezTo>
                      <a:cubicBezTo>
                        <a:pt x="81" y="47"/>
                        <a:pt x="80" y="48"/>
                        <a:pt x="80" y="48"/>
                      </a:cubicBezTo>
                      <a:cubicBezTo>
                        <a:pt x="80" y="48"/>
                        <a:pt x="81" y="47"/>
                        <a:pt x="82" y="46"/>
                      </a:cubicBezTo>
                      <a:cubicBezTo>
                        <a:pt x="80" y="43"/>
                        <a:pt x="79" y="40"/>
                        <a:pt x="77" y="36"/>
                      </a:cubicBezTo>
                      <a:cubicBezTo>
                        <a:pt x="77" y="37"/>
                        <a:pt x="77" y="38"/>
                        <a:pt x="77" y="38"/>
                      </a:cubicBezTo>
                      <a:cubicBezTo>
                        <a:pt x="77" y="38"/>
                        <a:pt x="77" y="37"/>
                        <a:pt x="77" y="36"/>
                      </a:cubicBezTo>
                      <a:cubicBezTo>
                        <a:pt x="75" y="32"/>
                        <a:pt x="73" y="28"/>
                        <a:pt x="71" y="23"/>
                      </a:cubicBezTo>
                      <a:cubicBezTo>
                        <a:pt x="69" y="29"/>
                        <a:pt x="68" y="36"/>
                        <a:pt x="68" y="4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94"/>
            <p:cNvGrpSpPr/>
            <p:nvPr/>
          </p:nvGrpSpPr>
          <p:grpSpPr>
            <a:xfrm rot="1639090">
              <a:off x="6306880" y="1162691"/>
              <a:ext cx="457117" cy="587071"/>
              <a:chOff x="3224213" y="2960688"/>
              <a:chExt cx="636587" cy="817562"/>
            </a:xfrm>
          </p:grpSpPr>
          <p:sp>
            <p:nvSpPr>
              <p:cNvPr id="407" name="Freeform 11"/>
              <p:cNvSpPr>
                <a:spLocks/>
              </p:cNvSpPr>
              <p:nvPr/>
            </p:nvSpPr>
            <p:spPr bwMode="auto">
              <a:xfrm>
                <a:off x="3355975" y="3152775"/>
                <a:ext cx="7938" cy="19050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3389313" y="3095625"/>
                <a:ext cx="23813" cy="492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5"/>
                  </a:cxn>
                  <a:cxn ang="0">
                    <a:pos x="5" y="13"/>
                  </a:cxn>
                  <a:cxn ang="0">
                    <a:pos x="6" y="0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7"/>
                      <a:pt x="3" y="10"/>
                      <a:pt x="5" y="13"/>
                    </a:cubicBezTo>
                    <a:cubicBezTo>
                      <a:pt x="5" y="8"/>
                      <a:pt x="5" y="4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9" name="Freeform 15"/>
              <p:cNvSpPr>
                <a:spLocks/>
              </p:cNvSpPr>
              <p:nvPr/>
            </p:nvSpPr>
            <p:spPr bwMode="auto">
              <a:xfrm>
                <a:off x="3257550" y="3281363"/>
                <a:ext cx="15875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0" name="Freeform 16"/>
              <p:cNvSpPr>
                <a:spLocks/>
              </p:cNvSpPr>
              <p:nvPr/>
            </p:nvSpPr>
            <p:spPr bwMode="auto">
              <a:xfrm>
                <a:off x="3325813" y="3186113"/>
                <a:ext cx="11113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3443288" y="3046413"/>
                <a:ext cx="14288" cy="125413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33"/>
                  </a:cxn>
                  <a:cxn ang="0">
                    <a:pos x="0" y="32"/>
                  </a:cxn>
                </a:cxnLst>
                <a:rect l="0" t="0" r="r" b="b"/>
                <a:pathLst>
                  <a:path w="4" h="33">
                    <a:moveTo>
                      <a:pt x="0" y="32"/>
                    </a:moveTo>
                    <a:cubicBezTo>
                      <a:pt x="2" y="18"/>
                      <a:pt x="3" y="7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10"/>
                      <a:pt x="1" y="20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2" name="Freeform 23"/>
              <p:cNvSpPr>
                <a:spLocks/>
              </p:cNvSpPr>
              <p:nvPr/>
            </p:nvSpPr>
            <p:spPr bwMode="auto">
              <a:xfrm>
                <a:off x="3224213" y="3449638"/>
                <a:ext cx="33338" cy="238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5"/>
                      <a:pt x="5" y="3"/>
                      <a:pt x="8" y="1"/>
                    </a:cubicBezTo>
                    <a:cubicBezTo>
                      <a:pt x="9" y="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3" name="Freeform 26"/>
              <p:cNvSpPr>
                <a:spLocks/>
              </p:cNvSpPr>
              <p:nvPr/>
            </p:nvSpPr>
            <p:spPr bwMode="auto">
              <a:xfrm>
                <a:off x="3224213" y="3487738"/>
                <a:ext cx="41275" cy="4127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4"/>
                  </a:cxn>
                  <a:cxn ang="0">
                    <a:pos x="2" y="11"/>
                  </a:cxn>
                  <a:cxn ang="0">
                    <a:pos x="11" y="0"/>
                  </a:cxn>
                  <a:cxn ang="0">
                    <a:pos x="1" y="3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6"/>
                      <a:pt x="1" y="8"/>
                      <a:pt x="2" y="11"/>
                    </a:cubicBezTo>
                    <a:cubicBezTo>
                      <a:pt x="4" y="7"/>
                      <a:pt x="7" y="4"/>
                      <a:pt x="11" y="0"/>
                    </a:cubicBezTo>
                    <a:cubicBezTo>
                      <a:pt x="7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4" name="Freeform 27"/>
              <p:cNvSpPr>
                <a:spLocks/>
              </p:cNvSpPr>
              <p:nvPr/>
            </p:nvSpPr>
            <p:spPr bwMode="auto">
              <a:xfrm>
                <a:off x="3240088" y="3468688"/>
                <a:ext cx="74613" cy="9048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0" y="24"/>
                  </a:cxn>
                  <a:cxn ang="0">
                    <a:pos x="20" y="0"/>
                  </a:cxn>
                  <a:cxn ang="0">
                    <a:pos x="0" y="22"/>
                  </a:cxn>
                </a:cxnLst>
                <a:rect l="0" t="0" r="r" b="b"/>
                <a:pathLst>
                  <a:path w="20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5" y="18"/>
                      <a:pt x="11" y="10"/>
                      <a:pt x="20" y="0"/>
                    </a:cubicBezTo>
                    <a:cubicBezTo>
                      <a:pt x="12" y="10"/>
                      <a:pt x="5" y="17"/>
                      <a:pt x="0" y="2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5" name="Freeform 28"/>
              <p:cNvSpPr>
                <a:spLocks/>
              </p:cNvSpPr>
              <p:nvPr/>
            </p:nvSpPr>
            <p:spPr bwMode="auto">
              <a:xfrm>
                <a:off x="3227388" y="3402013"/>
                <a:ext cx="41275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"/>
                  </a:cxn>
                  <a:cxn ang="0">
                    <a:pos x="11" y="0"/>
                  </a:cxn>
                  <a:cxn ang="0">
                    <a:pos x="0" y="4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7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6" name="Freeform 29"/>
              <p:cNvSpPr>
                <a:spLocks/>
              </p:cNvSpPr>
              <p:nvPr/>
            </p:nvSpPr>
            <p:spPr bwMode="auto">
              <a:xfrm>
                <a:off x="3227388" y="3427413"/>
                <a:ext cx="7938" cy="79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254375" y="3454400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29" y="12"/>
                  </a:cxn>
                  <a:cxn ang="0">
                    <a:pos x="27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4"/>
                      <a:pt x="15" y="66"/>
                      <a:pt x="27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232150" y="3413125"/>
                <a:ext cx="131763" cy="16510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9" y="20"/>
                  </a:cxn>
                  <a:cxn ang="0">
                    <a:pos x="0" y="31"/>
                  </a:cxn>
                  <a:cxn ang="0">
                    <a:pos x="2" y="37"/>
                  </a:cxn>
                  <a:cxn ang="0">
                    <a:pos x="22" y="1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5" y="44"/>
                  </a:cxn>
                  <a:cxn ang="0">
                    <a:pos x="19" y="29"/>
                  </a:cxn>
                  <a:cxn ang="0">
                    <a:pos x="35" y="0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26" y="10"/>
                      <a:pt x="16" y="17"/>
                      <a:pt x="9" y="20"/>
                    </a:cubicBezTo>
                    <a:cubicBezTo>
                      <a:pt x="5" y="24"/>
                      <a:pt x="2" y="27"/>
                      <a:pt x="0" y="31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7" y="32"/>
                      <a:pt x="14" y="25"/>
                      <a:pt x="22" y="15"/>
                    </a:cubicBezTo>
                    <a:cubicBezTo>
                      <a:pt x="13" y="25"/>
                      <a:pt x="7" y="33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1"/>
                      <a:pt x="4" y="43"/>
                      <a:pt x="5" y="44"/>
                    </a:cubicBezTo>
                    <a:cubicBezTo>
                      <a:pt x="9" y="40"/>
                      <a:pt x="14" y="35"/>
                      <a:pt x="19" y="29"/>
                    </a:cubicBezTo>
                    <a:cubicBezTo>
                      <a:pt x="20" y="21"/>
                      <a:pt x="25" y="10"/>
                      <a:pt x="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292475" y="3227388"/>
                <a:ext cx="44450" cy="460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12" y="12"/>
                  </a:cxn>
                  <a:cxn ang="0">
                    <a:pos x="1" y="0"/>
                  </a:cxn>
                </a:cxnLst>
                <a:rect l="0" t="0" r="r" b="b"/>
                <a:pathLst>
                  <a:path w="12" h="1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2" y="12"/>
                    </a:cubicBezTo>
                    <a:cubicBezTo>
                      <a:pt x="7" y="7"/>
                      <a:pt x="4" y="4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355975" y="3149600"/>
                <a:ext cx="7938" cy="222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2" y="6"/>
                  </a:cxn>
                  <a:cxn ang="0">
                    <a:pos x="1" y="0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509963" y="2963863"/>
                <a:ext cx="76200" cy="177800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19" y="0"/>
                      <a:pt x="0" y="47"/>
                    </a:cubicBezTo>
                    <a:cubicBezTo>
                      <a:pt x="4" y="41"/>
                      <a:pt x="7" y="41"/>
                      <a:pt x="7" y="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08363" y="3059113"/>
                <a:ext cx="41275" cy="203200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9" y="30"/>
                  </a:cxn>
                  <a:cxn ang="0">
                    <a:pos x="11" y="0"/>
                  </a:cxn>
                  <a:cxn ang="0">
                    <a:pos x="1" y="10"/>
                  </a:cxn>
                  <a:cxn ang="0">
                    <a:pos x="0" y="23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5" y="45"/>
                      <a:pt x="7" y="36"/>
                      <a:pt x="9" y="30"/>
                    </a:cubicBezTo>
                    <a:cubicBezTo>
                      <a:pt x="10" y="17"/>
                      <a:pt x="11" y="7"/>
                      <a:pt x="11" y="0"/>
                    </a:cubicBezTo>
                    <a:cubicBezTo>
                      <a:pt x="7" y="3"/>
                      <a:pt x="4" y="6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3" y="30"/>
                      <a:pt x="5" y="41"/>
                      <a:pt x="4" y="5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363913" y="3435350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2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8" y="31"/>
                      <a:pt x="4" y="37"/>
                    </a:cubicBezTo>
                    <a:cubicBezTo>
                      <a:pt x="0" y="73"/>
                      <a:pt x="6" y="89"/>
                      <a:pt x="12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5"/>
                      <a:pt x="1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57575" y="2960688"/>
                <a:ext cx="115888" cy="282575"/>
              </a:xfrm>
              <a:custGeom>
                <a:avLst/>
                <a:gdLst/>
                <a:ahLst/>
                <a:cxnLst>
                  <a:cxn ang="0">
                    <a:pos x="13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3" y="49"/>
                  </a:cxn>
                </a:cxnLst>
                <a:rect l="0" t="0" r="r" b="b"/>
                <a:pathLst>
                  <a:path w="31" h="75">
                    <a:moveTo>
                      <a:pt x="13" y="49"/>
                    </a:moveTo>
                    <a:cubicBezTo>
                      <a:pt x="31" y="0"/>
                      <a:pt x="20" y="11"/>
                      <a:pt x="8" y="42"/>
                    </a:cubicBezTo>
                    <a:cubicBezTo>
                      <a:pt x="9" y="47"/>
                      <a:pt x="7" y="58"/>
                      <a:pt x="0" y="75"/>
                    </a:cubicBezTo>
                    <a:cubicBezTo>
                      <a:pt x="5" y="62"/>
                      <a:pt x="10" y="53"/>
                      <a:pt x="13" y="4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443288" y="3032125"/>
                <a:ext cx="36513" cy="1349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36"/>
                  </a:cxn>
                  <a:cxn ang="0">
                    <a:pos x="8" y="21"/>
                  </a:cxn>
                </a:cxnLst>
                <a:rect l="0" t="0" r="r" b="b"/>
                <a:pathLst>
                  <a:path w="10" h="36">
                    <a:moveTo>
                      <a:pt x="8" y="21"/>
                    </a:moveTo>
                    <a:cubicBezTo>
                      <a:pt x="9" y="12"/>
                      <a:pt x="10" y="5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11"/>
                      <a:pt x="2" y="22"/>
                      <a:pt x="0" y="36"/>
                    </a:cubicBezTo>
                    <a:cubicBezTo>
                      <a:pt x="3" y="28"/>
                      <a:pt x="6" y="23"/>
                      <a:pt x="8" y="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352800" y="3152775"/>
                <a:ext cx="30163" cy="90488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3" y="5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8" y="24"/>
                  </a:cxn>
                </a:cxnLst>
                <a:rect l="0" t="0" r="r" b="b"/>
                <a:pathLst>
                  <a:path w="8" h="24">
                    <a:moveTo>
                      <a:pt x="8" y="24"/>
                    </a:moveTo>
                    <a:cubicBezTo>
                      <a:pt x="5" y="16"/>
                      <a:pt x="4" y="10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7"/>
                      <a:pt x="5" y="14"/>
                      <a:pt x="8" y="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224213" y="3498850"/>
                <a:ext cx="3175" cy="4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224213" y="3408363"/>
                <a:ext cx="98425" cy="65088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9" y="11"/>
                  </a:cxn>
                  <a:cxn ang="0">
                    <a:pos x="26" y="0"/>
                  </a:cxn>
                </a:cxnLst>
                <a:rect l="0" t="0" r="r" b="b"/>
                <a:pathLst>
                  <a:path w="26" h="17">
                    <a:moveTo>
                      <a:pt x="26" y="0"/>
                    </a:moveTo>
                    <a:cubicBezTo>
                      <a:pt x="14" y="7"/>
                      <a:pt x="5" y="11"/>
                      <a:pt x="0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3" y="8"/>
                      <a:pt x="19" y="4"/>
                      <a:pt x="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243263" y="3333750"/>
                <a:ext cx="6350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7" y="2"/>
                  </a:cxn>
                  <a:cxn ang="0">
                    <a:pos x="0" y="0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4" y="2"/>
                      <a:pt x="10" y="2"/>
                      <a:pt x="17" y="2"/>
                    </a:cubicBezTo>
                    <a:cubicBezTo>
                      <a:pt x="10" y="2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254375" y="3273425"/>
                <a:ext cx="87313" cy="4445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2"/>
                  </a:cxn>
                  <a:cxn ang="0">
                    <a:pos x="5" y="3"/>
                  </a:cxn>
                  <a:cxn ang="0">
                    <a:pos x="1" y="2"/>
                  </a:cxn>
                  <a:cxn ang="0">
                    <a:pos x="0" y="6"/>
                  </a:cxn>
                  <a:cxn ang="0">
                    <a:pos x="23" y="12"/>
                  </a:cxn>
                  <a:cxn ang="0">
                    <a:pos x="2" y="0"/>
                  </a:cxn>
                </a:cxnLst>
                <a:rect l="0" t="0" r="r" b="b"/>
                <a:pathLst>
                  <a:path w="23" h="1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3" y="2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7" y="7"/>
                      <a:pt x="14" y="9"/>
                      <a:pt x="23" y="12"/>
                    </a:cubicBezTo>
                    <a:cubicBezTo>
                      <a:pt x="14" y="9"/>
                      <a:pt x="7" y="5"/>
                      <a:pt x="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227388" y="3378200"/>
                <a:ext cx="114300" cy="5397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" y="4"/>
                  </a:cxn>
                  <a:cxn ang="0">
                    <a:pos x="0" y="10"/>
                  </a:cxn>
                  <a:cxn ang="0">
                    <a:pos x="11" y="6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2" y="13"/>
                  </a:cxn>
                  <a:cxn ang="0">
                    <a:pos x="30" y="0"/>
                  </a:cxn>
                </a:cxnLst>
                <a:rect l="0" t="0" r="r" b="b"/>
                <a:pathLst>
                  <a:path w="30" h="14">
                    <a:moveTo>
                      <a:pt x="30" y="0"/>
                    </a:moveTo>
                    <a:cubicBezTo>
                      <a:pt x="19" y="4"/>
                      <a:pt x="9" y="5"/>
                      <a:pt x="1" y="4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3" y="9"/>
                      <a:pt x="7" y="8"/>
                      <a:pt x="11" y="6"/>
                    </a:cubicBezTo>
                    <a:cubicBezTo>
                      <a:pt x="7" y="8"/>
                      <a:pt x="3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1" y="14"/>
                      <a:pt x="2" y="13"/>
                    </a:cubicBezTo>
                    <a:cubicBezTo>
                      <a:pt x="8" y="9"/>
                      <a:pt x="18" y="4"/>
                      <a:pt x="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317875" y="3182938"/>
                <a:ext cx="603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1"/>
                  </a:cxn>
                  <a:cxn ang="0">
                    <a:pos x="5" y="6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16" y="25"/>
                  </a:cxn>
                  <a:cxn ang="0">
                    <a:pos x="4" y="0"/>
                  </a:cxn>
                </a:cxnLst>
                <a:rect l="0" t="0" r="r" b="b"/>
                <a:pathLst>
                  <a:path w="16" h="25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4" y="4"/>
                      <a:pt x="3" y="3"/>
                      <a:pt x="2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9"/>
                      <a:pt x="11" y="16"/>
                      <a:pt x="16" y="25"/>
                    </a:cubicBezTo>
                    <a:cubicBezTo>
                      <a:pt x="10" y="15"/>
                      <a:pt x="6" y="7"/>
                      <a:pt x="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465513" y="3419475"/>
                <a:ext cx="187325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4"/>
                  </a:cxn>
                  <a:cxn ang="0">
                    <a:pos x="13" y="18"/>
                  </a:cxn>
                  <a:cxn ang="0">
                    <a:pos x="28" y="29"/>
                  </a:cxn>
                  <a:cxn ang="0">
                    <a:pos x="0" y="0"/>
                  </a:cxn>
                </a:cxnLst>
                <a:rect l="0" t="0" r="r" b="b"/>
                <a:pathLst>
                  <a:path w="50" h="78">
                    <a:moveTo>
                      <a:pt x="0" y="0"/>
                    </a:moveTo>
                    <a:cubicBezTo>
                      <a:pt x="9" y="14"/>
                      <a:pt x="14" y="27"/>
                      <a:pt x="15" y="34"/>
                    </a:cubicBezTo>
                    <a:cubicBezTo>
                      <a:pt x="35" y="67"/>
                      <a:pt x="50" y="78"/>
                      <a:pt x="13" y="18"/>
                    </a:cubicBezTo>
                    <a:cubicBezTo>
                      <a:pt x="49" y="76"/>
                      <a:pt x="48" y="60"/>
                      <a:pt x="28" y="29"/>
                    </a:cubicBezTo>
                    <a:cubicBezTo>
                      <a:pt x="21" y="26"/>
                      <a:pt x="10" y="17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02025" y="3424238"/>
                <a:ext cx="230188" cy="200025"/>
              </a:xfrm>
              <a:custGeom>
                <a:avLst/>
                <a:gdLst/>
                <a:ahLst/>
                <a:cxnLst>
                  <a:cxn ang="0">
                    <a:pos x="23" y="28"/>
                  </a:cxn>
                  <a:cxn ang="0">
                    <a:pos x="17" y="13"/>
                  </a:cxn>
                  <a:cxn ang="0">
                    <a:pos x="0" y="0"/>
                  </a:cxn>
                  <a:cxn ang="0">
                    <a:pos x="23" y="28"/>
                  </a:cxn>
                </a:cxnLst>
                <a:rect l="0" t="0" r="r" b="b"/>
                <a:pathLst>
                  <a:path w="61" h="53">
                    <a:moveTo>
                      <a:pt x="23" y="28"/>
                    </a:moveTo>
                    <a:cubicBezTo>
                      <a:pt x="48" y="50"/>
                      <a:pt x="61" y="53"/>
                      <a:pt x="17" y="13"/>
                    </a:cubicBezTo>
                    <a:cubicBezTo>
                      <a:pt x="12" y="10"/>
                      <a:pt x="7" y="6"/>
                      <a:pt x="0" y="0"/>
                    </a:cubicBezTo>
                    <a:cubicBezTo>
                      <a:pt x="17" y="15"/>
                      <a:pt x="23" y="24"/>
                      <a:pt x="23" y="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67113" y="3473450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498850" y="3544888"/>
                <a:ext cx="68263" cy="1873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498850" y="3378200"/>
                <a:ext cx="334963" cy="144463"/>
              </a:xfrm>
              <a:custGeom>
                <a:avLst/>
                <a:gdLst/>
                <a:ahLst/>
                <a:cxnLst>
                  <a:cxn ang="0">
                    <a:pos x="33" y="23"/>
                  </a:cxn>
                  <a:cxn ang="0">
                    <a:pos x="21" y="8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33" y="23"/>
                  </a:cxn>
                </a:cxnLst>
                <a:rect l="0" t="0" r="r" b="b"/>
                <a:pathLst>
                  <a:path w="89" h="38">
                    <a:moveTo>
                      <a:pt x="33" y="23"/>
                    </a:moveTo>
                    <a:cubicBezTo>
                      <a:pt x="67" y="38"/>
                      <a:pt x="86" y="33"/>
                      <a:pt x="21" y="8"/>
                    </a:cubicBezTo>
                    <a:cubicBezTo>
                      <a:pt x="89" y="35"/>
                      <a:pt x="73" y="19"/>
                      <a:pt x="34" y="6"/>
                    </a:cubicBezTo>
                    <a:cubicBezTo>
                      <a:pt x="26" y="6"/>
                      <a:pt x="14" y="5"/>
                      <a:pt x="0" y="0"/>
                    </a:cubicBezTo>
                    <a:cubicBezTo>
                      <a:pt x="18" y="6"/>
                      <a:pt x="29" y="16"/>
                      <a:pt x="33" y="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457575" y="3454400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4">
                    <a:moveTo>
                      <a:pt x="4" y="36"/>
                    </a:moveTo>
                    <a:cubicBezTo>
                      <a:pt x="14" y="66"/>
                      <a:pt x="27" y="74"/>
                      <a:pt x="10" y="23"/>
                    </a:cubicBezTo>
                    <a:cubicBezTo>
                      <a:pt x="7" y="18"/>
                      <a:pt x="4" y="10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471863" y="2994025"/>
                <a:ext cx="227013" cy="287338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8"/>
                  </a:cxn>
                  <a:cxn ang="0">
                    <a:pos x="0" y="76"/>
                  </a:cxn>
                </a:cxnLst>
                <a:rect l="0" t="0" r="r" b="b"/>
                <a:pathLst>
                  <a:path w="60" h="76">
                    <a:moveTo>
                      <a:pt x="0" y="76"/>
                    </a:moveTo>
                    <a:cubicBezTo>
                      <a:pt x="15" y="56"/>
                      <a:pt x="31" y="47"/>
                      <a:pt x="35" y="49"/>
                    </a:cubicBezTo>
                    <a:cubicBezTo>
                      <a:pt x="56" y="22"/>
                      <a:pt x="56" y="6"/>
                      <a:pt x="15" y="59"/>
                    </a:cubicBezTo>
                    <a:cubicBezTo>
                      <a:pt x="60" y="0"/>
                      <a:pt x="39" y="13"/>
                      <a:pt x="15" y="48"/>
                    </a:cubicBezTo>
                    <a:cubicBezTo>
                      <a:pt x="12" y="56"/>
                      <a:pt x="8" y="66"/>
                      <a:pt x="0" y="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>
                    <a:solidFill>
                      <a:prstClr val="white"/>
                    </a:solidFill>
                  </a:rPr>
                  <a:t>7</a:t>
                </a: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608388" y="3125788"/>
                <a:ext cx="184150" cy="13652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25"/>
                  </a:cxn>
                  <a:cxn ang="0">
                    <a:pos x="0" y="36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cubicBezTo>
                      <a:pt x="33" y="18"/>
                      <a:pt x="49" y="0"/>
                      <a:pt x="7" y="25"/>
                    </a:cubicBezTo>
                    <a:cubicBezTo>
                      <a:pt x="9" y="26"/>
                      <a:pt x="7" y="31"/>
                      <a:pt x="0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09963" y="3119438"/>
                <a:ext cx="271463" cy="161925"/>
              </a:xfrm>
              <a:custGeom>
                <a:avLst/>
                <a:gdLst/>
                <a:ahLst/>
                <a:cxnLst>
                  <a:cxn ang="0">
                    <a:pos x="32" y="27"/>
                  </a:cxn>
                  <a:cxn ang="0">
                    <a:pos x="20" y="27"/>
                  </a:cxn>
                  <a:cxn ang="0">
                    <a:pos x="0" y="43"/>
                  </a:cxn>
                  <a:cxn ang="0">
                    <a:pos x="32" y="27"/>
                  </a:cxn>
                </a:cxnLst>
                <a:rect l="0" t="0" r="r" b="b"/>
                <a:pathLst>
                  <a:path w="72" h="43">
                    <a:moveTo>
                      <a:pt x="32" y="27"/>
                    </a:moveTo>
                    <a:cubicBezTo>
                      <a:pt x="72" y="0"/>
                      <a:pt x="51" y="6"/>
                      <a:pt x="20" y="27"/>
                    </a:cubicBezTo>
                    <a:cubicBezTo>
                      <a:pt x="16" y="31"/>
                      <a:pt x="10" y="37"/>
                      <a:pt x="0" y="43"/>
                    </a:cubicBezTo>
                    <a:cubicBezTo>
                      <a:pt x="18" y="30"/>
                      <a:pt x="28" y="26"/>
                      <a:pt x="32" y="2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627438" y="3367088"/>
                <a:ext cx="209550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6" h="11">
                    <a:moveTo>
                      <a:pt x="9" y="7"/>
                    </a:moveTo>
                    <a:cubicBezTo>
                      <a:pt x="42" y="11"/>
                      <a:pt x="56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498850" y="3190875"/>
                <a:ext cx="361950" cy="127000"/>
              </a:xfrm>
              <a:custGeom>
                <a:avLst/>
                <a:gdLst/>
                <a:ahLst/>
                <a:cxnLst>
                  <a:cxn ang="0">
                    <a:pos x="39" y="32"/>
                  </a:cxn>
                  <a:cxn ang="0">
                    <a:pos x="22" y="27"/>
                  </a:cxn>
                  <a:cxn ang="0">
                    <a:pos x="23" y="23"/>
                  </a:cxn>
                  <a:cxn ang="0">
                    <a:pos x="0" y="34"/>
                  </a:cxn>
                  <a:cxn ang="0">
                    <a:pos x="39" y="32"/>
                  </a:cxn>
                </a:cxnLst>
                <a:rect l="0" t="0" r="r" b="b"/>
                <a:pathLst>
                  <a:path w="96" h="34">
                    <a:moveTo>
                      <a:pt x="39" y="32"/>
                    </a:moveTo>
                    <a:cubicBezTo>
                      <a:pt x="75" y="20"/>
                      <a:pt x="88" y="3"/>
                      <a:pt x="22" y="27"/>
                    </a:cubicBezTo>
                    <a:cubicBezTo>
                      <a:pt x="96" y="0"/>
                      <a:pt x="67" y="6"/>
                      <a:pt x="23" y="23"/>
                    </a:cubicBezTo>
                    <a:cubicBezTo>
                      <a:pt x="17" y="27"/>
                      <a:pt x="10" y="31"/>
                      <a:pt x="0" y="34"/>
                    </a:cubicBezTo>
                    <a:cubicBezTo>
                      <a:pt x="17" y="28"/>
                      <a:pt x="31" y="29"/>
                      <a:pt x="39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3532188" y="3330575"/>
                <a:ext cx="304800" cy="523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7"/>
                  </a:cxn>
                </a:cxnLst>
                <a:rect l="0" t="0" r="r" b="b"/>
                <a:pathLst>
                  <a:path w="81" h="14">
                    <a:moveTo>
                      <a:pt x="0" y="7"/>
                    </a:moveTo>
                    <a:cubicBezTo>
                      <a:pt x="11" y="7"/>
                      <a:pt x="18" y="8"/>
                      <a:pt x="24" y="9"/>
                    </a:cubicBezTo>
                    <a:cubicBezTo>
                      <a:pt x="81" y="14"/>
                      <a:pt x="69" y="3"/>
                      <a:pt x="36" y="0"/>
                    </a:cubicBezTo>
                    <a:cubicBezTo>
                      <a:pt x="35" y="4"/>
                      <a:pt x="24" y="8"/>
                      <a:pt x="0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3224213" y="3454400"/>
                <a:ext cx="301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"/>
                  </a:cxn>
                  <a:cxn ang="0">
                    <a:pos x="8" y="0"/>
                  </a:cxn>
                  <a:cxn ang="0">
                    <a:pos x="0" y="5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1" y="6"/>
                      <a:pt x="4" y="3"/>
                      <a:pt x="8" y="0"/>
                    </a:cubicBezTo>
                    <a:cubicBezTo>
                      <a:pt x="5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3224213" y="3103563"/>
                <a:ext cx="450850" cy="490538"/>
              </a:xfrm>
              <a:custGeom>
                <a:avLst/>
                <a:gdLst/>
                <a:ahLst/>
                <a:cxnLst>
                  <a:cxn ang="0">
                    <a:pos x="11" y="102"/>
                  </a:cxn>
                  <a:cxn ang="0">
                    <a:pos x="21" y="111"/>
                  </a:cxn>
                  <a:cxn ang="0">
                    <a:pos x="42" y="93"/>
                  </a:cxn>
                  <a:cxn ang="0">
                    <a:pos x="41" y="125"/>
                  </a:cxn>
                  <a:cxn ang="0">
                    <a:pos x="58" y="123"/>
                  </a:cxn>
                  <a:cxn ang="0">
                    <a:pos x="62" y="93"/>
                  </a:cxn>
                  <a:cxn ang="0">
                    <a:pos x="73" y="117"/>
                  </a:cxn>
                  <a:cxn ang="0">
                    <a:pos x="79" y="118"/>
                  </a:cxn>
                  <a:cxn ang="0">
                    <a:pos x="92" y="113"/>
                  </a:cxn>
                  <a:cxn ang="0">
                    <a:pos x="74" y="85"/>
                  </a:cxn>
                  <a:cxn ang="0">
                    <a:pos x="91" y="98"/>
                  </a:cxn>
                  <a:cxn ang="0">
                    <a:pos x="106" y="96"/>
                  </a:cxn>
                  <a:cxn ang="0">
                    <a:pos x="107" y="79"/>
                  </a:cxn>
                  <a:cxn ang="0">
                    <a:pos x="107" y="70"/>
                  </a:cxn>
                  <a:cxn ang="0">
                    <a:pos x="82" y="67"/>
                  </a:cxn>
                  <a:cxn ang="0">
                    <a:pos x="112" y="55"/>
                  </a:cxn>
                  <a:cxn ang="0">
                    <a:pos x="96" y="46"/>
                  </a:cxn>
                  <a:cxn ang="0">
                    <a:pos x="109" y="31"/>
                  </a:cxn>
                  <a:cxn ang="0">
                    <a:pos x="76" y="47"/>
                  </a:cxn>
                  <a:cxn ang="0">
                    <a:pos x="101" y="20"/>
                  </a:cxn>
                  <a:cxn ang="0">
                    <a:pos x="81" y="19"/>
                  </a:cxn>
                  <a:cxn ang="0">
                    <a:pos x="76" y="10"/>
                  </a:cxn>
                  <a:cxn ang="0">
                    <a:pos x="62" y="37"/>
                  </a:cxn>
                  <a:cxn ang="0">
                    <a:pos x="66" y="2"/>
                  </a:cxn>
                  <a:cxn ang="0">
                    <a:pos x="58" y="18"/>
                  </a:cxn>
                  <a:cxn ang="0">
                    <a:pos x="49" y="11"/>
                  </a:cxn>
                  <a:cxn ang="0">
                    <a:pos x="36" y="12"/>
                  </a:cxn>
                  <a:cxn ang="0">
                    <a:pos x="37" y="18"/>
                  </a:cxn>
                  <a:cxn ang="0">
                    <a:pos x="34" y="15"/>
                  </a:cxn>
                  <a:cxn ang="0">
                    <a:pos x="41" y="46"/>
                  </a:cxn>
                  <a:cxn ang="0">
                    <a:pos x="19" y="33"/>
                  </a:cxn>
                  <a:cxn ang="0">
                    <a:pos x="18" y="34"/>
                  </a:cxn>
                  <a:cxn ang="0">
                    <a:pos x="10" y="45"/>
                  </a:cxn>
                  <a:cxn ang="0">
                    <a:pos x="8" y="51"/>
                  </a:cxn>
                  <a:cxn ang="0">
                    <a:pos x="22" y="63"/>
                  </a:cxn>
                  <a:cxn ang="0">
                    <a:pos x="2" y="77"/>
                  </a:cxn>
                  <a:cxn ang="0">
                    <a:pos x="3" y="86"/>
                  </a:cxn>
                  <a:cxn ang="0">
                    <a:pos x="0" y="94"/>
                  </a:cxn>
                  <a:cxn ang="0">
                    <a:pos x="9" y="92"/>
                  </a:cxn>
                  <a:cxn ang="0">
                    <a:pos x="0" y="101"/>
                  </a:cxn>
                  <a:cxn ang="0">
                    <a:pos x="1" y="105"/>
                  </a:cxn>
                </a:cxnLst>
                <a:rect l="0" t="0" r="r" b="b"/>
                <a:pathLst>
                  <a:path w="120" h="130">
                    <a:moveTo>
                      <a:pt x="1" y="105"/>
                    </a:moveTo>
                    <a:cubicBezTo>
                      <a:pt x="3" y="105"/>
                      <a:pt x="7" y="105"/>
                      <a:pt x="11" y="102"/>
                    </a:cubicBezTo>
                    <a:cubicBezTo>
                      <a:pt x="18" y="99"/>
                      <a:pt x="28" y="92"/>
                      <a:pt x="37" y="82"/>
                    </a:cubicBezTo>
                    <a:cubicBezTo>
                      <a:pt x="27" y="92"/>
                      <a:pt x="22" y="103"/>
                      <a:pt x="21" y="111"/>
                    </a:cubicBezTo>
                    <a:cubicBezTo>
                      <a:pt x="20" y="115"/>
                      <a:pt x="20" y="119"/>
                      <a:pt x="21" y="121"/>
                    </a:cubicBezTo>
                    <a:cubicBezTo>
                      <a:pt x="23" y="127"/>
                      <a:pt x="32" y="122"/>
                      <a:pt x="42" y="93"/>
                    </a:cubicBezTo>
                    <a:cubicBezTo>
                      <a:pt x="34" y="115"/>
                      <a:pt x="33" y="126"/>
                      <a:pt x="35" y="128"/>
                    </a:cubicBezTo>
                    <a:cubicBezTo>
                      <a:pt x="37" y="130"/>
                      <a:pt x="39" y="128"/>
                      <a:pt x="41" y="125"/>
                    </a:cubicBezTo>
                    <a:cubicBezTo>
                      <a:pt x="45" y="119"/>
                      <a:pt x="50" y="105"/>
                      <a:pt x="51" y="88"/>
                    </a:cubicBezTo>
                    <a:cubicBezTo>
                      <a:pt x="50" y="103"/>
                      <a:pt x="54" y="116"/>
                      <a:pt x="58" y="123"/>
                    </a:cubicBezTo>
                    <a:cubicBezTo>
                      <a:pt x="61" y="127"/>
                      <a:pt x="63" y="129"/>
                      <a:pt x="66" y="129"/>
                    </a:cubicBezTo>
                    <a:cubicBezTo>
                      <a:pt x="70" y="129"/>
                      <a:pt x="72" y="118"/>
                      <a:pt x="62" y="93"/>
                    </a:cubicBezTo>
                    <a:cubicBezTo>
                      <a:pt x="66" y="103"/>
                      <a:pt x="69" y="111"/>
                      <a:pt x="72" y="116"/>
                    </a:cubicBezTo>
                    <a:cubicBezTo>
                      <a:pt x="72" y="116"/>
                      <a:pt x="72" y="117"/>
                      <a:pt x="73" y="117"/>
                    </a:cubicBezTo>
                    <a:cubicBezTo>
                      <a:pt x="76" y="123"/>
                      <a:pt x="78" y="126"/>
                      <a:pt x="79" y="126"/>
                    </a:cubicBezTo>
                    <a:cubicBezTo>
                      <a:pt x="80" y="126"/>
                      <a:pt x="80" y="123"/>
                      <a:pt x="79" y="118"/>
                    </a:cubicBezTo>
                    <a:cubicBezTo>
                      <a:pt x="78" y="111"/>
                      <a:pt x="73" y="98"/>
                      <a:pt x="64" y="84"/>
                    </a:cubicBezTo>
                    <a:cubicBezTo>
                      <a:pt x="74" y="101"/>
                      <a:pt x="85" y="110"/>
                      <a:pt x="92" y="113"/>
                    </a:cubicBezTo>
                    <a:cubicBezTo>
                      <a:pt x="95" y="115"/>
                      <a:pt x="97" y="115"/>
                      <a:pt x="97" y="113"/>
                    </a:cubicBezTo>
                    <a:cubicBezTo>
                      <a:pt x="97" y="109"/>
                      <a:pt x="91" y="100"/>
                      <a:pt x="74" y="85"/>
                    </a:cubicBezTo>
                    <a:cubicBezTo>
                      <a:pt x="81" y="91"/>
                      <a:pt x="86" y="95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9" y="103"/>
                      <a:pt x="104" y="104"/>
                      <a:pt x="106" y="103"/>
                    </a:cubicBezTo>
                    <a:cubicBezTo>
                      <a:pt x="108" y="102"/>
                      <a:pt x="107" y="99"/>
                      <a:pt x="106" y="96"/>
                    </a:cubicBezTo>
                    <a:cubicBezTo>
                      <a:pt x="102" y="89"/>
                      <a:pt x="91" y="79"/>
                      <a:pt x="73" y="73"/>
                    </a:cubicBezTo>
                    <a:cubicBezTo>
                      <a:pt x="87" y="78"/>
                      <a:pt x="99" y="79"/>
                      <a:pt x="107" y="79"/>
                    </a:cubicBezTo>
                    <a:cubicBezTo>
                      <a:pt x="111" y="79"/>
                      <a:pt x="114" y="78"/>
                      <a:pt x="116" y="77"/>
                    </a:cubicBezTo>
                    <a:cubicBezTo>
                      <a:pt x="120" y="75"/>
                      <a:pt x="118" y="72"/>
                      <a:pt x="107" y="70"/>
                    </a:cubicBezTo>
                    <a:cubicBezTo>
                      <a:pt x="107" y="70"/>
                      <a:pt x="106" y="70"/>
                      <a:pt x="106" y="69"/>
                    </a:cubicBezTo>
                    <a:cubicBezTo>
                      <a:pt x="100" y="68"/>
                      <a:pt x="93" y="67"/>
                      <a:pt x="82" y="67"/>
                    </a:cubicBezTo>
                    <a:cubicBezTo>
                      <a:pt x="106" y="68"/>
                      <a:pt x="117" y="64"/>
                      <a:pt x="118" y="60"/>
                    </a:cubicBezTo>
                    <a:cubicBezTo>
                      <a:pt x="118" y="58"/>
                      <a:pt x="116" y="56"/>
                      <a:pt x="112" y="55"/>
                    </a:cubicBezTo>
                    <a:cubicBezTo>
                      <a:pt x="104" y="52"/>
                      <a:pt x="90" y="51"/>
                      <a:pt x="73" y="57"/>
                    </a:cubicBezTo>
                    <a:cubicBezTo>
                      <a:pt x="83" y="54"/>
                      <a:pt x="90" y="50"/>
                      <a:pt x="96" y="46"/>
                    </a:cubicBezTo>
                    <a:cubicBezTo>
                      <a:pt x="98" y="45"/>
                      <a:pt x="100" y="44"/>
                      <a:pt x="102" y="42"/>
                    </a:cubicBezTo>
                    <a:cubicBezTo>
                      <a:pt x="109" y="37"/>
                      <a:pt x="111" y="32"/>
                      <a:pt x="109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30"/>
                      <a:pt x="94" y="34"/>
                      <a:pt x="76" y="47"/>
                    </a:cubicBezTo>
                    <a:cubicBezTo>
                      <a:pt x="86" y="41"/>
                      <a:pt x="92" y="35"/>
                      <a:pt x="96" y="31"/>
                    </a:cubicBezTo>
                    <a:cubicBezTo>
                      <a:pt x="102" y="25"/>
                      <a:pt x="103" y="21"/>
                      <a:pt x="101" y="20"/>
                    </a:cubicBezTo>
                    <a:cubicBezTo>
                      <a:pt x="97" y="18"/>
                      <a:pt x="81" y="27"/>
                      <a:pt x="66" y="47"/>
                    </a:cubicBezTo>
                    <a:cubicBezTo>
                      <a:pt x="74" y="37"/>
                      <a:pt x="78" y="27"/>
                      <a:pt x="81" y="19"/>
                    </a:cubicBezTo>
                    <a:cubicBezTo>
                      <a:pt x="82" y="15"/>
                      <a:pt x="83" y="12"/>
                      <a:pt x="83" y="9"/>
                    </a:cubicBezTo>
                    <a:cubicBezTo>
                      <a:pt x="83" y="4"/>
                      <a:pt x="80" y="4"/>
                      <a:pt x="76" y="10"/>
                    </a:cubicBezTo>
                    <a:cubicBezTo>
                      <a:pt x="75" y="10"/>
                      <a:pt x="75" y="10"/>
                      <a:pt x="75" y="11"/>
                    </a:cubicBezTo>
                    <a:cubicBezTo>
                      <a:pt x="72" y="15"/>
                      <a:pt x="67" y="24"/>
                      <a:pt x="62" y="37"/>
                    </a:cubicBezTo>
                    <a:cubicBezTo>
                      <a:pt x="69" y="20"/>
                      <a:pt x="71" y="9"/>
                      <a:pt x="70" y="4"/>
                    </a:cubicBezTo>
                    <a:cubicBezTo>
                      <a:pt x="70" y="1"/>
                      <a:pt x="69" y="0"/>
                      <a:pt x="66" y="2"/>
                    </a:cubicBezTo>
                    <a:cubicBezTo>
                      <a:pt x="64" y="4"/>
                      <a:pt x="61" y="9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6" y="24"/>
                      <a:pt x="54" y="33"/>
                      <a:pt x="53" y="42"/>
                    </a:cubicBezTo>
                    <a:cubicBezTo>
                      <a:pt x="54" y="29"/>
                      <a:pt x="52" y="18"/>
                      <a:pt x="49" y="11"/>
                    </a:cubicBezTo>
                    <a:cubicBezTo>
                      <a:pt x="47" y="8"/>
                      <a:pt x="46" y="5"/>
                      <a:pt x="44" y="3"/>
                    </a:cubicBezTo>
                    <a:cubicBezTo>
                      <a:pt x="41" y="6"/>
                      <a:pt x="39" y="9"/>
                      <a:pt x="36" y="12"/>
                    </a:cubicBezTo>
                    <a:cubicBezTo>
                      <a:pt x="36" y="14"/>
                      <a:pt x="36" y="16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23"/>
                      <a:pt x="39" y="29"/>
                      <a:pt x="42" y="37"/>
                    </a:cubicBezTo>
                    <a:cubicBezTo>
                      <a:pt x="39" y="27"/>
                      <a:pt x="36" y="20"/>
                      <a:pt x="34" y="15"/>
                    </a:cubicBezTo>
                    <a:cubicBezTo>
                      <a:pt x="32" y="17"/>
                      <a:pt x="30" y="19"/>
                      <a:pt x="29" y="21"/>
                    </a:cubicBezTo>
                    <a:cubicBezTo>
                      <a:pt x="31" y="28"/>
                      <a:pt x="35" y="36"/>
                      <a:pt x="41" y="46"/>
                    </a:cubicBezTo>
                    <a:cubicBezTo>
                      <a:pt x="36" y="37"/>
                      <a:pt x="30" y="30"/>
                      <a:pt x="25" y="25"/>
                    </a:cubicBezTo>
                    <a:cubicBezTo>
                      <a:pt x="23" y="28"/>
                      <a:pt x="21" y="30"/>
                      <a:pt x="19" y="33"/>
                    </a:cubicBezTo>
                    <a:cubicBezTo>
                      <a:pt x="22" y="37"/>
                      <a:pt x="25" y="40"/>
                      <a:pt x="30" y="45"/>
                    </a:cubicBezTo>
                    <a:cubicBezTo>
                      <a:pt x="25" y="40"/>
                      <a:pt x="21" y="37"/>
                      <a:pt x="18" y="34"/>
                    </a:cubicBezTo>
                    <a:cubicBezTo>
                      <a:pt x="15" y="37"/>
                      <a:pt x="13" y="40"/>
                      <a:pt x="10" y="44"/>
                    </a:cubicBezTo>
                    <a:cubicBezTo>
                      <a:pt x="10" y="44"/>
                      <a:pt x="10" y="44"/>
                      <a:pt x="10" y="45"/>
                    </a:cubicBezTo>
                    <a:cubicBezTo>
                      <a:pt x="15" y="50"/>
                      <a:pt x="22" y="54"/>
                      <a:pt x="31" y="57"/>
                    </a:cubicBezTo>
                    <a:cubicBezTo>
                      <a:pt x="22" y="54"/>
                      <a:pt x="15" y="52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10" y="62"/>
                      <a:pt x="15" y="63"/>
                      <a:pt x="22" y="63"/>
                    </a:cubicBezTo>
                    <a:cubicBezTo>
                      <a:pt x="15" y="63"/>
                      <a:pt x="9" y="63"/>
                      <a:pt x="5" y="63"/>
                    </a:cubicBezTo>
                    <a:cubicBezTo>
                      <a:pt x="4" y="67"/>
                      <a:pt x="3" y="72"/>
                      <a:pt x="2" y="77"/>
                    </a:cubicBezTo>
                    <a:cubicBezTo>
                      <a:pt x="10" y="78"/>
                      <a:pt x="20" y="77"/>
                      <a:pt x="31" y="73"/>
                    </a:cubicBezTo>
                    <a:cubicBezTo>
                      <a:pt x="19" y="77"/>
                      <a:pt x="9" y="82"/>
                      <a:pt x="3" y="86"/>
                    </a:cubicBezTo>
                    <a:cubicBezTo>
                      <a:pt x="2" y="87"/>
                      <a:pt x="1" y="87"/>
                      <a:pt x="1" y="88"/>
                    </a:cubicBezTo>
                    <a:cubicBezTo>
                      <a:pt x="0" y="90"/>
                      <a:pt x="0" y="92"/>
                      <a:pt x="0" y="94"/>
                    </a:cubicBezTo>
                    <a:cubicBezTo>
                      <a:pt x="5" y="92"/>
                      <a:pt x="14" y="88"/>
                      <a:pt x="26" y="81"/>
                    </a:cubicBezTo>
                    <a:cubicBezTo>
                      <a:pt x="19" y="85"/>
                      <a:pt x="13" y="89"/>
                      <a:pt x="9" y="92"/>
                    </a:cubicBezTo>
                    <a:cubicBezTo>
                      <a:pt x="9" y="92"/>
                      <a:pt x="9" y="93"/>
                      <a:pt x="8" y="93"/>
                    </a:cubicBezTo>
                    <a:cubicBezTo>
                      <a:pt x="4" y="96"/>
                      <a:pt x="1" y="99"/>
                      <a:pt x="0" y="101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1" y="105"/>
                      <a:pt x="1" y="105"/>
                    </a:cubicBezTo>
                    <a:close/>
                  </a:path>
                </a:pathLst>
              </a:custGeom>
              <a:solidFill>
                <a:schemeClr val="accent4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Freeform 312"/>
            <p:cNvSpPr>
              <a:spLocks/>
            </p:cNvSpPr>
            <p:nvPr/>
          </p:nvSpPr>
          <p:spPr bwMode="auto">
            <a:xfrm rot="1639090">
              <a:off x="6977722" y="408666"/>
              <a:ext cx="200631" cy="17555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5" y="12"/>
                </a:cxn>
                <a:cxn ang="0">
                  <a:pos x="4" y="13"/>
                </a:cxn>
                <a:cxn ang="0">
                  <a:pos x="9" y="22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2" y="42"/>
                </a:cxn>
                <a:cxn ang="0">
                  <a:pos x="12" y="44"/>
                </a:cxn>
                <a:cxn ang="0">
                  <a:pos x="10" y="54"/>
                </a:cxn>
                <a:cxn ang="0">
                  <a:pos x="20" y="52"/>
                </a:cxn>
                <a:cxn ang="0">
                  <a:pos x="22" y="62"/>
                </a:cxn>
                <a:cxn ang="0">
                  <a:pos x="31" y="56"/>
                </a:cxn>
                <a:cxn ang="0">
                  <a:pos x="36" y="65"/>
                </a:cxn>
                <a:cxn ang="0">
                  <a:pos x="42" y="56"/>
                </a:cxn>
                <a:cxn ang="0">
                  <a:pos x="51" y="63"/>
                </a:cxn>
                <a:cxn ang="0">
                  <a:pos x="53" y="52"/>
                </a:cxn>
                <a:cxn ang="0">
                  <a:pos x="63" y="55"/>
                </a:cxn>
                <a:cxn ang="0">
                  <a:pos x="62" y="45"/>
                </a:cxn>
                <a:cxn ang="0">
                  <a:pos x="73" y="44"/>
                </a:cxn>
                <a:cxn ang="0">
                  <a:pos x="67" y="35"/>
                </a:cxn>
                <a:cxn ang="0">
                  <a:pos x="70" y="33"/>
                </a:cxn>
                <a:cxn ang="0">
                  <a:pos x="22" y="5"/>
                </a:cxn>
                <a:cxn ang="0">
                  <a:pos x="14" y="2"/>
                </a:cxn>
              </a:cxnLst>
              <a:rect l="0" t="0" r="r" b="b"/>
              <a:pathLst>
                <a:path w="74" h="65">
                  <a:moveTo>
                    <a:pt x="14" y="2"/>
                  </a:moveTo>
                  <a:cubicBezTo>
                    <a:pt x="12" y="3"/>
                    <a:pt x="16" y="10"/>
                    <a:pt x="15" y="12"/>
                  </a:cubicBezTo>
                  <a:cubicBezTo>
                    <a:pt x="13" y="14"/>
                    <a:pt x="5" y="11"/>
                    <a:pt x="4" y="13"/>
                  </a:cubicBezTo>
                  <a:cubicBezTo>
                    <a:pt x="3" y="15"/>
                    <a:pt x="10" y="20"/>
                    <a:pt x="9" y="22"/>
                  </a:cubicBezTo>
                  <a:cubicBezTo>
                    <a:pt x="9" y="24"/>
                    <a:pt x="0" y="25"/>
                    <a:pt x="0" y="27"/>
                  </a:cubicBezTo>
                  <a:cubicBezTo>
                    <a:pt x="0" y="29"/>
                    <a:pt x="8" y="31"/>
                    <a:pt x="8" y="33"/>
                  </a:cubicBezTo>
                  <a:cubicBezTo>
                    <a:pt x="9" y="36"/>
                    <a:pt x="1" y="40"/>
                    <a:pt x="2" y="42"/>
                  </a:cubicBezTo>
                  <a:cubicBezTo>
                    <a:pt x="2" y="44"/>
                    <a:pt x="11" y="42"/>
                    <a:pt x="12" y="44"/>
                  </a:cubicBezTo>
                  <a:cubicBezTo>
                    <a:pt x="13" y="46"/>
                    <a:pt x="8" y="53"/>
                    <a:pt x="10" y="54"/>
                  </a:cubicBezTo>
                  <a:cubicBezTo>
                    <a:pt x="11" y="56"/>
                    <a:pt x="18" y="51"/>
                    <a:pt x="20" y="52"/>
                  </a:cubicBezTo>
                  <a:cubicBezTo>
                    <a:pt x="22" y="53"/>
                    <a:pt x="20" y="62"/>
                    <a:pt x="22" y="62"/>
                  </a:cubicBezTo>
                  <a:cubicBezTo>
                    <a:pt x="24" y="63"/>
                    <a:pt x="28" y="56"/>
                    <a:pt x="31" y="56"/>
                  </a:cubicBezTo>
                  <a:cubicBezTo>
                    <a:pt x="33" y="57"/>
                    <a:pt x="34" y="65"/>
                    <a:pt x="36" y="65"/>
                  </a:cubicBezTo>
                  <a:cubicBezTo>
                    <a:pt x="38" y="65"/>
                    <a:pt x="40" y="57"/>
                    <a:pt x="42" y="56"/>
                  </a:cubicBezTo>
                  <a:cubicBezTo>
                    <a:pt x="44" y="56"/>
                    <a:pt x="49" y="63"/>
                    <a:pt x="51" y="63"/>
                  </a:cubicBezTo>
                  <a:cubicBezTo>
                    <a:pt x="53" y="62"/>
                    <a:pt x="51" y="53"/>
                    <a:pt x="53" y="52"/>
                  </a:cubicBezTo>
                  <a:cubicBezTo>
                    <a:pt x="55" y="51"/>
                    <a:pt x="62" y="57"/>
                    <a:pt x="63" y="55"/>
                  </a:cubicBezTo>
                  <a:cubicBezTo>
                    <a:pt x="65" y="54"/>
                    <a:pt x="61" y="47"/>
                    <a:pt x="62" y="45"/>
                  </a:cubicBezTo>
                  <a:cubicBezTo>
                    <a:pt x="63" y="43"/>
                    <a:pt x="72" y="46"/>
                    <a:pt x="73" y="44"/>
                  </a:cubicBezTo>
                  <a:cubicBezTo>
                    <a:pt x="74" y="42"/>
                    <a:pt x="67" y="37"/>
                    <a:pt x="67" y="35"/>
                  </a:cubicBezTo>
                  <a:cubicBezTo>
                    <a:pt x="68" y="34"/>
                    <a:pt x="69" y="34"/>
                    <a:pt x="70" y="33"/>
                  </a:cubicBezTo>
                  <a:cubicBezTo>
                    <a:pt x="52" y="22"/>
                    <a:pt x="36" y="12"/>
                    <a:pt x="22" y="5"/>
                  </a:cubicBezTo>
                  <a:cubicBezTo>
                    <a:pt x="20" y="4"/>
                    <a:pt x="15" y="0"/>
                    <a:pt x="14" y="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 rot="1639090">
              <a:off x="6330436" y="1811582"/>
              <a:ext cx="798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 rot="1639090">
              <a:off x="6337842" y="1830335"/>
              <a:ext cx="88916" cy="55858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0" y="3"/>
                </a:cxn>
                <a:cxn ang="0">
                  <a:pos x="11" y="9"/>
                </a:cxn>
                <a:cxn ang="0">
                  <a:pos x="5" y="0"/>
                </a:cxn>
                <a:cxn ang="0">
                  <a:pos x="0" y="9"/>
                </a:cxn>
                <a:cxn ang="0">
                  <a:pos x="6" y="13"/>
                </a:cxn>
                <a:cxn ang="0">
                  <a:pos x="29" y="21"/>
                </a:cxn>
                <a:cxn ang="0">
                  <a:pos x="32" y="11"/>
                </a:cxn>
                <a:cxn ang="0">
                  <a:pos x="22" y="14"/>
                </a:cxn>
              </a:cxnLst>
              <a:rect l="0" t="0" r="r" b="b"/>
              <a:pathLst>
                <a:path w="33" h="21">
                  <a:moveTo>
                    <a:pt x="22" y="14"/>
                  </a:moveTo>
                  <a:cubicBezTo>
                    <a:pt x="20" y="12"/>
                    <a:pt x="22" y="4"/>
                    <a:pt x="20" y="3"/>
                  </a:cubicBezTo>
                  <a:cubicBezTo>
                    <a:pt x="18" y="2"/>
                    <a:pt x="13" y="10"/>
                    <a:pt x="11" y="9"/>
                  </a:cubicBezTo>
                  <a:cubicBezTo>
                    <a:pt x="9" y="9"/>
                    <a:pt x="7" y="0"/>
                    <a:pt x="5" y="0"/>
                  </a:cubicBezTo>
                  <a:cubicBezTo>
                    <a:pt x="3" y="0"/>
                    <a:pt x="2" y="8"/>
                    <a:pt x="0" y="9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12" y="15"/>
                    <a:pt x="20" y="18"/>
                    <a:pt x="29" y="21"/>
                  </a:cubicBezTo>
                  <a:cubicBezTo>
                    <a:pt x="29" y="18"/>
                    <a:pt x="33" y="13"/>
                    <a:pt x="32" y="11"/>
                  </a:cubicBezTo>
                  <a:cubicBezTo>
                    <a:pt x="30" y="10"/>
                    <a:pt x="23" y="15"/>
                    <a:pt x="22" y="14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 rot="1639090">
              <a:off x="6861943" y="1270387"/>
              <a:ext cx="210890" cy="199490"/>
            </a:xfrm>
            <a:custGeom>
              <a:avLst/>
              <a:gdLst/>
              <a:ahLst/>
              <a:cxnLst>
                <a:cxn ang="0">
                  <a:pos x="54" y="61"/>
                </a:cxn>
                <a:cxn ang="0">
                  <a:pos x="64" y="64"/>
                </a:cxn>
                <a:cxn ang="0">
                  <a:pos x="63" y="53"/>
                </a:cxn>
                <a:cxn ang="0">
                  <a:pos x="73" y="53"/>
                </a:cxn>
                <a:cxn ang="0">
                  <a:pos x="68" y="43"/>
                </a:cxn>
                <a:cxn ang="0">
                  <a:pos x="78" y="38"/>
                </a:cxn>
                <a:cxn ang="0">
                  <a:pos x="69" y="32"/>
                </a:cxn>
                <a:cxn ang="0">
                  <a:pos x="76" y="24"/>
                </a:cxn>
                <a:cxn ang="0">
                  <a:pos x="66" y="21"/>
                </a:cxn>
                <a:cxn ang="0">
                  <a:pos x="68" y="11"/>
                </a:cxn>
                <a:cxn ang="0">
                  <a:pos x="58" y="13"/>
                </a:cxn>
                <a:cxn ang="0">
                  <a:pos x="56" y="3"/>
                </a:cxn>
                <a:cxn ang="0">
                  <a:pos x="47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7" y="3"/>
                </a:cxn>
                <a:cxn ang="0">
                  <a:pos x="24" y="13"/>
                </a:cxn>
                <a:cxn ang="0">
                  <a:pos x="14" y="10"/>
                </a:cxn>
                <a:cxn ang="0">
                  <a:pos x="16" y="20"/>
                </a:cxn>
                <a:cxn ang="0">
                  <a:pos x="5" y="21"/>
                </a:cxn>
                <a:cxn ang="0">
                  <a:pos x="10" y="31"/>
                </a:cxn>
                <a:cxn ang="0">
                  <a:pos x="1" y="35"/>
                </a:cxn>
                <a:cxn ang="0">
                  <a:pos x="9" y="42"/>
                </a:cxn>
                <a:cxn ang="0">
                  <a:pos x="3" y="50"/>
                </a:cxn>
                <a:cxn ang="0">
                  <a:pos x="13" y="52"/>
                </a:cxn>
                <a:cxn ang="0">
                  <a:pos x="10" y="63"/>
                </a:cxn>
                <a:cxn ang="0">
                  <a:pos x="21" y="60"/>
                </a:cxn>
                <a:cxn ang="0">
                  <a:pos x="23" y="71"/>
                </a:cxn>
                <a:cxn ang="0">
                  <a:pos x="31" y="65"/>
                </a:cxn>
                <a:cxn ang="0">
                  <a:pos x="37" y="73"/>
                </a:cxn>
                <a:cxn ang="0">
                  <a:pos x="43" y="65"/>
                </a:cxn>
                <a:cxn ang="0">
                  <a:pos x="51" y="71"/>
                </a:cxn>
                <a:cxn ang="0">
                  <a:pos x="54" y="61"/>
                </a:cxn>
              </a:cxnLst>
              <a:rect l="0" t="0" r="r" b="b"/>
              <a:pathLst>
                <a:path w="78" h="74">
                  <a:moveTo>
                    <a:pt x="54" y="61"/>
                  </a:moveTo>
                  <a:cubicBezTo>
                    <a:pt x="56" y="60"/>
                    <a:pt x="62" y="65"/>
                    <a:pt x="64" y="64"/>
                  </a:cubicBezTo>
                  <a:cubicBezTo>
                    <a:pt x="66" y="62"/>
                    <a:pt x="61" y="55"/>
                    <a:pt x="63" y="53"/>
                  </a:cubicBezTo>
                  <a:cubicBezTo>
                    <a:pt x="64" y="52"/>
                    <a:pt x="72" y="54"/>
                    <a:pt x="73" y="53"/>
                  </a:cubicBezTo>
                  <a:cubicBezTo>
                    <a:pt x="74" y="51"/>
                    <a:pt x="68" y="45"/>
                    <a:pt x="68" y="43"/>
                  </a:cubicBezTo>
                  <a:cubicBezTo>
                    <a:pt x="69" y="41"/>
                    <a:pt x="78" y="41"/>
                    <a:pt x="78" y="38"/>
                  </a:cubicBezTo>
                  <a:cubicBezTo>
                    <a:pt x="78" y="36"/>
                    <a:pt x="70" y="34"/>
                    <a:pt x="69" y="32"/>
                  </a:cubicBezTo>
                  <a:cubicBezTo>
                    <a:pt x="69" y="30"/>
                    <a:pt x="77" y="26"/>
                    <a:pt x="76" y="24"/>
                  </a:cubicBezTo>
                  <a:cubicBezTo>
                    <a:pt x="75" y="22"/>
                    <a:pt x="67" y="23"/>
                    <a:pt x="66" y="21"/>
                  </a:cubicBezTo>
                  <a:cubicBezTo>
                    <a:pt x="64" y="20"/>
                    <a:pt x="70" y="13"/>
                    <a:pt x="68" y="11"/>
                  </a:cubicBezTo>
                  <a:cubicBezTo>
                    <a:pt x="66" y="10"/>
                    <a:pt x="59" y="15"/>
                    <a:pt x="58" y="13"/>
                  </a:cubicBezTo>
                  <a:cubicBezTo>
                    <a:pt x="56" y="12"/>
                    <a:pt x="58" y="4"/>
                    <a:pt x="56" y="3"/>
                  </a:cubicBezTo>
                  <a:cubicBezTo>
                    <a:pt x="54" y="2"/>
                    <a:pt x="49" y="10"/>
                    <a:pt x="47" y="9"/>
                  </a:cubicBezTo>
                  <a:cubicBezTo>
                    <a:pt x="45" y="9"/>
                    <a:pt x="44" y="0"/>
                    <a:pt x="41" y="0"/>
                  </a:cubicBezTo>
                  <a:cubicBezTo>
                    <a:pt x="39" y="0"/>
                    <a:pt x="38" y="9"/>
                    <a:pt x="35" y="9"/>
                  </a:cubicBezTo>
                  <a:cubicBezTo>
                    <a:pt x="33" y="9"/>
                    <a:pt x="29" y="2"/>
                    <a:pt x="27" y="3"/>
                  </a:cubicBezTo>
                  <a:cubicBezTo>
                    <a:pt x="25" y="4"/>
                    <a:pt x="26" y="12"/>
                    <a:pt x="24" y="13"/>
                  </a:cubicBezTo>
                  <a:cubicBezTo>
                    <a:pt x="23" y="14"/>
                    <a:pt x="16" y="9"/>
                    <a:pt x="14" y="10"/>
                  </a:cubicBezTo>
                  <a:cubicBezTo>
                    <a:pt x="13" y="11"/>
                    <a:pt x="17" y="19"/>
                    <a:pt x="16" y="20"/>
                  </a:cubicBezTo>
                  <a:cubicBezTo>
                    <a:pt x="14" y="22"/>
                    <a:pt x="6" y="19"/>
                    <a:pt x="5" y="21"/>
                  </a:cubicBezTo>
                  <a:cubicBezTo>
                    <a:pt x="4" y="23"/>
                    <a:pt x="11" y="28"/>
                    <a:pt x="10" y="31"/>
                  </a:cubicBezTo>
                  <a:cubicBezTo>
                    <a:pt x="9" y="33"/>
                    <a:pt x="1" y="33"/>
                    <a:pt x="1" y="35"/>
                  </a:cubicBezTo>
                  <a:cubicBezTo>
                    <a:pt x="0" y="37"/>
                    <a:pt x="9" y="40"/>
                    <a:pt x="9" y="42"/>
                  </a:cubicBezTo>
                  <a:cubicBezTo>
                    <a:pt x="9" y="44"/>
                    <a:pt x="2" y="48"/>
                    <a:pt x="3" y="50"/>
                  </a:cubicBezTo>
                  <a:cubicBezTo>
                    <a:pt x="3" y="52"/>
                    <a:pt x="12" y="50"/>
                    <a:pt x="13" y="52"/>
                  </a:cubicBezTo>
                  <a:cubicBezTo>
                    <a:pt x="14" y="54"/>
                    <a:pt x="9" y="61"/>
                    <a:pt x="10" y="63"/>
                  </a:cubicBezTo>
                  <a:cubicBezTo>
                    <a:pt x="12" y="64"/>
                    <a:pt x="19" y="59"/>
                    <a:pt x="21" y="60"/>
                  </a:cubicBezTo>
                  <a:cubicBezTo>
                    <a:pt x="23" y="62"/>
                    <a:pt x="21" y="70"/>
                    <a:pt x="23" y="71"/>
                  </a:cubicBezTo>
                  <a:cubicBezTo>
                    <a:pt x="25" y="72"/>
                    <a:pt x="29" y="64"/>
                    <a:pt x="31" y="65"/>
                  </a:cubicBezTo>
                  <a:cubicBezTo>
                    <a:pt x="34" y="65"/>
                    <a:pt x="35" y="73"/>
                    <a:pt x="37" y="73"/>
                  </a:cubicBezTo>
                  <a:cubicBezTo>
                    <a:pt x="39" y="74"/>
                    <a:pt x="41" y="65"/>
                    <a:pt x="43" y="65"/>
                  </a:cubicBezTo>
                  <a:cubicBezTo>
                    <a:pt x="45" y="64"/>
                    <a:pt x="49" y="72"/>
                    <a:pt x="51" y="71"/>
                  </a:cubicBezTo>
                  <a:cubicBezTo>
                    <a:pt x="54" y="70"/>
                    <a:pt x="52" y="62"/>
                    <a:pt x="54" y="61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 rot="1639090">
              <a:off x="7199681" y="1808101"/>
              <a:ext cx="72956" cy="197210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16" y="0"/>
                </a:cxn>
                <a:cxn ang="0">
                  <a:pos x="11" y="9"/>
                </a:cxn>
                <a:cxn ang="0">
                  <a:pos x="0" y="3"/>
                </a:cxn>
                <a:cxn ang="0">
                  <a:pos x="2" y="67"/>
                </a:cxn>
                <a:cxn ang="0">
                  <a:pos x="12" y="73"/>
                </a:cxn>
                <a:cxn ang="0">
                  <a:pos x="27" y="5"/>
                </a:cxn>
                <a:cxn ang="0">
                  <a:pos x="22" y="9"/>
                </a:cxn>
              </a:cxnLst>
              <a:rect l="0" t="0" r="r" b="b"/>
              <a:pathLst>
                <a:path w="27" h="73">
                  <a:moveTo>
                    <a:pt x="22" y="9"/>
                  </a:moveTo>
                  <a:cubicBezTo>
                    <a:pt x="20" y="8"/>
                    <a:pt x="19" y="0"/>
                    <a:pt x="16" y="0"/>
                  </a:cubicBezTo>
                  <a:cubicBezTo>
                    <a:pt x="14" y="0"/>
                    <a:pt x="13" y="8"/>
                    <a:pt x="11" y="9"/>
                  </a:cubicBezTo>
                  <a:cubicBezTo>
                    <a:pt x="8" y="9"/>
                    <a:pt x="1" y="0"/>
                    <a:pt x="0" y="3"/>
                  </a:cubicBezTo>
                  <a:cubicBezTo>
                    <a:pt x="0" y="22"/>
                    <a:pt x="2" y="67"/>
                    <a:pt x="2" y="67"/>
                  </a:cubicBezTo>
                  <a:cubicBezTo>
                    <a:pt x="2" y="67"/>
                    <a:pt x="10" y="73"/>
                    <a:pt x="12" y="73"/>
                  </a:cubicBezTo>
                  <a:cubicBezTo>
                    <a:pt x="14" y="73"/>
                    <a:pt x="27" y="32"/>
                    <a:pt x="27" y="5"/>
                  </a:cubicBezTo>
                  <a:cubicBezTo>
                    <a:pt x="25" y="7"/>
                    <a:pt x="23" y="9"/>
                    <a:pt x="22" y="9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8" name="Group 293"/>
            <p:cNvGrpSpPr/>
            <p:nvPr/>
          </p:nvGrpSpPr>
          <p:grpSpPr>
            <a:xfrm rot="1639090">
              <a:off x="7152696" y="1818418"/>
              <a:ext cx="208610" cy="108295"/>
              <a:chOff x="4556125" y="3348038"/>
              <a:chExt cx="290513" cy="150813"/>
            </a:xfrm>
          </p:grpSpPr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4748213" y="3348038"/>
                <a:ext cx="98425" cy="150813"/>
              </a:xfrm>
              <a:custGeom>
                <a:avLst/>
                <a:gdLst/>
                <a:ahLst/>
                <a:cxnLst>
                  <a:cxn ang="0">
                    <a:pos x="26" y="35"/>
                  </a:cxn>
                  <a:cxn ang="0">
                    <a:pos x="18" y="29"/>
                  </a:cxn>
                  <a:cxn ang="0">
                    <a:pos x="24" y="21"/>
                  </a:cxn>
                  <a:cxn ang="0">
                    <a:pos x="14" y="18"/>
                  </a:cxn>
                  <a:cxn ang="0">
                    <a:pos x="16" y="8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17" y="40"/>
                  </a:cxn>
                  <a:cxn ang="0">
                    <a:pos x="26" y="35"/>
                  </a:cxn>
                </a:cxnLst>
                <a:rect l="0" t="0" r="r" b="b"/>
                <a:pathLst>
                  <a:path w="26" h="40">
                    <a:moveTo>
                      <a:pt x="26" y="35"/>
                    </a:moveTo>
                    <a:cubicBezTo>
                      <a:pt x="26" y="33"/>
                      <a:pt x="18" y="31"/>
                      <a:pt x="18" y="29"/>
                    </a:cubicBezTo>
                    <a:cubicBezTo>
                      <a:pt x="18" y="27"/>
                      <a:pt x="25" y="23"/>
                      <a:pt x="24" y="21"/>
                    </a:cubicBezTo>
                    <a:cubicBezTo>
                      <a:pt x="24" y="19"/>
                      <a:pt x="15" y="20"/>
                      <a:pt x="14" y="18"/>
                    </a:cubicBezTo>
                    <a:cubicBezTo>
                      <a:pt x="13" y="17"/>
                      <a:pt x="18" y="10"/>
                      <a:pt x="16" y="8"/>
                    </a:cubicBezTo>
                    <a:cubicBezTo>
                      <a:pt x="15" y="7"/>
                      <a:pt x="8" y="12"/>
                      <a:pt x="6" y="10"/>
                    </a:cubicBezTo>
                    <a:cubicBezTo>
                      <a:pt x="4" y="9"/>
                      <a:pt x="6" y="1"/>
                      <a:pt x="4" y="0"/>
                    </a:cubicBezTo>
                    <a:cubicBezTo>
                      <a:pt x="3" y="0"/>
                      <a:pt x="2" y="1"/>
                      <a:pt x="0" y="3"/>
                    </a:cubicBezTo>
                    <a:cubicBezTo>
                      <a:pt x="5" y="15"/>
                      <a:pt x="11" y="28"/>
                      <a:pt x="17" y="40"/>
                    </a:cubicBezTo>
                    <a:cubicBezTo>
                      <a:pt x="19" y="38"/>
                      <a:pt x="26" y="37"/>
                      <a:pt x="26" y="3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4556125" y="3371850"/>
                <a:ext cx="76200" cy="112713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5" y="11"/>
                  </a:cxn>
                  <a:cxn ang="0">
                    <a:pos x="5" y="12"/>
                  </a:cxn>
                  <a:cxn ang="0">
                    <a:pos x="10" y="21"/>
                  </a:cxn>
                  <a:cxn ang="0">
                    <a:pos x="0" y="26"/>
                  </a:cxn>
                  <a:cxn ang="0">
                    <a:pos x="6" y="30"/>
                  </a:cxn>
                  <a:cxn ang="0">
                    <a:pos x="20" y="3"/>
                  </a:cxn>
                  <a:cxn ang="0">
                    <a:pos x="14" y="1"/>
                  </a:cxn>
                </a:cxnLst>
                <a:rect l="0" t="0" r="r" b="b"/>
                <a:pathLst>
                  <a:path w="20" h="30">
                    <a:moveTo>
                      <a:pt x="14" y="1"/>
                    </a:moveTo>
                    <a:cubicBezTo>
                      <a:pt x="12" y="2"/>
                      <a:pt x="16" y="10"/>
                      <a:pt x="15" y="11"/>
                    </a:cubicBezTo>
                    <a:cubicBezTo>
                      <a:pt x="14" y="13"/>
                      <a:pt x="6" y="10"/>
                      <a:pt x="5" y="12"/>
                    </a:cubicBezTo>
                    <a:cubicBezTo>
                      <a:pt x="3" y="14"/>
                      <a:pt x="10" y="19"/>
                      <a:pt x="10" y="21"/>
                    </a:cubicBezTo>
                    <a:cubicBezTo>
                      <a:pt x="9" y="24"/>
                      <a:pt x="0" y="24"/>
                      <a:pt x="0" y="26"/>
                    </a:cubicBezTo>
                    <a:cubicBezTo>
                      <a:pt x="0" y="28"/>
                      <a:pt x="3" y="29"/>
                      <a:pt x="6" y="30"/>
                    </a:cubicBezTo>
                    <a:cubicBezTo>
                      <a:pt x="11" y="22"/>
                      <a:pt x="16" y="12"/>
                      <a:pt x="20" y="3"/>
                    </a:cubicBezTo>
                    <a:cubicBezTo>
                      <a:pt x="18" y="2"/>
                      <a:pt x="15" y="0"/>
                      <a:pt x="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Group 290"/>
            <p:cNvGrpSpPr/>
            <p:nvPr/>
          </p:nvGrpSpPr>
          <p:grpSpPr>
            <a:xfrm rot="1639090">
              <a:off x="6570562" y="1812529"/>
              <a:ext cx="343123" cy="265608"/>
              <a:chOff x="3871913" y="3657600"/>
              <a:chExt cx="477837" cy="369888"/>
            </a:xfrm>
          </p:grpSpPr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3932238" y="3986213"/>
                <a:ext cx="112713" cy="4127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9" y="7"/>
                  </a:cxn>
                  <a:cxn ang="0">
                    <a:pos x="0" y="11"/>
                  </a:cxn>
                  <a:cxn ang="0">
                    <a:pos x="19" y="8"/>
                  </a:cxn>
                  <a:cxn ang="0">
                    <a:pos x="30" y="0"/>
                  </a:cxn>
                  <a:cxn ang="0">
                    <a:pos x="27" y="1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1" y="3"/>
                      <a:pt x="15" y="5"/>
                      <a:pt x="9" y="7"/>
                    </a:cubicBezTo>
                    <a:cubicBezTo>
                      <a:pt x="6" y="9"/>
                      <a:pt x="3" y="10"/>
                      <a:pt x="0" y="11"/>
                    </a:cubicBezTo>
                    <a:cubicBezTo>
                      <a:pt x="6" y="10"/>
                      <a:pt x="12" y="9"/>
                      <a:pt x="19" y="8"/>
                    </a:cubicBezTo>
                    <a:cubicBezTo>
                      <a:pt x="23" y="5"/>
                      <a:pt x="27" y="2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8" name="Freeform 19"/>
              <p:cNvSpPr>
                <a:spLocks/>
              </p:cNvSpPr>
              <p:nvPr/>
            </p:nvSpPr>
            <p:spPr bwMode="auto">
              <a:xfrm>
                <a:off x="4243388" y="3876675"/>
                <a:ext cx="15875" cy="63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3871913" y="386873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4187825" y="3714750"/>
                <a:ext cx="150813" cy="173038"/>
              </a:xfrm>
              <a:custGeom>
                <a:avLst/>
                <a:gdLst/>
                <a:ahLst/>
                <a:cxnLst>
                  <a:cxn ang="0">
                    <a:pos x="9" y="40"/>
                  </a:cxn>
                  <a:cxn ang="0">
                    <a:pos x="36" y="3"/>
                  </a:cxn>
                  <a:cxn ang="0">
                    <a:pos x="4" y="33"/>
                  </a:cxn>
                  <a:cxn ang="0">
                    <a:pos x="0" y="46"/>
                  </a:cxn>
                  <a:cxn ang="0">
                    <a:pos x="9" y="40"/>
                  </a:cxn>
                </a:cxnLst>
                <a:rect l="0" t="0" r="r" b="b"/>
                <a:pathLst>
                  <a:path w="40" h="46">
                    <a:moveTo>
                      <a:pt x="9" y="40"/>
                    </a:moveTo>
                    <a:cubicBezTo>
                      <a:pt x="20" y="26"/>
                      <a:pt x="40" y="6"/>
                      <a:pt x="36" y="3"/>
                    </a:cubicBezTo>
                    <a:cubicBezTo>
                      <a:pt x="32" y="0"/>
                      <a:pt x="17" y="20"/>
                      <a:pt x="4" y="33"/>
                    </a:cubicBezTo>
                    <a:cubicBezTo>
                      <a:pt x="2" y="38"/>
                      <a:pt x="0" y="42"/>
                      <a:pt x="0" y="46"/>
                    </a:cubicBezTo>
                    <a:cubicBezTo>
                      <a:pt x="2" y="44"/>
                      <a:pt x="5" y="43"/>
                      <a:pt x="9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4033838" y="3665538"/>
                <a:ext cx="85725" cy="206375"/>
              </a:xfrm>
              <a:custGeom>
                <a:avLst/>
                <a:gdLst/>
                <a:ahLst/>
                <a:cxnLst>
                  <a:cxn ang="0">
                    <a:pos x="19" y="50"/>
                  </a:cxn>
                  <a:cxn ang="0">
                    <a:pos x="22" y="53"/>
                  </a:cxn>
                  <a:cxn ang="0">
                    <a:pos x="23" y="55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18" y="48"/>
                  </a:cxn>
                  <a:cxn ang="0">
                    <a:pos x="19" y="50"/>
                  </a:cxn>
                </a:cxnLst>
                <a:rect l="0" t="0" r="r" b="b"/>
                <a:pathLst>
                  <a:path w="23" h="55">
                    <a:moveTo>
                      <a:pt x="19" y="50"/>
                    </a:moveTo>
                    <a:cubicBezTo>
                      <a:pt x="20" y="51"/>
                      <a:pt x="21" y="52"/>
                      <a:pt x="22" y="53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9"/>
                      <a:pt x="19" y="49"/>
                      <a:pt x="19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4078288" y="3981450"/>
                <a:ext cx="26988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"/>
                  </a:cxn>
                  <a:cxn ang="0">
                    <a:pos x="7" y="0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4" y="3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5" y="1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3" name="Freeform 382"/>
              <p:cNvSpPr>
                <a:spLocks/>
              </p:cNvSpPr>
              <p:nvPr/>
            </p:nvSpPr>
            <p:spPr bwMode="auto">
              <a:xfrm>
                <a:off x="4183063" y="3687763"/>
                <a:ext cx="76200" cy="1285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0" y="0"/>
                  </a:cxn>
                  <a:cxn ang="0">
                    <a:pos x="0" y="34"/>
                  </a:cxn>
                </a:cxnLst>
                <a:rect l="0" t="0" r="r" b="b"/>
                <a:pathLst>
                  <a:path w="20" h="34">
                    <a:moveTo>
                      <a:pt x="0" y="34"/>
                    </a:moveTo>
                    <a:cubicBezTo>
                      <a:pt x="7" y="20"/>
                      <a:pt x="15" y="2"/>
                      <a:pt x="20" y="0"/>
                    </a:cubicBezTo>
                    <a:cubicBezTo>
                      <a:pt x="15" y="2"/>
                      <a:pt x="7" y="20"/>
                      <a:pt x="0" y="3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4" name="Freeform 383"/>
              <p:cNvSpPr>
                <a:spLocks/>
              </p:cNvSpPr>
              <p:nvPr/>
            </p:nvSpPr>
            <p:spPr bwMode="auto">
              <a:xfrm>
                <a:off x="3987800" y="3725863"/>
                <a:ext cx="87313" cy="131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0" y="0"/>
                  </a:cxn>
                </a:cxnLst>
                <a:rect l="0" t="0" r="r" b="b"/>
                <a:pathLst>
                  <a:path w="23" h="35">
                    <a:moveTo>
                      <a:pt x="0" y="0"/>
                    </a:moveTo>
                    <a:cubicBezTo>
                      <a:pt x="3" y="7"/>
                      <a:pt x="15" y="23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23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4176713" y="3816350"/>
                <a:ext cx="6350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3984625" y="3695700"/>
                <a:ext cx="134938" cy="192088"/>
              </a:xfrm>
              <a:custGeom>
                <a:avLst/>
                <a:gdLst/>
                <a:ahLst/>
                <a:cxnLst>
                  <a:cxn ang="0">
                    <a:pos x="35" y="51"/>
                  </a:cxn>
                  <a:cxn ang="0">
                    <a:pos x="36" y="47"/>
                  </a:cxn>
                  <a:cxn ang="0">
                    <a:pos x="35" y="45"/>
                  </a:cxn>
                  <a:cxn ang="0">
                    <a:pos x="32" y="42"/>
                  </a:cxn>
                  <a:cxn ang="0">
                    <a:pos x="31" y="40"/>
                  </a:cxn>
                  <a:cxn ang="0">
                    <a:pos x="30" y="39"/>
                  </a:cxn>
                  <a:cxn ang="0">
                    <a:pos x="1" y="3"/>
                  </a:cxn>
                  <a:cxn ang="0">
                    <a:pos x="1" y="8"/>
                  </a:cxn>
                  <a:cxn ang="0">
                    <a:pos x="24" y="43"/>
                  </a:cxn>
                  <a:cxn ang="0">
                    <a:pos x="35" y="51"/>
                  </a:cxn>
                </a:cxnLst>
                <a:rect l="0" t="0" r="r" b="b"/>
                <a:pathLst>
                  <a:path w="36" h="51">
                    <a:moveTo>
                      <a:pt x="35" y="51"/>
                    </a:moveTo>
                    <a:cubicBezTo>
                      <a:pt x="36" y="50"/>
                      <a:pt x="36" y="48"/>
                      <a:pt x="36" y="47"/>
                    </a:cubicBezTo>
                    <a:cubicBezTo>
                      <a:pt x="36" y="46"/>
                      <a:pt x="35" y="46"/>
                      <a:pt x="35" y="45"/>
                    </a:cubicBezTo>
                    <a:cubicBezTo>
                      <a:pt x="34" y="44"/>
                      <a:pt x="33" y="43"/>
                      <a:pt x="32" y="42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19" y="24"/>
                      <a:pt x="5" y="0"/>
                      <a:pt x="1" y="3"/>
                    </a:cubicBezTo>
                    <a:cubicBezTo>
                      <a:pt x="0" y="4"/>
                      <a:pt x="0" y="5"/>
                      <a:pt x="1" y="8"/>
                    </a:cubicBezTo>
                    <a:cubicBezTo>
                      <a:pt x="4" y="15"/>
                      <a:pt x="16" y="31"/>
                      <a:pt x="24" y="43"/>
                    </a:cubicBezTo>
                    <a:cubicBezTo>
                      <a:pt x="29" y="47"/>
                      <a:pt x="33" y="50"/>
                      <a:pt x="35" y="5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7" name="Freeform 386"/>
              <p:cNvSpPr>
                <a:spLocks/>
              </p:cNvSpPr>
              <p:nvPr/>
            </p:nvSpPr>
            <p:spPr bwMode="auto">
              <a:xfrm>
                <a:off x="3871913" y="3921125"/>
                <a:ext cx="217488" cy="492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18" y="4"/>
                  </a:cxn>
                  <a:cxn ang="0">
                    <a:pos x="15" y="4"/>
                  </a:cxn>
                  <a:cxn ang="0">
                    <a:pos x="11" y="5"/>
                  </a:cxn>
                  <a:cxn ang="0">
                    <a:pos x="0" y="10"/>
                  </a:cxn>
                  <a:cxn ang="0">
                    <a:pos x="3" y="12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3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35" y="3"/>
                      <a:pt x="26" y="3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4" y="6"/>
                      <a:pt x="0" y="8"/>
                      <a:pt x="0" y="10"/>
                    </a:cubicBezTo>
                    <a:cubicBezTo>
                      <a:pt x="0" y="11"/>
                      <a:pt x="1" y="11"/>
                      <a:pt x="3" y="12"/>
                    </a:cubicBezTo>
                    <a:cubicBezTo>
                      <a:pt x="10" y="13"/>
                      <a:pt x="29" y="10"/>
                      <a:pt x="44" y="9"/>
                    </a:cubicBezTo>
                    <a:cubicBezTo>
                      <a:pt x="50" y="7"/>
                      <a:pt x="55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8" name="Freeform 387"/>
              <p:cNvSpPr>
                <a:spLocks/>
              </p:cNvSpPr>
              <p:nvPr/>
            </p:nvSpPr>
            <p:spPr bwMode="auto">
              <a:xfrm>
                <a:off x="4171950" y="3684588"/>
                <a:ext cx="106363" cy="20637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55"/>
                  </a:cxn>
                  <a:cxn ang="0">
                    <a:pos x="4" y="54"/>
                  </a:cxn>
                  <a:cxn ang="0">
                    <a:pos x="8" y="41"/>
                  </a:cxn>
                  <a:cxn ang="0">
                    <a:pos x="24" y="1"/>
                  </a:cxn>
                  <a:cxn ang="0">
                    <a:pos x="23" y="1"/>
                  </a:cxn>
                  <a:cxn ang="0">
                    <a:pos x="3" y="35"/>
                  </a:cxn>
                  <a:cxn ang="0">
                    <a:pos x="1" y="38"/>
                  </a:cxn>
                  <a:cxn ang="0">
                    <a:pos x="0" y="45"/>
                  </a:cxn>
                </a:cxnLst>
                <a:rect l="0" t="0" r="r" b="b"/>
                <a:pathLst>
                  <a:path w="28" h="55">
                    <a:moveTo>
                      <a:pt x="0" y="45"/>
                    </a:moveTo>
                    <a:cubicBezTo>
                      <a:pt x="0" y="49"/>
                      <a:pt x="0" y="53"/>
                      <a:pt x="0" y="55"/>
                    </a:cubicBezTo>
                    <a:cubicBezTo>
                      <a:pt x="1" y="55"/>
                      <a:pt x="2" y="54"/>
                      <a:pt x="4" y="54"/>
                    </a:cubicBezTo>
                    <a:cubicBezTo>
                      <a:pt x="4" y="50"/>
                      <a:pt x="6" y="46"/>
                      <a:pt x="8" y="41"/>
                    </a:cubicBezTo>
                    <a:cubicBezTo>
                      <a:pt x="16" y="25"/>
                      <a:pt x="28" y="3"/>
                      <a:pt x="24" y="1"/>
                    </a:cubicBezTo>
                    <a:cubicBezTo>
                      <a:pt x="24" y="0"/>
                      <a:pt x="23" y="0"/>
                      <a:pt x="23" y="1"/>
                    </a:cubicBezTo>
                    <a:cubicBezTo>
                      <a:pt x="18" y="3"/>
                      <a:pt x="10" y="21"/>
                      <a:pt x="3" y="35"/>
                    </a:cubicBezTo>
                    <a:cubicBezTo>
                      <a:pt x="2" y="36"/>
                      <a:pt x="2" y="37"/>
                      <a:pt x="1" y="38"/>
                    </a:cubicBezTo>
                    <a:cubicBezTo>
                      <a:pt x="1" y="41"/>
                      <a:pt x="1" y="43"/>
                      <a:pt x="0" y="4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4100513" y="3978275"/>
                <a:ext cx="15875" cy="1111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1" y="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3932238" y="3762375"/>
                <a:ext cx="123825" cy="1143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0" y="0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cubicBezTo>
                      <a:pt x="3" y="6"/>
                      <a:pt x="21" y="2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21" y="20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4243388" y="3883025"/>
                <a:ext cx="793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3878263" y="3929063"/>
                <a:ext cx="211138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0"/>
                      <a:pt x="47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4149725" y="3819525"/>
                <a:ext cx="1588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4033838" y="3986213"/>
                <a:ext cx="11113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3932238" y="4011613"/>
                <a:ext cx="33338" cy="1587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3932238" y="3751263"/>
                <a:ext cx="3175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4149725" y="3660775"/>
                <a:ext cx="49213" cy="158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12" y="1"/>
                  </a:cxn>
                </a:cxnLst>
                <a:rect l="0" t="0" r="r" b="b"/>
                <a:pathLst>
                  <a:path w="13" h="42">
                    <a:moveTo>
                      <a:pt x="12" y="1"/>
                    </a:moveTo>
                    <a:cubicBezTo>
                      <a:pt x="12" y="1"/>
                      <a:pt x="13" y="1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4" y="24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4116388" y="3978275"/>
                <a:ext cx="158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9" name="Freeform 398"/>
              <p:cNvSpPr>
                <a:spLocks/>
              </p:cNvSpPr>
              <p:nvPr/>
            </p:nvSpPr>
            <p:spPr bwMode="auto">
              <a:xfrm>
                <a:off x="3878263" y="3929063"/>
                <a:ext cx="215900" cy="98425"/>
              </a:xfrm>
              <a:custGeom>
                <a:avLst/>
                <a:gdLst/>
                <a:ahLst/>
                <a:cxnLst>
                  <a:cxn ang="0">
                    <a:pos x="41" y="16"/>
                  </a:cxn>
                  <a:cxn ang="0">
                    <a:pos x="44" y="15"/>
                  </a:cxn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14" y="26"/>
                  </a:cxn>
                  <a:cxn ang="0">
                    <a:pos x="23" y="22"/>
                  </a:cxn>
                  <a:cxn ang="0">
                    <a:pos x="41" y="16"/>
                  </a:cxn>
                </a:cxnLst>
                <a:rect l="0" t="0" r="r" b="b"/>
                <a:pathLst>
                  <a:path w="57" h="26">
                    <a:moveTo>
                      <a:pt x="41" y="16"/>
                    </a:moveTo>
                    <a:cubicBezTo>
                      <a:pt x="42" y="15"/>
                      <a:pt x="43" y="15"/>
                      <a:pt x="44" y="15"/>
                    </a:cubicBezTo>
                    <a:cubicBezTo>
                      <a:pt x="51" y="9"/>
                      <a:pt x="57" y="5"/>
                      <a:pt x="57" y="2"/>
                    </a:cubicBezTo>
                    <a:cubicBezTo>
                      <a:pt x="57" y="1"/>
                      <a:pt x="56" y="1"/>
                      <a:pt x="56" y="0"/>
                    </a:cubicBezTo>
                    <a:cubicBezTo>
                      <a:pt x="47" y="8"/>
                      <a:pt x="0" y="20"/>
                      <a:pt x="2" y="26"/>
                    </a:cubicBezTo>
                    <a:cubicBezTo>
                      <a:pt x="6" y="26"/>
                      <a:pt x="10" y="26"/>
                      <a:pt x="14" y="26"/>
                    </a:cubicBezTo>
                    <a:cubicBezTo>
                      <a:pt x="17" y="25"/>
                      <a:pt x="20" y="24"/>
                      <a:pt x="23" y="22"/>
                    </a:cubicBezTo>
                    <a:cubicBezTo>
                      <a:pt x="29" y="20"/>
                      <a:pt x="35" y="18"/>
                      <a:pt x="41" y="1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3932238" y="3744913"/>
                <a:ext cx="184150" cy="153988"/>
              </a:xfrm>
              <a:custGeom>
                <a:avLst/>
                <a:gdLst/>
                <a:ahLst/>
                <a:cxnLst>
                  <a:cxn ang="0">
                    <a:pos x="48" y="40"/>
                  </a:cxn>
                  <a:cxn ang="0">
                    <a:pos x="49" y="38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33" y="35"/>
                  </a:cxn>
                  <a:cxn ang="0">
                    <a:pos x="48" y="40"/>
                  </a:cxn>
                </a:cxnLst>
                <a:rect l="0" t="0" r="r" b="b"/>
                <a:pathLst>
                  <a:path w="49" h="41">
                    <a:moveTo>
                      <a:pt x="48" y="40"/>
                    </a:moveTo>
                    <a:cubicBezTo>
                      <a:pt x="49" y="39"/>
                      <a:pt x="49" y="39"/>
                      <a:pt x="49" y="38"/>
                    </a:cubicBezTo>
                    <a:cubicBezTo>
                      <a:pt x="47" y="37"/>
                      <a:pt x="43" y="3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4" y="19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11"/>
                      <a:pt x="21" y="25"/>
                      <a:pt x="33" y="35"/>
                    </a:cubicBezTo>
                    <a:cubicBezTo>
                      <a:pt x="40" y="39"/>
                      <a:pt x="46" y="41"/>
                      <a:pt x="48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4149725" y="3660775"/>
                <a:ext cx="57150" cy="230188"/>
              </a:xfrm>
              <a:custGeom>
                <a:avLst/>
                <a:gdLst/>
                <a:ahLst/>
                <a:cxnLst>
                  <a:cxn ang="0">
                    <a:pos x="4" y="61"/>
                  </a:cxn>
                  <a:cxn ang="0">
                    <a:pos x="6" y="61"/>
                  </a:cxn>
                  <a:cxn ang="0">
                    <a:pos x="6" y="51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4" y="61"/>
                  </a:cxn>
                </a:cxnLst>
                <a:rect l="0" t="0" r="r" b="b"/>
                <a:pathLst>
                  <a:path w="15" h="61">
                    <a:moveTo>
                      <a:pt x="4" y="61"/>
                    </a:moveTo>
                    <a:cubicBezTo>
                      <a:pt x="5" y="61"/>
                      <a:pt x="5" y="61"/>
                      <a:pt x="6" y="61"/>
                    </a:cubicBezTo>
                    <a:cubicBezTo>
                      <a:pt x="6" y="59"/>
                      <a:pt x="6" y="55"/>
                      <a:pt x="6" y="51"/>
                    </a:cubicBezTo>
                    <a:cubicBezTo>
                      <a:pt x="7" y="49"/>
                      <a:pt x="7" y="47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9"/>
                      <a:pt x="15" y="8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52"/>
                      <a:pt x="2" y="60"/>
                      <a:pt x="4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4195763" y="3883025"/>
                <a:ext cx="55563" cy="539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14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0" y="13"/>
                  </a:cxn>
                </a:cxnLst>
                <a:rect l="0" t="0" r="r" b="b"/>
                <a:pathLst>
                  <a:path w="15" h="14">
                    <a:moveTo>
                      <a:pt x="0" y="13"/>
                    </a:moveTo>
                    <a:cubicBezTo>
                      <a:pt x="0" y="13"/>
                      <a:pt x="1" y="14"/>
                      <a:pt x="1" y="14"/>
                    </a:cubicBezTo>
                    <a:cubicBezTo>
                      <a:pt x="7" y="9"/>
                      <a:pt x="11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6" y="6"/>
                      <a:pt x="0" y="11"/>
                      <a:pt x="0" y="1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4116388" y="3978275"/>
                <a:ext cx="793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3886200" y="3657600"/>
                <a:ext cx="463550" cy="358775"/>
              </a:xfrm>
              <a:custGeom>
                <a:avLst/>
                <a:gdLst/>
                <a:ahLst/>
                <a:cxnLst>
                  <a:cxn ang="0">
                    <a:pos x="80" y="61"/>
                  </a:cxn>
                  <a:cxn ang="0">
                    <a:pos x="76" y="62"/>
                  </a:cxn>
                  <a:cxn ang="0">
                    <a:pos x="74" y="62"/>
                  </a:cxn>
                  <a:cxn ang="0">
                    <a:pos x="70" y="44"/>
                  </a:cxn>
                  <a:cxn ang="0">
                    <a:pos x="70" y="44"/>
                  </a:cxn>
                  <a:cxn ang="0">
                    <a:pos x="63" y="1"/>
                  </a:cxn>
                  <a:cxn ang="0">
                    <a:pos x="62" y="44"/>
                  </a:cxn>
                  <a:cxn ang="0">
                    <a:pos x="62" y="57"/>
                  </a:cxn>
                  <a:cxn ang="0">
                    <a:pos x="61" y="61"/>
                  </a:cxn>
                  <a:cxn ang="0">
                    <a:pos x="60" y="63"/>
                  </a:cxn>
                  <a:cxn ang="0">
                    <a:pos x="45" y="58"/>
                  </a:cxn>
                  <a:cxn ang="0">
                    <a:pos x="45" y="58"/>
                  </a:cxn>
                  <a:cxn ang="0">
                    <a:pos x="2" y="42"/>
                  </a:cxn>
                  <a:cxn ang="0">
                    <a:pos x="40" y="64"/>
                  </a:cxn>
                  <a:cxn ang="0">
                    <a:pos x="51" y="70"/>
                  </a:cxn>
                  <a:cxn ang="0">
                    <a:pos x="54" y="72"/>
                  </a:cxn>
                  <a:cxn ang="0">
                    <a:pos x="54" y="72"/>
                  </a:cxn>
                  <a:cxn ang="0">
                    <a:pos x="55" y="74"/>
                  </a:cxn>
                  <a:cxn ang="0">
                    <a:pos x="42" y="87"/>
                  </a:cxn>
                  <a:cxn ang="0">
                    <a:pos x="42" y="87"/>
                  </a:cxn>
                  <a:cxn ang="0">
                    <a:pos x="31" y="95"/>
                  </a:cxn>
                  <a:cxn ang="0">
                    <a:pos x="33" y="95"/>
                  </a:cxn>
                  <a:cxn ang="0">
                    <a:pos x="51" y="90"/>
                  </a:cxn>
                  <a:cxn ang="0">
                    <a:pos x="58" y="86"/>
                  </a:cxn>
                  <a:cxn ang="0">
                    <a:pos x="61" y="85"/>
                  </a:cxn>
                  <a:cxn ang="0">
                    <a:pos x="61" y="85"/>
                  </a:cxn>
                  <a:cxn ang="0">
                    <a:pos x="63" y="85"/>
                  </a:cxn>
                  <a:cxn ang="0">
                    <a:pos x="63" y="86"/>
                  </a:cxn>
                  <a:cxn ang="0">
                    <a:pos x="83" y="74"/>
                  </a:cxn>
                  <a:cxn ang="0">
                    <a:pos x="82" y="73"/>
                  </a:cxn>
                  <a:cxn ang="0">
                    <a:pos x="95" y="60"/>
                  </a:cxn>
                  <a:cxn ang="0">
                    <a:pos x="95" y="60"/>
                  </a:cxn>
                  <a:cxn ang="0">
                    <a:pos x="99" y="58"/>
                  </a:cxn>
                  <a:cxn ang="0">
                    <a:pos x="110" y="45"/>
                  </a:cxn>
                  <a:cxn ang="0">
                    <a:pos x="123" y="33"/>
                  </a:cxn>
                  <a:cxn ang="0">
                    <a:pos x="89" y="55"/>
                  </a:cxn>
                  <a:cxn ang="0">
                    <a:pos x="80" y="61"/>
                  </a:cxn>
                </a:cxnLst>
                <a:rect l="0" t="0" r="r" b="b"/>
                <a:pathLst>
                  <a:path w="123" h="95">
                    <a:moveTo>
                      <a:pt x="80" y="61"/>
                    </a:moveTo>
                    <a:cubicBezTo>
                      <a:pt x="78" y="61"/>
                      <a:pt x="77" y="62"/>
                      <a:pt x="76" y="62"/>
                    </a:cubicBezTo>
                    <a:cubicBezTo>
                      <a:pt x="75" y="62"/>
                      <a:pt x="75" y="62"/>
                      <a:pt x="74" y="62"/>
                    </a:cubicBezTo>
                    <a:cubicBezTo>
                      <a:pt x="72" y="61"/>
                      <a:pt x="71" y="5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8" y="26"/>
                      <a:pt x="68" y="0"/>
                      <a:pt x="63" y="1"/>
                    </a:cubicBezTo>
                    <a:cubicBezTo>
                      <a:pt x="58" y="1"/>
                      <a:pt x="61" y="26"/>
                      <a:pt x="62" y="44"/>
                    </a:cubicBezTo>
                    <a:cubicBezTo>
                      <a:pt x="62" y="49"/>
                      <a:pt x="62" y="53"/>
                      <a:pt x="62" y="57"/>
                    </a:cubicBezTo>
                    <a:cubicBezTo>
                      <a:pt x="62" y="58"/>
                      <a:pt x="62" y="60"/>
                      <a:pt x="61" y="61"/>
                    </a:cubicBezTo>
                    <a:cubicBezTo>
                      <a:pt x="61" y="62"/>
                      <a:pt x="61" y="62"/>
                      <a:pt x="60" y="63"/>
                    </a:cubicBezTo>
                    <a:cubicBezTo>
                      <a:pt x="58" y="64"/>
                      <a:pt x="52" y="62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29" y="51"/>
                      <a:pt x="4" y="37"/>
                      <a:pt x="2" y="42"/>
                    </a:cubicBezTo>
                    <a:cubicBezTo>
                      <a:pt x="0" y="47"/>
                      <a:pt x="24" y="56"/>
                      <a:pt x="40" y="64"/>
                    </a:cubicBezTo>
                    <a:cubicBezTo>
                      <a:pt x="44" y="66"/>
                      <a:pt x="48" y="68"/>
                      <a:pt x="51" y="70"/>
                    </a:cubicBezTo>
                    <a:cubicBezTo>
                      <a:pt x="52" y="71"/>
                      <a:pt x="53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5" y="73"/>
                      <a:pt x="55" y="74"/>
                    </a:cubicBezTo>
                    <a:cubicBezTo>
                      <a:pt x="55" y="77"/>
                      <a:pt x="49" y="81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39" y="89"/>
                      <a:pt x="35" y="92"/>
                      <a:pt x="31" y="95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40" y="93"/>
                      <a:pt x="46" y="92"/>
                      <a:pt x="51" y="90"/>
                    </a:cubicBezTo>
                    <a:cubicBezTo>
                      <a:pt x="54" y="89"/>
                      <a:pt x="56" y="87"/>
                      <a:pt x="58" y="86"/>
                    </a:cubicBezTo>
                    <a:cubicBezTo>
                      <a:pt x="59" y="86"/>
                      <a:pt x="60" y="85"/>
                      <a:pt x="6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2" y="85"/>
                      <a:pt x="63" y="85"/>
                      <a:pt x="63" y="85"/>
                    </a:cubicBezTo>
                    <a:cubicBezTo>
                      <a:pt x="63" y="85"/>
                      <a:pt x="63" y="86"/>
                      <a:pt x="63" y="86"/>
                    </a:cubicBezTo>
                    <a:cubicBezTo>
                      <a:pt x="72" y="82"/>
                      <a:pt x="78" y="78"/>
                      <a:pt x="83" y="74"/>
                    </a:cubicBezTo>
                    <a:cubicBezTo>
                      <a:pt x="83" y="74"/>
                      <a:pt x="82" y="73"/>
                      <a:pt x="82" y="73"/>
                    </a:cubicBezTo>
                    <a:cubicBezTo>
                      <a:pt x="82" y="71"/>
                      <a:pt x="88" y="66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6" y="59"/>
                      <a:pt x="97" y="59"/>
                      <a:pt x="99" y="58"/>
                    </a:cubicBezTo>
                    <a:cubicBezTo>
                      <a:pt x="102" y="53"/>
                      <a:pt x="106" y="49"/>
                      <a:pt x="110" y="45"/>
                    </a:cubicBezTo>
                    <a:cubicBezTo>
                      <a:pt x="113" y="42"/>
                      <a:pt x="118" y="38"/>
                      <a:pt x="123" y="33"/>
                    </a:cubicBezTo>
                    <a:cubicBezTo>
                      <a:pt x="114" y="37"/>
                      <a:pt x="100" y="48"/>
                      <a:pt x="89" y="55"/>
                    </a:cubicBezTo>
                    <a:cubicBezTo>
                      <a:pt x="85" y="58"/>
                      <a:pt x="82" y="59"/>
                      <a:pt x="80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" name="Group 289"/>
            <p:cNvGrpSpPr/>
            <p:nvPr/>
          </p:nvGrpSpPr>
          <p:grpSpPr>
            <a:xfrm rot="1639090">
              <a:off x="7207991" y="711628"/>
              <a:ext cx="129953" cy="86636"/>
              <a:chOff x="3916363" y="1970088"/>
              <a:chExt cx="180975" cy="120650"/>
            </a:xfrm>
          </p:grpSpPr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5" name="Freeform 374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6" name="Freeform 375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" name="Group 288"/>
            <p:cNvGrpSpPr/>
            <p:nvPr/>
          </p:nvGrpSpPr>
          <p:grpSpPr>
            <a:xfrm rot="1639090">
              <a:off x="6580582" y="684579"/>
              <a:ext cx="524374" cy="395561"/>
              <a:chOff x="3190875" y="2187575"/>
              <a:chExt cx="730250" cy="550863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9" name="Freeform 134"/>
              <p:cNvSpPr>
                <a:spLocks/>
              </p:cNvSpPr>
              <p:nvPr/>
            </p:nvSpPr>
            <p:spPr bwMode="auto">
              <a:xfrm>
                <a:off x="3521075" y="2343150"/>
                <a:ext cx="52388" cy="44450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4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0" name="Freeform 135"/>
              <p:cNvSpPr>
                <a:spLocks/>
              </p:cNvSpPr>
              <p:nvPr/>
            </p:nvSpPr>
            <p:spPr bwMode="auto">
              <a:xfrm>
                <a:off x="3413125" y="2327275"/>
                <a:ext cx="142875" cy="79375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6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5" y="0"/>
                      <a:pt x="2" y="2"/>
                      <a:pt x="0" y="4"/>
                    </a:cubicBezTo>
                    <a:cubicBezTo>
                      <a:pt x="9" y="6"/>
                      <a:pt x="25" y="16"/>
                      <a:pt x="38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1" name="Freeform 136"/>
              <p:cNvSpPr>
                <a:spLocks/>
              </p:cNvSpPr>
              <p:nvPr/>
            </p:nvSpPr>
            <p:spPr bwMode="auto">
              <a:xfrm>
                <a:off x="3556000" y="2535238"/>
                <a:ext cx="11113" cy="63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2" name="Freeform 137"/>
              <p:cNvSpPr>
                <a:spLocks/>
              </p:cNvSpPr>
              <p:nvPr/>
            </p:nvSpPr>
            <p:spPr bwMode="auto">
              <a:xfrm>
                <a:off x="3416300" y="2516188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3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3" name="Freeform 138"/>
              <p:cNvSpPr>
                <a:spLocks/>
              </p:cNvSpPr>
              <p:nvPr/>
            </p:nvSpPr>
            <p:spPr bwMode="auto">
              <a:xfrm>
                <a:off x="3578225" y="2338388"/>
                <a:ext cx="19050" cy="34925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4" name="Freeform 139"/>
              <p:cNvSpPr>
                <a:spLocks/>
              </p:cNvSpPr>
              <p:nvPr/>
            </p:nvSpPr>
            <p:spPr bwMode="auto">
              <a:xfrm>
                <a:off x="3190875" y="2365375"/>
                <a:ext cx="346075" cy="200025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20" y="44"/>
                  </a:cxn>
                  <a:cxn ang="0">
                    <a:pos x="41" y="49"/>
                  </a:cxn>
                  <a:cxn ang="0">
                    <a:pos x="50" y="46"/>
                  </a:cxn>
                  <a:cxn ang="0">
                    <a:pos x="53" y="48"/>
                  </a:cxn>
                  <a:cxn ang="0">
                    <a:pos x="91" y="32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2"/>
                  </a:cxn>
                  <a:cxn ang="0">
                    <a:pos x="33" y="33"/>
                  </a:cxn>
                  <a:cxn ang="0">
                    <a:pos x="2" y="26"/>
                  </a:cxn>
                  <a:cxn ang="0">
                    <a:pos x="37" y="31"/>
                  </a:cxn>
                  <a:cxn ang="0">
                    <a:pos x="68" y="25"/>
                  </a:cxn>
                  <a:cxn ang="0">
                    <a:pos x="82" y="23"/>
                  </a:cxn>
                  <a:cxn ang="0">
                    <a:pos x="48" y="14"/>
                  </a:cxn>
                  <a:cxn ang="0">
                    <a:pos x="92" y="17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1" y="5"/>
                  </a:cxn>
                  <a:cxn ang="0">
                    <a:pos x="32" y="7"/>
                  </a:cxn>
                  <a:cxn ang="0">
                    <a:pos x="16" y="16"/>
                  </a:cxn>
                  <a:cxn ang="0">
                    <a:pos x="4" y="23"/>
                  </a:cxn>
                  <a:cxn ang="0">
                    <a:pos x="0" y="24"/>
                  </a:cxn>
                  <a:cxn ang="0">
                    <a:pos x="3" y="31"/>
                  </a:cxn>
                  <a:cxn ang="0">
                    <a:pos x="8" y="33"/>
                  </a:cxn>
                </a:cxnLst>
                <a:rect l="0" t="0" r="r" b="b"/>
                <a:pathLst>
                  <a:path w="92" h="53">
                    <a:moveTo>
                      <a:pt x="8" y="33"/>
                    </a:moveTo>
                    <a:cubicBezTo>
                      <a:pt x="14" y="34"/>
                      <a:pt x="18" y="42"/>
                      <a:pt x="20" y="44"/>
                    </a:cubicBezTo>
                    <a:cubicBezTo>
                      <a:pt x="27" y="53"/>
                      <a:pt x="41" y="49"/>
                      <a:pt x="41" y="49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1" y="47"/>
                      <a:pt x="53" y="48"/>
                    </a:cubicBezTo>
                    <a:cubicBezTo>
                      <a:pt x="58" y="44"/>
                      <a:pt x="77" y="38"/>
                      <a:pt x="91" y="32"/>
                    </a:cubicBezTo>
                    <a:cubicBezTo>
                      <a:pt x="73" y="34"/>
                      <a:pt x="48" y="37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2" y="33"/>
                      <a:pt x="36" y="34"/>
                      <a:pt x="33" y="33"/>
                    </a:cubicBezTo>
                    <a:cubicBezTo>
                      <a:pt x="25" y="31"/>
                      <a:pt x="2" y="26"/>
                      <a:pt x="2" y="26"/>
                    </a:cubicBezTo>
                    <a:cubicBezTo>
                      <a:pt x="2" y="26"/>
                      <a:pt x="34" y="32"/>
                      <a:pt x="37" y="31"/>
                    </a:cubicBezTo>
                    <a:cubicBezTo>
                      <a:pt x="41" y="31"/>
                      <a:pt x="65" y="25"/>
                      <a:pt x="68" y="25"/>
                    </a:cubicBezTo>
                    <a:cubicBezTo>
                      <a:pt x="70" y="25"/>
                      <a:pt x="76" y="24"/>
                      <a:pt x="82" y="23"/>
                    </a:cubicBezTo>
                    <a:cubicBezTo>
                      <a:pt x="66" y="20"/>
                      <a:pt x="48" y="18"/>
                      <a:pt x="48" y="14"/>
                    </a:cubicBezTo>
                    <a:cubicBezTo>
                      <a:pt x="49" y="9"/>
                      <a:pt x="74" y="14"/>
                      <a:pt x="92" y="17"/>
                    </a:cubicBezTo>
                    <a:cubicBezTo>
                      <a:pt x="80" y="11"/>
                      <a:pt x="64" y="5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4"/>
                      <a:pt x="57" y="4"/>
                      <a:pt x="51" y="5"/>
                    </a:cubicBezTo>
                    <a:cubicBezTo>
                      <a:pt x="44" y="6"/>
                      <a:pt x="38" y="5"/>
                      <a:pt x="32" y="7"/>
                    </a:cubicBezTo>
                    <a:cubicBezTo>
                      <a:pt x="26" y="8"/>
                      <a:pt x="21" y="15"/>
                      <a:pt x="16" y="16"/>
                    </a:cubicBezTo>
                    <a:cubicBezTo>
                      <a:pt x="11" y="17"/>
                      <a:pt x="10" y="22"/>
                      <a:pt x="4" y="23"/>
                    </a:cubicBezTo>
                    <a:cubicBezTo>
                      <a:pt x="3" y="24"/>
                      <a:pt x="2" y="24"/>
                      <a:pt x="0" y="24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5" y="32"/>
                      <a:pt x="6" y="32"/>
                      <a:pt x="8" y="3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5" name="Freeform 140"/>
              <p:cNvSpPr>
                <a:spLocks/>
              </p:cNvSpPr>
              <p:nvPr/>
            </p:nvSpPr>
            <p:spPr bwMode="auto">
              <a:xfrm>
                <a:off x="3435350" y="2466975"/>
                <a:ext cx="142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6" name="Freeform 141"/>
              <p:cNvSpPr>
                <a:spLocks/>
              </p:cNvSpPr>
              <p:nvPr/>
            </p:nvSpPr>
            <p:spPr bwMode="auto">
              <a:xfrm>
                <a:off x="3460750" y="2455863"/>
                <a:ext cx="71438" cy="79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6" y="2"/>
                      <a:pt x="13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9" y="1"/>
                      <a:pt x="4" y="2"/>
                      <a:pt x="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7" name="Freeform 142"/>
              <p:cNvSpPr>
                <a:spLocks/>
              </p:cNvSpPr>
              <p:nvPr/>
            </p:nvSpPr>
            <p:spPr bwMode="auto">
              <a:xfrm>
                <a:off x="3197225" y="2451100"/>
                <a:ext cx="317500" cy="42863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7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6" y="2"/>
                  </a:cxn>
                  <a:cxn ang="0">
                    <a:pos x="35" y="8"/>
                  </a:cxn>
                  <a:cxn ang="0">
                    <a:pos x="0" y="3"/>
                  </a:cxn>
                  <a:cxn ang="0">
                    <a:pos x="31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7" y="4"/>
                    </a:cubicBezTo>
                    <a:cubicBezTo>
                      <a:pt x="68" y="4"/>
                      <a:pt x="69" y="3"/>
                      <a:pt x="70" y="3"/>
                    </a:cubicBezTo>
                    <a:cubicBezTo>
                      <a:pt x="74" y="3"/>
                      <a:pt x="79" y="2"/>
                      <a:pt x="84" y="1"/>
                    </a:cubicBezTo>
                    <a:cubicBezTo>
                      <a:pt x="83" y="0"/>
                      <a:pt x="82" y="0"/>
                      <a:pt x="80" y="0"/>
                    </a:cubicBezTo>
                    <a:cubicBezTo>
                      <a:pt x="74" y="1"/>
                      <a:pt x="68" y="2"/>
                      <a:pt x="66" y="2"/>
                    </a:cubicBezTo>
                    <a:cubicBezTo>
                      <a:pt x="63" y="2"/>
                      <a:pt x="39" y="8"/>
                      <a:pt x="35" y="8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3" y="8"/>
                      <a:pt x="31" y="10"/>
                    </a:cubicBezTo>
                    <a:cubicBezTo>
                      <a:pt x="34" y="11"/>
                      <a:pt x="40" y="10"/>
                      <a:pt x="46" y="9"/>
                    </a:cubicBezTo>
                    <a:cubicBezTo>
                      <a:pt x="47" y="6"/>
                      <a:pt x="54" y="5"/>
                      <a:pt x="63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3709988" y="2470150"/>
                <a:ext cx="206375" cy="60325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54" y="11"/>
                  </a:cxn>
                  <a:cxn ang="0">
                    <a:pos x="12" y="0"/>
                  </a:cxn>
                  <a:cxn ang="0">
                    <a:pos x="0" y="2"/>
                  </a:cxn>
                  <a:cxn ang="0">
                    <a:pos x="11" y="8"/>
                  </a:cxn>
                </a:cxnLst>
                <a:rect l="0" t="0" r="r" b="b"/>
                <a:pathLst>
                  <a:path w="55" h="16">
                    <a:moveTo>
                      <a:pt x="11" y="8"/>
                    </a:moveTo>
                    <a:cubicBezTo>
                      <a:pt x="29" y="11"/>
                      <a:pt x="53" y="16"/>
                      <a:pt x="54" y="11"/>
                    </a:cubicBezTo>
                    <a:cubicBezTo>
                      <a:pt x="55" y="6"/>
                      <a:pt x="30" y="4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ubicBezTo>
                      <a:pt x="3" y="4"/>
                      <a:pt x="7" y="6"/>
                      <a:pt x="11" y="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3449638" y="2511425"/>
                <a:ext cx="150813" cy="1746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4" y="43"/>
                  </a:cxn>
                  <a:cxn ang="0">
                    <a:pos x="36" y="12"/>
                  </a:cxn>
                  <a:cxn ang="0">
                    <a:pos x="40" y="0"/>
                  </a:cxn>
                  <a:cxn ang="0">
                    <a:pos x="31" y="6"/>
                  </a:cxn>
                </a:cxnLst>
                <a:rect l="0" t="0" r="r" b="b"/>
                <a:pathLst>
                  <a:path w="40" h="46">
                    <a:moveTo>
                      <a:pt x="31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3" y="26"/>
                      <a:pt x="36" y="12"/>
                    </a:cubicBezTo>
                    <a:cubicBezTo>
                      <a:pt x="38" y="8"/>
                      <a:pt x="40" y="3"/>
                      <a:pt x="40" y="0"/>
                    </a:cubicBezTo>
                    <a:cubicBezTo>
                      <a:pt x="38" y="1"/>
                      <a:pt x="35" y="3"/>
                      <a:pt x="31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3668713" y="2527300"/>
                <a:ext cx="85725" cy="2063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8" y="53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23" h="55">
                    <a:moveTo>
                      <a:pt x="0" y="13"/>
                    </a:moveTo>
                    <a:cubicBezTo>
                      <a:pt x="6" y="30"/>
                      <a:pt x="13" y="55"/>
                      <a:pt x="18" y="53"/>
                    </a:cubicBezTo>
                    <a:cubicBezTo>
                      <a:pt x="23" y="51"/>
                      <a:pt x="12" y="25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3683000" y="2241550"/>
                <a:ext cx="153988" cy="173038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6"/>
                  </a:cxn>
                  <a:cxn ang="0">
                    <a:pos x="9" y="41"/>
                  </a:cxn>
                </a:cxnLst>
                <a:rect l="0" t="0" r="r" b="b"/>
                <a:pathLst>
                  <a:path w="41" h="46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6"/>
                    </a:cubicBezTo>
                    <a:cubicBezTo>
                      <a:pt x="3" y="45"/>
                      <a:pt x="6" y="43"/>
                      <a:pt x="9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3370263" y="2398713"/>
                <a:ext cx="207963" cy="60325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0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</a:cxnLst>
                <a:rect l="0" t="0" r="r" b="b"/>
                <a:pathLst>
                  <a:path w="55" h="16">
                    <a:moveTo>
                      <a:pt x="43" y="16"/>
                    </a:moveTo>
                    <a:cubicBezTo>
                      <a:pt x="47" y="15"/>
                      <a:pt x="51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0" y="5"/>
                    </a:cubicBez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4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3532188" y="21955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4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6" y="25"/>
                      <a:pt x="9" y="0"/>
                      <a:pt x="4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3525838" y="2689225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3487738" y="2259013"/>
                <a:ext cx="7938" cy="1587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3735388" y="2228850"/>
                <a:ext cx="7938" cy="127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3484563" y="2247900"/>
                <a:ext cx="1588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3751263" y="2428875"/>
                <a:ext cx="153988" cy="11113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1" y="1"/>
                  </a:cxn>
                </a:cxnLst>
                <a:rect l="0" t="0" r="r" b="b"/>
                <a:pathLst>
                  <a:path w="41" h="3">
                    <a:moveTo>
                      <a:pt x="41" y="1"/>
                    </a:moveTo>
                    <a:cubicBezTo>
                      <a:pt x="34" y="0"/>
                      <a:pt x="15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2"/>
                      <a:pt x="34" y="0"/>
                      <a:pt x="4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3717925" y="2255838"/>
                <a:ext cx="6350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3675063" y="2271713"/>
                <a:ext cx="42863" cy="8572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7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7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3506788" y="22891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3367088" y="2451100"/>
                <a:ext cx="211138" cy="3810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</a:cxnLst>
                <a:rect l="0" t="0" r="r" b="b"/>
                <a:pathLst>
                  <a:path w="56" h="10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2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ubicBezTo>
                      <a:pt x="24" y="3"/>
                      <a:pt x="23" y="4"/>
                      <a:pt x="22" y="4"/>
                    </a:cubicBezTo>
                    <a:cubicBezTo>
                      <a:pt x="21" y="4"/>
                      <a:pt x="19" y="4"/>
                      <a:pt x="18" y="4"/>
                    </a:cubicBezTo>
                    <a:cubicBezTo>
                      <a:pt x="9" y="5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3532188" y="2330450"/>
                <a:ext cx="41275" cy="57150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11" y="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8" y="10"/>
                      <a:pt x="4" y="5"/>
                      <a:pt x="0" y="0"/>
                    </a:cubicBezTo>
                    <a:cubicBezTo>
                      <a:pt x="2" y="2"/>
                      <a:pt x="3" y="3"/>
                      <a:pt x="4" y="5"/>
                    </a:cubicBezTo>
                    <a:cubicBezTo>
                      <a:pt x="6" y="8"/>
                      <a:pt x="9" y="12"/>
                      <a:pt x="11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3586163" y="2511425"/>
                <a:ext cx="14288" cy="492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12"/>
                  </a:cxn>
                  <a:cxn ang="0">
                    <a:pos x="0" y="13"/>
                  </a:cxn>
                  <a:cxn ang="0">
                    <a:pos x="4" y="0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2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3668713" y="2214563"/>
                <a:ext cx="107950" cy="206375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3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5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4"/>
                      <a:pt x="3" y="54"/>
                      <a:pt x="4" y="53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3" y="0"/>
                      <a:pt x="22" y="1"/>
                      <a:pt x="20" y="4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7" y="8"/>
                      <a:pt x="16" y="10"/>
                      <a:pt x="15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2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3514725" y="2508250"/>
                <a:ext cx="104775" cy="20796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3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3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1" y="29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3698875" y="2428875"/>
                <a:ext cx="222250" cy="49213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13"/>
                  </a:cxn>
                  <a:cxn ang="0">
                    <a:pos x="15" y="11"/>
                  </a:cxn>
                  <a:cxn ang="0">
                    <a:pos x="58" y="3"/>
                  </a:cxn>
                  <a:cxn ang="0">
                    <a:pos x="55" y="1"/>
                  </a:cxn>
                  <a:cxn ang="0">
                    <a:pos x="14" y="3"/>
                  </a:cxn>
                  <a:cxn ang="0">
                    <a:pos x="0" y="11"/>
                  </a:cxn>
                </a:cxnLst>
                <a:rect l="0" t="0" r="r" b="b"/>
                <a:pathLst>
                  <a:path w="59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6" y="12"/>
                      <a:pt x="10" y="12"/>
                      <a:pt x="15" y="11"/>
                    </a:cubicBezTo>
                    <a:cubicBezTo>
                      <a:pt x="33" y="9"/>
                      <a:pt x="59" y="8"/>
                      <a:pt x="58" y="3"/>
                    </a:cubicBezTo>
                    <a:cubicBezTo>
                      <a:pt x="58" y="2"/>
                      <a:pt x="57" y="2"/>
                      <a:pt x="55" y="1"/>
                    </a:cubicBezTo>
                    <a:cubicBezTo>
                      <a:pt x="48" y="0"/>
                      <a:pt x="29" y="2"/>
                      <a:pt x="14" y="3"/>
                    </a:cubicBezTo>
                    <a:cubicBezTo>
                      <a:pt x="8" y="6"/>
                      <a:pt x="2" y="8"/>
                      <a:pt x="0" y="1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3479800" y="2233613"/>
                <a:ext cx="139700" cy="180975"/>
              </a:xfrm>
              <a:custGeom>
                <a:avLst/>
                <a:gdLst/>
                <a:ahLst/>
                <a:cxnLst>
                  <a:cxn ang="0">
                    <a:pos x="25" y="41"/>
                  </a:cxn>
                  <a:cxn ang="0">
                    <a:pos x="36" y="48"/>
                  </a:cxn>
                  <a:cxn ang="0">
                    <a:pos x="37" y="44"/>
                  </a:cxn>
                  <a:cxn ang="0">
                    <a:pos x="31" y="37"/>
                  </a:cxn>
                  <a:cxn ang="0">
                    <a:pos x="26" y="30"/>
                  </a:cxn>
                  <a:cxn ang="0">
                    <a:pos x="5" y="1"/>
                  </a:cxn>
                  <a:cxn ang="0">
                    <a:pos x="1" y="1"/>
                  </a:cxn>
                  <a:cxn ang="0">
                    <a:pos x="1" y="4"/>
                  </a:cxn>
                  <a:cxn ang="0">
                    <a:pos x="1" y="5"/>
                  </a:cxn>
                  <a:cxn ang="0">
                    <a:pos x="2" y="7"/>
                  </a:cxn>
                  <a:cxn ang="0">
                    <a:pos x="4" y="11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4" y="26"/>
                  </a:cxn>
                  <a:cxn ang="0">
                    <a:pos x="25" y="41"/>
                  </a:cxn>
                </a:cxnLst>
                <a:rect l="0" t="0" r="r" b="b"/>
                <a:pathLst>
                  <a:path w="37" h="48">
                    <a:moveTo>
                      <a:pt x="25" y="41"/>
                    </a:moveTo>
                    <a:cubicBezTo>
                      <a:pt x="29" y="45"/>
                      <a:pt x="33" y="48"/>
                      <a:pt x="36" y="48"/>
                    </a:cubicBezTo>
                    <a:cubicBezTo>
                      <a:pt x="36" y="47"/>
                      <a:pt x="37" y="46"/>
                      <a:pt x="37" y="44"/>
                    </a:cubicBezTo>
                    <a:cubicBezTo>
                      <a:pt x="35" y="42"/>
                      <a:pt x="33" y="40"/>
                      <a:pt x="31" y="37"/>
                    </a:cubicBezTo>
                    <a:cubicBezTo>
                      <a:pt x="29" y="35"/>
                      <a:pt x="28" y="32"/>
                      <a:pt x="26" y="30"/>
                    </a:cubicBezTo>
                    <a:cubicBezTo>
                      <a:pt x="18" y="19"/>
                      <a:pt x="10" y="5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6" y="14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10" y="21"/>
                      <a:pt x="12" y="23"/>
                      <a:pt x="14" y="26"/>
                    </a:cubicBezTo>
                    <a:cubicBezTo>
                      <a:pt x="18" y="31"/>
                      <a:pt x="22" y="36"/>
                      <a:pt x="25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3367088" y="2451100"/>
                <a:ext cx="222250" cy="5397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</a:cxnLst>
                <a:rect l="0" t="0" r="r" b="b"/>
                <a:pathLst>
                  <a:path w="59" h="14">
                    <a:moveTo>
                      <a:pt x="59" y="2"/>
                    </a:move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3668713" y="2511425"/>
                <a:ext cx="150813" cy="1857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32" y="47"/>
                  </a:cxn>
                  <a:cxn ang="0">
                    <a:pos x="35" y="48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40" h="49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15" y="24"/>
                      <a:pt x="26" y="43"/>
                      <a:pt x="32" y="47"/>
                    </a:cubicBezTo>
                    <a:cubicBezTo>
                      <a:pt x="33" y="48"/>
                      <a:pt x="35" y="49"/>
                      <a:pt x="35" y="48"/>
                    </a:cubicBezTo>
                    <a:cubicBezTo>
                      <a:pt x="40" y="45"/>
                      <a:pt x="22" y="23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3649663" y="2195513"/>
                <a:ext cx="41275" cy="1428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8"/>
                  </a:cxn>
                  <a:cxn ang="0">
                    <a:pos x="11" y="0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7" y="1"/>
                      <a:pt x="3" y="22"/>
                      <a:pt x="0" y="38"/>
                    </a:cubicBezTo>
                    <a:cubicBezTo>
                      <a:pt x="3" y="22"/>
                      <a:pt x="7" y="1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3646488" y="2338388"/>
                <a:ext cx="317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3540125" y="2395538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3386138" y="2459038"/>
                <a:ext cx="203200" cy="904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39" y="7"/>
                  </a:cxn>
                  <a:cxn ang="0">
                    <a:pos x="1" y="23"/>
                  </a:cxn>
                  <a:cxn ang="0">
                    <a:pos x="0" y="24"/>
                  </a:cxn>
                  <a:cxn ang="0">
                    <a:pos x="54" y="0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6" y="5"/>
                      <a:pt x="39" y="7"/>
                    </a:cubicBezTo>
                    <a:cubicBezTo>
                      <a:pt x="25" y="13"/>
                      <a:pt x="6" y="19"/>
                      <a:pt x="1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7" y="17"/>
                      <a:pt x="46" y="7"/>
                      <a:pt x="5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3578225" y="2508250"/>
                <a:ext cx="44450" cy="2190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8"/>
                  </a:cxn>
                  <a:cxn ang="0">
                    <a:pos x="10" y="0"/>
                  </a:cxn>
                </a:cxnLst>
                <a:rect l="0" t="0" r="r" b="b"/>
                <a:pathLst>
                  <a:path w="12" h="5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2"/>
                      <a:pt x="3" y="58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3646488" y="2192338"/>
                <a:ext cx="63500" cy="228600"/>
              </a:xfrm>
              <a:custGeom>
                <a:avLst/>
                <a:gdLst/>
                <a:ahLst/>
                <a:cxnLst>
                  <a:cxn ang="0">
                    <a:pos x="5" y="61"/>
                  </a:cxn>
                  <a:cxn ang="0">
                    <a:pos x="7" y="61"/>
                  </a:cxn>
                  <a:cxn ang="0">
                    <a:pos x="8" y="44"/>
                  </a:cxn>
                  <a:cxn ang="0">
                    <a:pos x="8" y="44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" y="39"/>
                  </a:cxn>
                  <a:cxn ang="0">
                    <a:pos x="0" y="43"/>
                  </a:cxn>
                  <a:cxn ang="0">
                    <a:pos x="5" y="61"/>
                  </a:cxn>
                </a:cxnLst>
                <a:rect l="0" t="0" r="r" b="b"/>
                <a:pathLst>
                  <a:path w="17" h="61">
                    <a:moveTo>
                      <a:pt x="5" y="61"/>
                    </a:moveTo>
                    <a:cubicBezTo>
                      <a:pt x="5" y="61"/>
                      <a:pt x="6" y="61"/>
                      <a:pt x="7" y="61"/>
                    </a:cubicBezTo>
                    <a:cubicBezTo>
                      <a:pt x="6" y="58"/>
                      <a:pt x="7" y="51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26"/>
                      <a:pt x="17" y="1"/>
                      <a:pt x="13" y="1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8" y="2"/>
                      <a:pt x="4" y="23"/>
                      <a:pt x="1" y="39"/>
                    </a:cubicBezTo>
                    <a:cubicBezTo>
                      <a:pt x="1" y="41"/>
                      <a:pt x="1" y="42"/>
                      <a:pt x="0" y="43"/>
                    </a:cubicBezTo>
                    <a:cubicBezTo>
                      <a:pt x="1" y="52"/>
                      <a:pt x="2" y="59"/>
                      <a:pt x="5" y="6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3578225" y="25082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8"/>
                    </a:cubicBezTo>
                    <a:cubicBezTo>
                      <a:pt x="3" y="59"/>
                      <a:pt x="3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10" y="56"/>
                      <a:pt x="13" y="34"/>
                      <a:pt x="16" y="18"/>
                    </a:cubicBezTo>
                    <a:cubicBezTo>
                      <a:pt x="15" y="9"/>
                      <a:pt x="14" y="1"/>
                      <a:pt x="12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3424238" y="2274888"/>
                <a:ext cx="192088" cy="153988"/>
              </a:xfrm>
              <a:custGeom>
                <a:avLst/>
                <a:gdLst/>
                <a:ahLst/>
                <a:cxnLst>
                  <a:cxn ang="0">
                    <a:pos x="35" y="35"/>
                  </a:cxn>
                  <a:cxn ang="0">
                    <a:pos x="50" y="39"/>
                  </a:cxn>
                  <a:cxn ang="0">
                    <a:pos x="51" y="37"/>
                  </a:cxn>
                  <a:cxn ang="0">
                    <a:pos x="40" y="30"/>
                  </a:cxn>
                  <a:cxn ang="0">
                    <a:pos x="40" y="30"/>
                  </a:cxn>
                  <a:cxn ang="0">
                    <a:pos x="26" y="18"/>
                  </a:cxn>
                  <a:cxn ang="0">
                    <a:pos x="2" y="3"/>
                  </a:cxn>
                  <a:cxn ang="0">
                    <a:pos x="10" y="14"/>
                  </a:cxn>
                  <a:cxn ang="0">
                    <a:pos x="31" y="32"/>
                  </a:cxn>
                  <a:cxn ang="0">
                    <a:pos x="35" y="35"/>
                  </a:cxn>
                </a:cxnLst>
                <a:rect l="0" t="0" r="r" b="b"/>
                <a:pathLst>
                  <a:path w="51" h="41">
                    <a:moveTo>
                      <a:pt x="35" y="35"/>
                    </a:moveTo>
                    <a:cubicBezTo>
                      <a:pt x="42" y="39"/>
                      <a:pt x="48" y="41"/>
                      <a:pt x="50" y="39"/>
                    </a:cubicBezTo>
                    <a:cubicBezTo>
                      <a:pt x="50" y="39"/>
                      <a:pt x="51" y="38"/>
                      <a:pt x="51" y="37"/>
                    </a:cubicBezTo>
                    <a:cubicBezTo>
                      <a:pt x="48" y="37"/>
                      <a:pt x="44" y="34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5" y="26"/>
                      <a:pt x="30" y="22"/>
                      <a:pt x="26" y="18"/>
                    </a:cubicBezTo>
                    <a:cubicBezTo>
                      <a:pt x="15" y="8"/>
                      <a:pt x="5" y="0"/>
                      <a:pt x="2" y="3"/>
                    </a:cubicBezTo>
                    <a:cubicBezTo>
                      <a:pt x="0" y="5"/>
                      <a:pt x="4" y="9"/>
                      <a:pt x="10" y="14"/>
                    </a:cubicBezTo>
                    <a:cubicBezTo>
                      <a:pt x="16" y="20"/>
                      <a:pt x="24" y="26"/>
                      <a:pt x="31" y="32"/>
                    </a:cubicBezTo>
                    <a:cubicBezTo>
                      <a:pt x="32" y="33"/>
                      <a:pt x="33" y="34"/>
                      <a:pt x="35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3382963" y="2459038"/>
                <a:ext cx="209550" cy="106363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56" y="2"/>
                  </a:cxn>
                  <a:cxn ang="0">
                    <a:pos x="55" y="0"/>
                  </a:cxn>
                  <a:cxn ang="0">
                    <a:pos x="1" y="2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43" y="15"/>
                  </a:cxn>
                </a:cxnLst>
                <a:rect l="0" t="0" r="r" b="b"/>
                <a:pathLst>
                  <a:path w="56" h="28">
                    <a:moveTo>
                      <a:pt x="43" y="15"/>
                    </a:moveTo>
                    <a:cubicBezTo>
                      <a:pt x="50" y="9"/>
                      <a:pt x="56" y="4"/>
                      <a:pt x="56" y="2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47" y="7"/>
                      <a:pt x="8" y="17"/>
                      <a:pt x="1" y="24"/>
                    </a:cubicBezTo>
                    <a:cubicBezTo>
                      <a:pt x="1" y="25"/>
                      <a:pt x="0" y="26"/>
                      <a:pt x="1" y="26"/>
                    </a:cubicBezTo>
                    <a:cubicBezTo>
                      <a:pt x="1" y="28"/>
                      <a:pt x="4" y="28"/>
                      <a:pt x="9" y="27"/>
                    </a:cubicBezTo>
                    <a:cubicBezTo>
                      <a:pt x="17" y="24"/>
                      <a:pt x="31" y="19"/>
                      <a:pt x="43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3694113" y="2354263"/>
                <a:ext cx="214313" cy="11588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3" y="28"/>
                      <a:pt x="9" y="2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5" y="22"/>
                      <a:pt x="0" y="26"/>
                      <a:pt x="0" y="2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3671888" y="2500313"/>
                <a:ext cx="195263" cy="14763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46" y="38"/>
                  </a:cxn>
                  <a:cxn ang="0">
                    <a:pos x="49" y="38"/>
                  </a:cxn>
                  <a:cxn ang="0">
                    <a:pos x="16" y="5"/>
                  </a:cxn>
                  <a:cxn ang="0">
                    <a:pos x="1" y="1"/>
                  </a:cxn>
                </a:cxnLst>
                <a:rect l="0" t="0" r="r" b="b"/>
                <a:pathLst>
                  <a:path w="52" h="39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23" y="21"/>
                      <a:pt x="40" y="37"/>
                      <a:pt x="46" y="38"/>
                    </a:cubicBezTo>
                    <a:cubicBezTo>
                      <a:pt x="47" y="39"/>
                      <a:pt x="48" y="39"/>
                      <a:pt x="49" y="38"/>
                    </a:cubicBezTo>
                    <a:cubicBezTo>
                      <a:pt x="52" y="34"/>
                      <a:pt x="30" y="17"/>
                      <a:pt x="16" y="5"/>
                    </a:cubicBezTo>
                    <a:cubicBezTo>
                      <a:pt x="8" y="2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3389313" y="2187575"/>
                <a:ext cx="512763" cy="550863"/>
              </a:xfrm>
              <a:custGeom>
                <a:avLst/>
                <a:gdLst/>
                <a:ahLst/>
                <a:cxnLst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7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7" y="92"/>
                  </a:cxn>
                  <a:cxn ang="0">
                    <a:pos x="56" y="86"/>
                  </a:cxn>
                  <a:cxn ang="0">
                    <a:pos x="56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73" y="146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8"/>
                  </a:cxn>
                  <a:cxn ang="0">
                    <a:pos x="134" y="105"/>
                  </a:cxn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0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61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</a:cxnLst>
                <a:rect l="0" t="0" r="r" b="b"/>
                <a:pathLst>
                  <a:path w="136" h="146">
                    <a:moveTo>
                      <a:pt x="39" y="64"/>
                    </a:move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0" y="94"/>
                      <a:pt x="25" y="98"/>
                    </a:cubicBezTo>
                    <a:cubicBezTo>
                      <a:pt x="15" y="105"/>
                      <a:pt x="5" y="112"/>
                      <a:pt x="7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51" y="89"/>
                      <a:pt x="54" y="87"/>
                      <a:pt x="56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5" y="94"/>
                      <a:pt x="66" y="103"/>
                    </a:cubicBezTo>
                    <a:cubicBezTo>
                      <a:pt x="68" y="121"/>
                      <a:pt x="68" y="146"/>
                      <a:pt x="73" y="146"/>
                    </a:cubicBezTo>
                    <a:cubicBezTo>
                      <a:pt x="78" y="146"/>
                      <a:pt x="75" y="121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3" y="85"/>
                      <a:pt x="91" y="88"/>
                    </a:cubicBezTo>
                    <a:cubicBezTo>
                      <a:pt x="107" y="96"/>
                      <a:pt x="132" y="110"/>
                      <a:pt x="134" y="105"/>
                    </a:cubicBezTo>
                    <a:cubicBezTo>
                      <a:pt x="136" y="100"/>
                      <a:pt x="112" y="91"/>
                      <a:pt x="96" y="83"/>
                    </a:cubicBez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6" y="66"/>
                      <a:pt x="94" y="60"/>
                    </a:cubicBezTo>
                    <a:cubicBezTo>
                      <a:pt x="108" y="49"/>
                      <a:pt x="130" y="36"/>
                      <a:pt x="127" y="32"/>
                    </a:cubicBezTo>
                    <a:cubicBezTo>
                      <a:pt x="124" y="27"/>
                      <a:pt x="103" y="45"/>
                      <a:pt x="87" y="55"/>
                    </a:cubicBezTo>
                    <a:cubicBezTo>
                      <a:pt x="84" y="57"/>
                      <a:pt x="81" y="59"/>
                      <a:pt x="78" y="60"/>
                    </a:cubicBezTo>
                    <a:cubicBezTo>
                      <a:pt x="77" y="61"/>
                      <a:pt x="76" y="61"/>
                      <a:pt x="75" y="62"/>
                    </a:cubicBezTo>
                    <a:cubicBezTo>
                      <a:pt x="74" y="62"/>
                      <a:pt x="73" y="62"/>
                      <a:pt x="73" y="62"/>
                    </a:cubicBezTo>
                    <a:cubicBezTo>
                      <a:pt x="70" y="60"/>
                      <a:pt x="69" y="53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26"/>
                      <a:pt x="66" y="0"/>
                      <a:pt x="61" y="1"/>
                    </a:cubicBezTo>
                    <a:cubicBezTo>
                      <a:pt x="56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0" y="59"/>
                      <a:pt x="60" y="60"/>
                    </a:cubicBezTo>
                    <a:cubicBezTo>
                      <a:pt x="60" y="61"/>
                      <a:pt x="59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1" y="53"/>
                      <a:pt x="15" y="43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1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81"/>
            <p:cNvGrpSpPr/>
            <p:nvPr/>
          </p:nvGrpSpPr>
          <p:grpSpPr>
            <a:xfrm rot="1639090">
              <a:off x="7439061" y="1694089"/>
              <a:ext cx="288406" cy="246228"/>
              <a:chOff x="6294438" y="1638300"/>
              <a:chExt cx="401638" cy="342900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3" name="Freeform 283"/>
            <p:cNvSpPr>
              <a:spLocks/>
            </p:cNvSpPr>
            <p:nvPr/>
          </p:nvSpPr>
          <p:spPr bwMode="auto">
            <a:xfrm rot="1639090">
              <a:off x="7420358" y="865033"/>
              <a:ext cx="181252" cy="490176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24" name="Freeform 284"/>
            <p:cNvSpPr>
              <a:spLocks/>
            </p:cNvSpPr>
            <p:nvPr/>
          </p:nvSpPr>
          <p:spPr bwMode="auto">
            <a:xfrm rot="1639090">
              <a:off x="7642024" y="962290"/>
              <a:ext cx="173272" cy="493596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724"/>
          <p:cNvGrpSpPr/>
          <p:nvPr/>
        </p:nvGrpSpPr>
        <p:grpSpPr>
          <a:xfrm>
            <a:off x="2225639" y="5000575"/>
            <a:ext cx="920557" cy="906472"/>
            <a:chOff x="1669229" y="5000575"/>
            <a:chExt cx="690418" cy="906472"/>
          </a:xfrm>
        </p:grpSpPr>
        <p:sp>
          <p:nvSpPr>
            <p:cNvPr id="1299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00" name="Freeform 1299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4516355">
              <a:off x="1940620" y="5277944"/>
              <a:ext cx="225204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39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0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6" name="Group 281"/>
            <p:cNvGrpSpPr/>
            <p:nvPr/>
          </p:nvGrpSpPr>
          <p:grpSpPr>
            <a:xfrm rot="4516355">
              <a:off x="1913510" y="5522862"/>
              <a:ext cx="110206" cy="94089"/>
              <a:chOff x="6294438" y="1638300"/>
              <a:chExt cx="401638" cy="342900"/>
            </a:xfrm>
          </p:grpSpPr>
          <p:sp>
            <p:nvSpPr>
              <p:cNvPr id="13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13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14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Group 1725"/>
          <p:cNvGrpSpPr/>
          <p:nvPr/>
        </p:nvGrpSpPr>
        <p:grpSpPr>
          <a:xfrm>
            <a:off x="1650841" y="6052654"/>
            <a:ext cx="931161" cy="531091"/>
            <a:chOff x="1238130" y="6052653"/>
            <a:chExt cx="698371" cy="531091"/>
          </a:xfrm>
        </p:grpSpPr>
        <p:sp>
          <p:nvSpPr>
            <p:cNvPr id="101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8" name="Group 296"/>
            <p:cNvGrpSpPr/>
            <p:nvPr/>
          </p:nvGrpSpPr>
          <p:grpSpPr>
            <a:xfrm rot="2467258">
              <a:off x="1498277" y="6174330"/>
              <a:ext cx="173234" cy="175911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11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12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0" name="Group 289"/>
            <p:cNvGrpSpPr/>
            <p:nvPr/>
          </p:nvGrpSpPr>
          <p:grpSpPr>
            <a:xfrm rot="2467258">
              <a:off x="1574579" y="6074179"/>
              <a:ext cx="38200" cy="25465"/>
              <a:chOff x="3916363" y="1970088"/>
              <a:chExt cx="180975" cy="120650"/>
            </a:xfrm>
          </p:grpSpPr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Group 281"/>
            <p:cNvGrpSpPr/>
            <p:nvPr/>
          </p:nvGrpSpPr>
          <p:grpSpPr>
            <a:xfrm rot="2467258">
              <a:off x="1565350" y="6375704"/>
              <a:ext cx="84774" cy="72376"/>
              <a:chOff x="6294438" y="1638300"/>
              <a:chExt cx="401638" cy="342900"/>
            </a:xfrm>
          </p:grpSpPr>
          <p:sp>
            <p:nvSpPr>
              <p:cNvPr id="103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3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39" name="Group 1726"/>
          <p:cNvGrpSpPr/>
          <p:nvPr/>
        </p:nvGrpSpPr>
        <p:grpSpPr>
          <a:xfrm>
            <a:off x="687240" y="6131025"/>
            <a:ext cx="566496" cy="557829"/>
            <a:chOff x="515430" y="6131024"/>
            <a:chExt cx="424872" cy="557829"/>
          </a:xfrm>
        </p:grpSpPr>
        <p:sp>
          <p:nvSpPr>
            <p:cNvPr id="612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14" name="Freeform 613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1" name="Group 296"/>
            <p:cNvGrpSpPr/>
            <p:nvPr/>
          </p:nvGrpSpPr>
          <p:grpSpPr>
            <a:xfrm rot="3025731">
              <a:off x="664323" y="6295190"/>
              <a:ext cx="138587" cy="140729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7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8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73" name="Group 281"/>
            <p:cNvGrpSpPr/>
            <p:nvPr/>
          </p:nvGrpSpPr>
          <p:grpSpPr>
            <a:xfrm rot="3025731">
              <a:off x="698382" y="6457669"/>
              <a:ext cx="67819" cy="57901"/>
              <a:chOff x="6294438" y="1638300"/>
              <a:chExt cx="401638" cy="342900"/>
            </a:xfrm>
          </p:grpSpPr>
          <p:sp>
            <p:nvSpPr>
              <p:cNvPr id="89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4" name="Group 1578"/>
          <p:cNvGrpSpPr/>
          <p:nvPr/>
        </p:nvGrpSpPr>
        <p:grpSpPr>
          <a:xfrm>
            <a:off x="1966901" y="3681289"/>
            <a:ext cx="744071" cy="424872"/>
            <a:chOff x="1475175" y="3681289"/>
            <a:chExt cx="558053" cy="424872"/>
          </a:xfrm>
        </p:grpSpPr>
        <p:sp>
          <p:nvSpPr>
            <p:cNvPr id="1584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85" name="Freeform 1584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  <a:alpha val="6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5" name="Group 296"/>
            <p:cNvGrpSpPr/>
            <p:nvPr/>
          </p:nvGrpSpPr>
          <p:grpSpPr>
            <a:xfrm rot="1778703">
              <a:off x="1674422" y="3779824"/>
              <a:ext cx="138587" cy="140729"/>
              <a:chOff x="5902325" y="2266950"/>
              <a:chExt cx="820738" cy="833438"/>
            </a:xfrm>
            <a:noFill/>
          </p:grpSpPr>
          <p:sp>
            <p:nvSpPr>
              <p:cNvPr id="168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68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598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99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7" name="Group 1727"/>
          <p:cNvGrpSpPr>
            <a:grpSpLocks noChangeAspect="1"/>
          </p:cNvGrpSpPr>
          <p:nvPr/>
        </p:nvGrpSpPr>
        <p:grpSpPr>
          <a:xfrm>
            <a:off x="426720" y="5029200"/>
            <a:ext cx="1389888" cy="795528"/>
            <a:chOff x="1238130" y="6052653"/>
            <a:chExt cx="698371" cy="531091"/>
          </a:xfrm>
        </p:grpSpPr>
        <p:sp>
          <p:nvSpPr>
            <p:cNvPr id="172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0" name="Freeform 172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8" name="Group 296"/>
            <p:cNvGrpSpPr/>
            <p:nvPr/>
          </p:nvGrpSpPr>
          <p:grpSpPr>
            <a:xfrm rot="2467258">
              <a:off x="1498291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74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74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4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5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6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7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8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9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0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1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2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3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4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5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6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7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8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9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0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1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2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3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4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5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6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7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8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8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740" name="Freeform 1739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1" name="Freeform 1740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2" name="Freeform 1741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3" name="Freeform 1742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8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36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7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8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9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34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5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4581013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087D9D-A012-495F-82E4-9DD888802A8E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6005866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-1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621537" y="6015898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2" name="Group 296"/>
            <p:cNvGrpSpPr/>
            <p:nvPr/>
          </p:nvGrpSpPr>
          <p:grpSpPr>
            <a:xfrm rot="2467258">
              <a:off x="1498294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4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73024" y="6162202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3" name="Group 296"/>
            <p:cNvGrpSpPr/>
            <p:nvPr/>
          </p:nvGrpSpPr>
          <p:grpSpPr>
            <a:xfrm rot="3025731">
              <a:off x="664340" y="6295202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4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6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9" name="Group 296"/>
            <p:cNvGrpSpPr/>
            <p:nvPr/>
          </p:nvGrpSpPr>
          <p:grpSpPr>
            <a:xfrm rot="2467258">
              <a:off x="1498295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0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1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5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6460" y="1600201"/>
            <a:ext cx="9388475" cy="1362075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80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51202" y="3059114"/>
            <a:ext cx="7433732" cy="19700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8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BA711D-649C-4A98-8597-45AEEEE200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9401683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760133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010400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491B14-5A07-42B3-B3CB-F1872332A4E9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00372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6"/>
          <p:cNvSpPr>
            <a:spLocks noChangeAspect="1"/>
          </p:cNvSpPr>
          <p:nvPr/>
        </p:nvSpPr>
        <p:spPr bwMode="auto">
          <a:xfrm>
            <a:off x="631697" y="1081456"/>
            <a:ext cx="6332416" cy="3239188"/>
          </a:xfrm>
          <a:custGeom>
            <a:avLst/>
            <a:gdLst/>
            <a:ahLst/>
            <a:cxnLst/>
            <a:rect l="0" t="0" r="r" b="b"/>
            <a:pathLst>
              <a:path w="3384" h="2308">
                <a:moveTo>
                  <a:pt x="3340" y="0"/>
                </a:moveTo>
                <a:lnTo>
                  <a:pt x="44" y="0"/>
                </a:lnTo>
                <a:lnTo>
                  <a:pt x="44" y="0"/>
                </a:lnTo>
                <a:lnTo>
                  <a:pt x="34" y="0"/>
                </a:lnTo>
                <a:lnTo>
                  <a:pt x="26" y="4"/>
                </a:lnTo>
                <a:lnTo>
                  <a:pt x="20" y="8"/>
                </a:lnTo>
                <a:lnTo>
                  <a:pt x="12" y="12"/>
                </a:lnTo>
                <a:lnTo>
                  <a:pt x="8" y="20"/>
                </a:lnTo>
                <a:lnTo>
                  <a:pt x="4" y="26"/>
                </a:lnTo>
                <a:lnTo>
                  <a:pt x="0" y="34"/>
                </a:lnTo>
                <a:lnTo>
                  <a:pt x="0" y="44"/>
                </a:lnTo>
                <a:lnTo>
                  <a:pt x="0" y="2076"/>
                </a:lnTo>
                <a:lnTo>
                  <a:pt x="0" y="2076"/>
                </a:lnTo>
                <a:lnTo>
                  <a:pt x="0" y="2086"/>
                </a:lnTo>
                <a:lnTo>
                  <a:pt x="4" y="2094"/>
                </a:lnTo>
                <a:lnTo>
                  <a:pt x="8" y="2100"/>
                </a:lnTo>
                <a:lnTo>
                  <a:pt x="12" y="2108"/>
                </a:lnTo>
                <a:lnTo>
                  <a:pt x="20" y="2112"/>
                </a:lnTo>
                <a:lnTo>
                  <a:pt x="26" y="2116"/>
                </a:lnTo>
                <a:lnTo>
                  <a:pt x="34" y="2120"/>
                </a:lnTo>
                <a:lnTo>
                  <a:pt x="44" y="2120"/>
                </a:lnTo>
                <a:lnTo>
                  <a:pt x="474" y="2120"/>
                </a:lnTo>
                <a:lnTo>
                  <a:pt x="650" y="2296"/>
                </a:lnTo>
                <a:lnTo>
                  <a:pt x="650" y="2296"/>
                </a:lnTo>
                <a:lnTo>
                  <a:pt x="656" y="2300"/>
                </a:lnTo>
                <a:lnTo>
                  <a:pt x="664" y="2304"/>
                </a:lnTo>
                <a:lnTo>
                  <a:pt x="672" y="2308"/>
                </a:lnTo>
                <a:lnTo>
                  <a:pt x="680" y="2308"/>
                </a:lnTo>
                <a:lnTo>
                  <a:pt x="688" y="2308"/>
                </a:lnTo>
                <a:lnTo>
                  <a:pt x="696" y="2304"/>
                </a:lnTo>
                <a:lnTo>
                  <a:pt x="704" y="2300"/>
                </a:lnTo>
                <a:lnTo>
                  <a:pt x="710" y="2296"/>
                </a:lnTo>
                <a:lnTo>
                  <a:pt x="886" y="2120"/>
                </a:lnTo>
                <a:lnTo>
                  <a:pt x="3340" y="2120"/>
                </a:lnTo>
                <a:lnTo>
                  <a:pt x="3340" y="2120"/>
                </a:lnTo>
                <a:lnTo>
                  <a:pt x="3350" y="2120"/>
                </a:lnTo>
                <a:lnTo>
                  <a:pt x="3358" y="2116"/>
                </a:lnTo>
                <a:lnTo>
                  <a:pt x="3364" y="2112"/>
                </a:lnTo>
                <a:lnTo>
                  <a:pt x="3372" y="2108"/>
                </a:lnTo>
                <a:lnTo>
                  <a:pt x="3376" y="2100"/>
                </a:lnTo>
                <a:lnTo>
                  <a:pt x="3380" y="2094"/>
                </a:lnTo>
                <a:lnTo>
                  <a:pt x="3384" y="2086"/>
                </a:lnTo>
                <a:lnTo>
                  <a:pt x="3384" y="2076"/>
                </a:lnTo>
                <a:lnTo>
                  <a:pt x="3384" y="44"/>
                </a:lnTo>
                <a:lnTo>
                  <a:pt x="3384" y="44"/>
                </a:lnTo>
                <a:lnTo>
                  <a:pt x="3384" y="34"/>
                </a:lnTo>
                <a:lnTo>
                  <a:pt x="3380" y="26"/>
                </a:lnTo>
                <a:lnTo>
                  <a:pt x="3376" y="20"/>
                </a:lnTo>
                <a:lnTo>
                  <a:pt x="3372" y="12"/>
                </a:lnTo>
                <a:lnTo>
                  <a:pt x="3364" y="8"/>
                </a:lnTo>
                <a:lnTo>
                  <a:pt x="3358" y="4"/>
                </a:lnTo>
                <a:lnTo>
                  <a:pt x="3350" y="0"/>
                </a:lnTo>
                <a:lnTo>
                  <a:pt x="3340" y="0"/>
                </a:lnTo>
                <a:lnTo>
                  <a:pt x="3340" y="0"/>
                </a:lnTo>
                <a:close/>
              </a:path>
            </a:pathLst>
          </a:cu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0985" y="1238502"/>
            <a:ext cx="5893840" cy="2645912"/>
          </a:xfrm>
        </p:spPr>
        <p:txBody>
          <a:bodyPr anchor="b"/>
          <a:lstStyle>
            <a:lvl1pPr algn="l">
              <a:defRPr sz="4200" b="1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53191" y="4443820"/>
            <a:ext cx="5891636" cy="713241"/>
          </a:xfrm>
        </p:spPr>
        <p:txBody>
          <a:bodyPr anchor="t">
            <a:no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6"/>
          </p:nvPr>
        </p:nvSpPr>
        <p:spPr>
          <a:xfrm>
            <a:off x="7574736" y="1081596"/>
            <a:ext cx="3810001" cy="4075465"/>
          </a:xfrm>
        </p:spPr>
        <p:txBody>
          <a:bodyPr anchor="t"/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FA1846-DA80-1C48-A609-854EA85C59AD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563196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432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0104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0104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EE3BAE-D288-4C70-B0CD-843B2818704B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6199093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-1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/>
          <p:nvPr/>
        </p:nvGrpSpPr>
        <p:grpSpPr>
          <a:xfrm>
            <a:off x="1621537" y="6015898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9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59"/>
          <p:cNvGrpSpPr/>
          <p:nvPr/>
        </p:nvGrpSpPr>
        <p:grpSpPr>
          <a:xfrm>
            <a:off x="573024" y="6162202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0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6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74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6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47B20B-A486-4FEE-92F0-D721184FE688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1501566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-1" y="2895600"/>
            <a:ext cx="3259575" cy="38862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621537" y="6015898"/>
            <a:ext cx="931161" cy="531091"/>
            <a:chOff x="1238130" y="6052653"/>
            <a:chExt cx="698371" cy="531091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3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7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2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6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573024" y="6162202"/>
            <a:ext cx="566496" cy="557829"/>
            <a:chOff x="515430" y="6131024"/>
            <a:chExt cx="424872" cy="557829"/>
          </a:xfrm>
        </p:grpSpPr>
        <p:sp>
          <p:nvSpPr>
            <p:cNvPr id="59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1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6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5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7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4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6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0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2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0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1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CDD348-6DF3-4AE4-AB99-EEA50C11378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7837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5624" y="1843088"/>
            <a:ext cx="5181600" cy="41148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843088"/>
            <a:ext cx="4011084" cy="1828800"/>
          </a:xfrm>
        </p:spPr>
        <p:txBody>
          <a:bodyPr/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D3E02B-8340-4E47-BAB7-90DABC86EA43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1107063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3" cy="1162050"/>
          </a:xfr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5624" y="1843088"/>
            <a:ext cx="5486400" cy="4194175"/>
          </a:xfrm>
          <a:prstGeom prst="ellipse">
            <a:avLst/>
          </a:prstGeom>
          <a:solidFill>
            <a:schemeClr val="bg1">
              <a:alpha val="5000"/>
            </a:schemeClr>
          </a:solidFill>
          <a:ln w="50800">
            <a:gradFill>
              <a:gsLst>
                <a:gs pos="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800000" scaled="0"/>
            </a:gradFill>
          </a:ln>
          <a:effectLst/>
          <a:scene3d>
            <a:camera prst="orthographicFront"/>
            <a:lightRig rig="threePt" dir="t"/>
          </a:scene3d>
          <a:sp3d contourW="12700" prstMaterial="powder">
            <a:bevelT w="152400" h="50800" prst="softRound"/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rmAutofit/>
          </a:bodyPr>
          <a:lstStyle>
            <a:lvl1pPr marL="0" indent="0" algn="ctr" defTabSz="914400" rtl="0" eaLnBrk="1" latinLnBrk="0" hangingPunct="1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0" y="1843087"/>
            <a:ext cx="4011083" cy="18288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508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500"/>
              </a:spcBef>
              <a:buSzPct val="80000"/>
              <a:buFont typeface="Wingdings" pitchFamily="2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99D6C-F0ED-4775-9041-10837FAC533D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575737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2ED0DD-C62C-4792-98DF-5E48D23C5674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5133855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rot="5400000" flipH="1">
            <a:off x="1434202" y="-1311988"/>
            <a:ext cx="2444681" cy="518160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157"/>
          <p:cNvGrpSpPr/>
          <p:nvPr/>
        </p:nvGrpSpPr>
        <p:grpSpPr>
          <a:xfrm rot="893329">
            <a:off x="561346" y="279564"/>
            <a:ext cx="1979673" cy="1691685"/>
            <a:chOff x="429768" y="5047488"/>
            <a:chExt cx="1484755" cy="1691685"/>
          </a:xfrm>
        </p:grpSpPr>
        <p:grpSp>
          <p:nvGrpSpPr>
            <p:cNvPr id="10" name="Group 9"/>
            <p:cNvGrpSpPr/>
            <p:nvPr/>
          </p:nvGrpSpPr>
          <p:grpSpPr>
            <a:xfrm>
              <a:off x="1216152" y="6035040"/>
              <a:ext cx="698371" cy="531091"/>
              <a:chOff x="1238130" y="6052653"/>
              <a:chExt cx="698371" cy="531091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6"/>
              <p:cNvGrpSpPr/>
              <p:nvPr/>
            </p:nvGrpSpPr>
            <p:grpSpPr>
              <a:xfrm rot="2467258">
                <a:off x="1498298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26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4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30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5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0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4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0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1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2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3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8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15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6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4" name="Group 60"/>
            <p:cNvGrpSpPr/>
            <p:nvPr/>
          </p:nvGrpSpPr>
          <p:grpSpPr>
            <a:xfrm>
              <a:off x="429768" y="6181344"/>
              <a:ext cx="424872" cy="557829"/>
              <a:chOff x="515430" y="6131024"/>
              <a:chExt cx="424872" cy="557829"/>
            </a:xfrm>
          </p:grpSpPr>
          <p:sp>
            <p:nvSpPr>
              <p:cNvPr id="62" name="AutoShape 3"/>
              <p:cNvSpPr>
                <a:spLocks noChangeAspect="1" noChangeArrowheads="1" noTextEdit="1"/>
              </p:cNvSpPr>
              <p:nvPr/>
            </p:nvSpPr>
            <p:spPr bwMode="auto">
              <a:xfrm rot="3025731">
                <a:off x="455334" y="6203378"/>
                <a:ext cx="552736" cy="4085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>
                <a:spLocks noEditPoints="1"/>
              </p:cNvSpPr>
              <p:nvPr/>
            </p:nvSpPr>
            <p:spPr bwMode="auto">
              <a:xfrm rot="3025731">
                <a:off x="448951" y="6197503"/>
                <a:ext cx="557829" cy="424872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Group 296"/>
              <p:cNvGrpSpPr/>
              <p:nvPr/>
            </p:nvGrpSpPr>
            <p:grpSpPr>
              <a:xfrm rot="3025731">
                <a:off x="664340" y="6295206"/>
                <a:ext cx="138589" cy="140726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72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3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6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76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7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8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9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0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1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2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7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2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3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4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5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6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7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8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9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0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1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2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3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4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5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6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27" name="Group 281"/>
              <p:cNvGrpSpPr/>
              <p:nvPr/>
            </p:nvGrpSpPr>
            <p:grpSpPr>
              <a:xfrm rot="3025731">
                <a:off x="698372" y="6457657"/>
                <a:ext cx="67818" cy="57901"/>
                <a:chOff x="6294438" y="1638300"/>
                <a:chExt cx="401638" cy="342900"/>
              </a:xfrm>
            </p:grpSpPr>
            <p:sp>
              <p:nvSpPr>
                <p:cNvPr id="6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6" name="Freeform 283"/>
              <p:cNvSpPr>
                <a:spLocks/>
              </p:cNvSpPr>
              <p:nvPr/>
            </p:nvSpPr>
            <p:spPr bwMode="auto">
              <a:xfrm rot="3025731">
                <a:off x="760608" y="6269384"/>
                <a:ext cx="42621" cy="115265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4"/>
              <p:cNvSpPr>
                <a:spLocks/>
              </p:cNvSpPr>
              <p:nvPr/>
            </p:nvSpPr>
            <p:spPr bwMode="auto">
              <a:xfrm rot="3025731">
                <a:off x="799490" y="6310478"/>
                <a:ext cx="40745" cy="116069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8" name="Group 106"/>
            <p:cNvGrpSpPr>
              <a:grpSpLocks noChangeAspect="1"/>
            </p:cNvGrpSpPr>
            <p:nvPr/>
          </p:nvGrpSpPr>
          <p:grpSpPr>
            <a:xfrm rot="21069806">
              <a:off x="484632" y="5047488"/>
              <a:ext cx="1042416" cy="795528"/>
              <a:chOff x="1238130" y="6052653"/>
              <a:chExt cx="698371" cy="531091"/>
            </a:xfrm>
          </p:grpSpPr>
          <p:sp>
            <p:nvSpPr>
              <p:cNvPr id="108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9" name="Freeform 108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5">
                  <a:alpha val="4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9" name="Group 296"/>
              <p:cNvGrpSpPr/>
              <p:nvPr/>
            </p:nvGrpSpPr>
            <p:grpSpPr>
              <a:xfrm rot="2467258">
                <a:off x="1498299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123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4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30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127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8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9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0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1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2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3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4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5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6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7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8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9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0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1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2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3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4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5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6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7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8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9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0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1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2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3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4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5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6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7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1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119" name="Freeform 118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Freeform 119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Freeform 120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2" name="Freeform 121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32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15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13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5600" y="533401"/>
            <a:ext cx="2336800" cy="55038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6533" y="1843089"/>
            <a:ext cx="8212667" cy="41941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ECB7FD-4CAF-4F51-9ED0-20D63D4C9545}" type="slidenum">
              <a:rPr lang="en-US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233" name="Group 245"/>
          <p:cNvGrpSpPr/>
          <p:nvPr/>
        </p:nvGrpSpPr>
        <p:grpSpPr>
          <a:xfrm rot="618885">
            <a:off x="11301625" y="6093223"/>
            <a:ext cx="744071" cy="424872"/>
            <a:chOff x="1475175" y="3681289"/>
            <a:chExt cx="558053" cy="424872"/>
          </a:xfrm>
        </p:grpSpPr>
        <p:sp>
          <p:nvSpPr>
            <p:cNvPr id="247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48" name="Freeform 247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34" name="Group 296"/>
            <p:cNvGrpSpPr/>
            <p:nvPr/>
          </p:nvGrpSpPr>
          <p:grpSpPr>
            <a:xfrm rot="1778703">
              <a:off x="1674442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25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3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5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250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51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4438883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EE98BC-20A5-4C3D-8281-432B8A4BF6A9}" type="slidenum">
              <a:rPr lang="ar-SA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2145125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E8FB75-0927-4298-99B2-91B20E33485E}" type="slidenum">
              <a:rPr lang="ar-SA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929726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4EF971-603A-41F7-A782-06D34BA98387}" type="slidenum">
              <a:rPr lang="ar-SA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507863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6"/>
          <p:cNvSpPr>
            <a:spLocks noChangeAspect="1"/>
          </p:cNvSpPr>
          <p:nvPr/>
        </p:nvSpPr>
        <p:spPr bwMode="auto">
          <a:xfrm>
            <a:off x="1140885" y="2286585"/>
            <a:ext cx="4895115" cy="2503972"/>
          </a:xfrm>
          <a:custGeom>
            <a:avLst/>
            <a:gdLst/>
            <a:ahLst/>
            <a:cxnLst/>
            <a:rect l="0" t="0" r="r" b="b"/>
            <a:pathLst>
              <a:path w="3384" h="2308">
                <a:moveTo>
                  <a:pt x="3340" y="0"/>
                </a:moveTo>
                <a:lnTo>
                  <a:pt x="44" y="0"/>
                </a:lnTo>
                <a:lnTo>
                  <a:pt x="44" y="0"/>
                </a:lnTo>
                <a:lnTo>
                  <a:pt x="34" y="0"/>
                </a:lnTo>
                <a:lnTo>
                  <a:pt x="26" y="4"/>
                </a:lnTo>
                <a:lnTo>
                  <a:pt x="20" y="8"/>
                </a:lnTo>
                <a:lnTo>
                  <a:pt x="12" y="12"/>
                </a:lnTo>
                <a:lnTo>
                  <a:pt x="8" y="20"/>
                </a:lnTo>
                <a:lnTo>
                  <a:pt x="4" y="26"/>
                </a:lnTo>
                <a:lnTo>
                  <a:pt x="0" y="34"/>
                </a:lnTo>
                <a:lnTo>
                  <a:pt x="0" y="44"/>
                </a:lnTo>
                <a:lnTo>
                  <a:pt x="0" y="2076"/>
                </a:lnTo>
                <a:lnTo>
                  <a:pt x="0" y="2076"/>
                </a:lnTo>
                <a:lnTo>
                  <a:pt x="0" y="2086"/>
                </a:lnTo>
                <a:lnTo>
                  <a:pt x="4" y="2094"/>
                </a:lnTo>
                <a:lnTo>
                  <a:pt x="8" y="2100"/>
                </a:lnTo>
                <a:lnTo>
                  <a:pt x="12" y="2108"/>
                </a:lnTo>
                <a:lnTo>
                  <a:pt x="20" y="2112"/>
                </a:lnTo>
                <a:lnTo>
                  <a:pt x="26" y="2116"/>
                </a:lnTo>
                <a:lnTo>
                  <a:pt x="34" y="2120"/>
                </a:lnTo>
                <a:lnTo>
                  <a:pt x="44" y="2120"/>
                </a:lnTo>
                <a:lnTo>
                  <a:pt x="474" y="2120"/>
                </a:lnTo>
                <a:lnTo>
                  <a:pt x="650" y="2296"/>
                </a:lnTo>
                <a:lnTo>
                  <a:pt x="650" y="2296"/>
                </a:lnTo>
                <a:lnTo>
                  <a:pt x="656" y="2300"/>
                </a:lnTo>
                <a:lnTo>
                  <a:pt x="664" y="2304"/>
                </a:lnTo>
                <a:lnTo>
                  <a:pt x="672" y="2308"/>
                </a:lnTo>
                <a:lnTo>
                  <a:pt x="680" y="2308"/>
                </a:lnTo>
                <a:lnTo>
                  <a:pt x="688" y="2308"/>
                </a:lnTo>
                <a:lnTo>
                  <a:pt x="696" y="2304"/>
                </a:lnTo>
                <a:lnTo>
                  <a:pt x="704" y="2300"/>
                </a:lnTo>
                <a:lnTo>
                  <a:pt x="710" y="2296"/>
                </a:lnTo>
                <a:lnTo>
                  <a:pt x="886" y="2120"/>
                </a:lnTo>
                <a:lnTo>
                  <a:pt x="3340" y="2120"/>
                </a:lnTo>
                <a:lnTo>
                  <a:pt x="3340" y="2120"/>
                </a:lnTo>
                <a:lnTo>
                  <a:pt x="3350" y="2120"/>
                </a:lnTo>
                <a:lnTo>
                  <a:pt x="3358" y="2116"/>
                </a:lnTo>
                <a:lnTo>
                  <a:pt x="3364" y="2112"/>
                </a:lnTo>
                <a:lnTo>
                  <a:pt x="3372" y="2108"/>
                </a:lnTo>
                <a:lnTo>
                  <a:pt x="3376" y="2100"/>
                </a:lnTo>
                <a:lnTo>
                  <a:pt x="3380" y="2094"/>
                </a:lnTo>
                <a:lnTo>
                  <a:pt x="3384" y="2086"/>
                </a:lnTo>
                <a:lnTo>
                  <a:pt x="3384" y="2076"/>
                </a:lnTo>
                <a:lnTo>
                  <a:pt x="3384" y="44"/>
                </a:lnTo>
                <a:lnTo>
                  <a:pt x="3384" y="44"/>
                </a:lnTo>
                <a:lnTo>
                  <a:pt x="3384" y="34"/>
                </a:lnTo>
                <a:lnTo>
                  <a:pt x="3380" y="26"/>
                </a:lnTo>
                <a:lnTo>
                  <a:pt x="3376" y="20"/>
                </a:lnTo>
                <a:lnTo>
                  <a:pt x="3372" y="12"/>
                </a:lnTo>
                <a:lnTo>
                  <a:pt x="3364" y="8"/>
                </a:lnTo>
                <a:lnTo>
                  <a:pt x="3358" y="4"/>
                </a:lnTo>
                <a:lnTo>
                  <a:pt x="3350" y="0"/>
                </a:lnTo>
                <a:lnTo>
                  <a:pt x="3340" y="0"/>
                </a:lnTo>
                <a:lnTo>
                  <a:pt x="3340" y="0"/>
                </a:lnTo>
                <a:close/>
              </a:path>
            </a:pathLst>
          </a:cu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38" name="Title 1"/>
          <p:cNvSpPr>
            <a:spLocks noGrp="1"/>
          </p:cNvSpPr>
          <p:nvPr>
            <p:ph type="title"/>
          </p:nvPr>
        </p:nvSpPr>
        <p:spPr>
          <a:xfrm>
            <a:off x="1357182" y="2435961"/>
            <a:ext cx="4382521" cy="2007789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6"/>
          </p:nvPr>
        </p:nvSpPr>
        <p:spPr>
          <a:xfrm>
            <a:off x="6156003" y="2286003"/>
            <a:ext cx="4880300" cy="2295525"/>
          </a:xfrm>
        </p:spPr>
        <p:txBody>
          <a:bodyPr anchor="t"/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F54567-0DE4-3F47-BF90-CB84690072F9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5804199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EF9B19-A4E9-4390-A919-BDFC76F49913}" type="slidenum">
              <a:rPr lang="ar-SA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0595329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69AAB0-51B6-474F-A5DF-A9F3D3B0805E}" type="slidenum">
              <a:rPr lang="ar-SA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2022932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D9C29F-8007-4367-9F0A-66E96BC7E59F}" type="slidenum">
              <a:rPr lang="ar-SA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827648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E2D25-64B7-40D8-97A3-16503D0E61E8}" type="slidenum">
              <a:rPr lang="ar-SA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1818652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BC9034-0EE0-407D-BAA0-69A597196714}" type="slidenum">
              <a:rPr lang="ar-SA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16902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8C0574-D1A2-4D4D-9412-D4DD26F214AA}" type="slidenum">
              <a:rPr lang="ar-SA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997172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F4D520-3212-4FB3-9821-EC4122977FB8}" type="slidenum">
              <a:rPr lang="ar-SA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223796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3F5289-E210-4E38-9868-1BE9797232D7}" type="slidenum">
              <a:rPr lang="ar-SA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1603152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622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1051860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38502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 bwMode="auto">
          <a:xfrm>
            <a:off x="0" y="0"/>
            <a:ext cx="12192000" cy="2185988"/>
          </a:xfrm>
          <a:custGeom>
            <a:avLst/>
            <a:gdLst/>
            <a:ahLst/>
            <a:cxnLst/>
            <a:rect l="0" t="0" r="r" b="b"/>
            <a:pathLst>
              <a:path w="5760" h="1377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52C72-DE31-F449-A4ED-4C594FD91407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086251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7097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5939059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024069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9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9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7369799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3352249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0589484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247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9610960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045822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3113930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835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835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833541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79"/>
          <p:cNvGrpSpPr/>
          <p:nvPr/>
        </p:nvGrpSpPr>
        <p:grpSpPr>
          <a:xfrm>
            <a:off x="1061765" y="4190435"/>
            <a:ext cx="1115659" cy="637309"/>
            <a:chOff x="796323" y="4190170"/>
            <a:chExt cx="836744" cy="637309"/>
          </a:xfrm>
        </p:grpSpPr>
        <p:sp>
          <p:nvSpPr>
            <p:cNvPr id="1439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40" name="Freeform 1439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3" y="4350690"/>
              <a:ext cx="207881" cy="211093"/>
              <a:chOff x="5902325" y="2266950"/>
              <a:chExt cx="820738" cy="833438"/>
            </a:xfrm>
            <a:noFill/>
          </p:grpSpPr>
          <p:sp>
            <p:nvSpPr>
              <p:cNvPr id="153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3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4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7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53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54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1781" name="Rectangle 178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780" name="Picture 1779" descr="vines15.png"/>
          <p:cNvPicPr>
            <a:picLocks noChangeAspect="1"/>
          </p:cNvPicPr>
          <p:nvPr/>
        </p:nvPicPr>
        <p:blipFill>
          <a:blip r:embed="rId2" cstate="print"/>
          <a:srcRect l="27271" t="11030" r="13284" b="37244"/>
          <a:stretch>
            <a:fillRect/>
          </a:stretch>
        </p:blipFill>
        <p:spPr>
          <a:xfrm>
            <a:off x="0" y="1143007"/>
            <a:ext cx="10532400" cy="56526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6400" y="381000"/>
            <a:ext cx="6908800" cy="2362200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620000" y="3733800"/>
            <a:ext cx="4165600" cy="160020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1000"/>
              </a:spcBef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20000" y="5486665"/>
            <a:ext cx="4165600" cy="365125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200" kern="1200" spc="100" baseline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</a:lstStyle>
          <a:p>
            <a:fld id="{2F045090-10B2-423E-B8DC-C60CE373977A}" type="datetimeFigureOut">
              <a:rPr lang="id-ID" smtClean="0">
                <a:solidFill>
                  <a:prstClr val="white">
                    <a:lumMod val="75000"/>
                    <a:lumOff val="25000"/>
                  </a:prstClr>
                </a:solidFill>
                <a:effectLst>
                  <a:innerShdw blurRad="38100">
                    <a:prstClr val="black"/>
                  </a:innerShdw>
                </a:effectLst>
              </a:rPr>
              <a:pPr/>
              <a:t>12/09/2023</a:t>
            </a:fld>
            <a:endParaRPr lang="id-ID">
              <a:solidFill>
                <a:prstClr val="white">
                  <a:lumMod val="75000"/>
                  <a:lumOff val="25000"/>
                </a:prstClr>
              </a:solidFill>
              <a:effectLst>
                <a:innerShdw blurRad="38100">
                  <a:prstClr val="black"/>
                </a:inn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68800" y="6528999"/>
            <a:ext cx="3860800" cy="365125"/>
          </a:xfrm>
        </p:spPr>
        <p:txBody>
          <a:bodyPr/>
          <a:lstStyle>
            <a:lvl1pPr algn="l">
              <a:defRPr/>
            </a:lvl1pPr>
          </a:lstStyle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10" name="Group 1581"/>
          <p:cNvGrpSpPr/>
          <p:nvPr/>
        </p:nvGrpSpPr>
        <p:grpSpPr>
          <a:xfrm>
            <a:off x="8336000" y="408931"/>
            <a:ext cx="3320849" cy="2266611"/>
            <a:chOff x="6251867" y="408666"/>
            <a:chExt cx="2490637" cy="2266611"/>
          </a:xfrm>
        </p:grpSpPr>
        <p:sp>
          <p:nvSpPr>
            <p:cNvPr id="295" name="AutoShape 3"/>
            <p:cNvSpPr>
              <a:spLocks noChangeAspect="1" noChangeArrowheads="1" noTextEdit="1"/>
            </p:cNvSpPr>
            <p:nvPr/>
          </p:nvSpPr>
          <p:spPr bwMode="auto">
            <a:xfrm rot="1639090">
              <a:off x="6273861" y="640642"/>
              <a:ext cx="2350566" cy="1737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 rot="1639090">
              <a:off x="6251867" y="621277"/>
              <a:ext cx="2372225" cy="180681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  <a:alpha val="5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 rot="1639090">
              <a:off x="6605738" y="418485"/>
              <a:ext cx="680547" cy="927914"/>
            </a:xfrm>
            <a:custGeom>
              <a:avLst/>
              <a:gdLst/>
              <a:ahLst/>
              <a:cxnLst>
                <a:cxn ang="0">
                  <a:pos x="220" y="342"/>
                </a:cxn>
                <a:cxn ang="0">
                  <a:pos x="206" y="323"/>
                </a:cxn>
                <a:cxn ang="0">
                  <a:pos x="182" y="307"/>
                </a:cxn>
                <a:cxn ang="0">
                  <a:pos x="172" y="268"/>
                </a:cxn>
                <a:cxn ang="0">
                  <a:pos x="221" y="182"/>
                </a:cxn>
                <a:cxn ang="0">
                  <a:pos x="223" y="137"/>
                </a:cxn>
                <a:cxn ang="0">
                  <a:pos x="169" y="122"/>
                </a:cxn>
                <a:cxn ang="0">
                  <a:pos x="48" y="124"/>
                </a:cxn>
                <a:cxn ang="0">
                  <a:pos x="5" y="37"/>
                </a:cxn>
                <a:cxn ang="0">
                  <a:pos x="29" y="5"/>
                </a:cxn>
                <a:cxn ang="0">
                  <a:pos x="59" y="6"/>
                </a:cxn>
                <a:cxn ang="0">
                  <a:pos x="79" y="22"/>
                </a:cxn>
                <a:cxn ang="0">
                  <a:pos x="58" y="11"/>
                </a:cxn>
                <a:cxn ang="0">
                  <a:pos x="15" y="39"/>
                </a:cxn>
                <a:cxn ang="0">
                  <a:pos x="51" y="113"/>
                </a:cxn>
                <a:cxn ang="0">
                  <a:pos x="169" y="109"/>
                </a:cxn>
                <a:cxn ang="0">
                  <a:pos x="232" y="127"/>
                </a:cxn>
                <a:cxn ang="0">
                  <a:pos x="232" y="188"/>
                </a:cxn>
                <a:cxn ang="0">
                  <a:pos x="181" y="271"/>
                </a:cxn>
                <a:cxn ang="0">
                  <a:pos x="209" y="320"/>
                </a:cxn>
                <a:cxn ang="0">
                  <a:pos x="220" y="342"/>
                </a:cxn>
              </a:cxnLst>
              <a:rect l="0" t="0" r="r" b="b"/>
              <a:pathLst>
                <a:path w="252" h="343">
                  <a:moveTo>
                    <a:pt x="220" y="342"/>
                  </a:moveTo>
                  <a:cubicBezTo>
                    <a:pt x="218" y="343"/>
                    <a:pt x="217" y="334"/>
                    <a:pt x="206" y="323"/>
                  </a:cubicBezTo>
                  <a:cubicBezTo>
                    <a:pt x="200" y="318"/>
                    <a:pt x="192" y="314"/>
                    <a:pt x="182" y="307"/>
                  </a:cubicBezTo>
                  <a:cubicBezTo>
                    <a:pt x="172" y="299"/>
                    <a:pt x="168" y="283"/>
                    <a:pt x="172" y="268"/>
                  </a:cubicBezTo>
                  <a:cubicBezTo>
                    <a:pt x="179" y="239"/>
                    <a:pt x="203" y="213"/>
                    <a:pt x="221" y="182"/>
                  </a:cubicBezTo>
                  <a:cubicBezTo>
                    <a:pt x="230" y="167"/>
                    <a:pt x="236" y="148"/>
                    <a:pt x="223" y="137"/>
                  </a:cubicBezTo>
                  <a:cubicBezTo>
                    <a:pt x="210" y="124"/>
                    <a:pt x="190" y="121"/>
                    <a:pt x="169" y="122"/>
                  </a:cubicBezTo>
                  <a:cubicBezTo>
                    <a:pt x="128" y="124"/>
                    <a:pt x="87" y="136"/>
                    <a:pt x="48" y="124"/>
                  </a:cubicBezTo>
                  <a:cubicBezTo>
                    <a:pt x="5" y="111"/>
                    <a:pt x="0" y="64"/>
                    <a:pt x="5" y="37"/>
                  </a:cubicBezTo>
                  <a:cubicBezTo>
                    <a:pt x="9" y="23"/>
                    <a:pt x="18" y="10"/>
                    <a:pt x="29" y="5"/>
                  </a:cubicBezTo>
                  <a:cubicBezTo>
                    <a:pt x="41" y="0"/>
                    <a:pt x="52" y="3"/>
                    <a:pt x="59" y="6"/>
                  </a:cubicBezTo>
                  <a:cubicBezTo>
                    <a:pt x="74" y="14"/>
                    <a:pt x="79" y="22"/>
                    <a:pt x="79" y="22"/>
                  </a:cubicBezTo>
                  <a:cubicBezTo>
                    <a:pt x="78" y="23"/>
                    <a:pt x="72" y="17"/>
                    <a:pt x="58" y="11"/>
                  </a:cubicBezTo>
                  <a:cubicBezTo>
                    <a:pt x="44" y="4"/>
                    <a:pt x="18" y="11"/>
                    <a:pt x="15" y="39"/>
                  </a:cubicBezTo>
                  <a:cubicBezTo>
                    <a:pt x="10" y="63"/>
                    <a:pt x="17" y="103"/>
                    <a:pt x="51" y="113"/>
                  </a:cubicBezTo>
                  <a:cubicBezTo>
                    <a:pt x="85" y="123"/>
                    <a:pt x="126" y="112"/>
                    <a:pt x="169" y="109"/>
                  </a:cubicBezTo>
                  <a:cubicBezTo>
                    <a:pt x="190" y="107"/>
                    <a:pt x="216" y="111"/>
                    <a:pt x="232" y="127"/>
                  </a:cubicBezTo>
                  <a:cubicBezTo>
                    <a:pt x="252" y="146"/>
                    <a:pt x="241" y="174"/>
                    <a:pt x="232" y="188"/>
                  </a:cubicBezTo>
                  <a:cubicBezTo>
                    <a:pt x="212" y="221"/>
                    <a:pt x="188" y="245"/>
                    <a:pt x="181" y="271"/>
                  </a:cubicBezTo>
                  <a:cubicBezTo>
                    <a:pt x="171" y="299"/>
                    <a:pt x="199" y="308"/>
                    <a:pt x="209" y="320"/>
                  </a:cubicBezTo>
                  <a:cubicBezTo>
                    <a:pt x="220" y="332"/>
                    <a:pt x="220" y="343"/>
                    <a:pt x="220" y="3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 rot="1639090">
              <a:off x="6877476" y="1182164"/>
              <a:ext cx="353383" cy="941594"/>
            </a:xfrm>
            <a:custGeom>
              <a:avLst/>
              <a:gdLst/>
              <a:ahLst/>
              <a:cxnLst>
                <a:cxn ang="0">
                  <a:pos x="131" y="14"/>
                </a:cxn>
                <a:cxn ang="0">
                  <a:pos x="116" y="8"/>
                </a:cxn>
                <a:cxn ang="0">
                  <a:pos x="80" y="29"/>
                </a:cxn>
                <a:cxn ang="0">
                  <a:pos x="62" y="51"/>
                </a:cxn>
                <a:cxn ang="0">
                  <a:pos x="86" y="70"/>
                </a:cxn>
                <a:cxn ang="0">
                  <a:pos x="100" y="155"/>
                </a:cxn>
                <a:cxn ang="0">
                  <a:pos x="66" y="235"/>
                </a:cxn>
                <a:cxn ang="0">
                  <a:pos x="24" y="286"/>
                </a:cxn>
                <a:cxn ang="0">
                  <a:pos x="14" y="346"/>
                </a:cxn>
                <a:cxn ang="0">
                  <a:pos x="16" y="283"/>
                </a:cxn>
                <a:cxn ang="0">
                  <a:pos x="57" y="226"/>
                </a:cxn>
                <a:cxn ang="0">
                  <a:pos x="87" y="153"/>
                </a:cxn>
                <a:cxn ang="0">
                  <a:pos x="77" y="79"/>
                </a:cxn>
                <a:cxn ang="0">
                  <a:pos x="62" y="68"/>
                </a:cxn>
                <a:cxn ang="0">
                  <a:pos x="52" y="49"/>
                </a:cxn>
                <a:cxn ang="0">
                  <a:pos x="74" y="22"/>
                </a:cxn>
                <a:cxn ang="0">
                  <a:pos x="117" y="3"/>
                </a:cxn>
                <a:cxn ang="0">
                  <a:pos x="131" y="14"/>
                </a:cxn>
              </a:cxnLst>
              <a:rect l="0" t="0" r="r" b="b"/>
              <a:pathLst>
                <a:path w="131" h="348">
                  <a:moveTo>
                    <a:pt x="131" y="14"/>
                  </a:moveTo>
                  <a:cubicBezTo>
                    <a:pt x="131" y="15"/>
                    <a:pt x="126" y="10"/>
                    <a:pt x="116" y="8"/>
                  </a:cubicBezTo>
                  <a:cubicBezTo>
                    <a:pt x="107" y="7"/>
                    <a:pt x="93" y="15"/>
                    <a:pt x="80" y="29"/>
                  </a:cubicBezTo>
                  <a:cubicBezTo>
                    <a:pt x="74" y="35"/>
                    <a:pt x="65" y="44"/>
                    <a:pt x="62" y="51"/>
                  </a:cubicBezTo>
                  <a:cubicBezTo>
                    <a:pt x="59" y="55"/>
                    <a:pt x="75" y="61"/>
                    <a:pt x="86" y="70"/>
                  </a:cubicBezTo>
                  <a:cubicBezTo>
                    <a:pt x="109" y="92"/>
                    <a:pt x="104" y="126"/>
                    <a:pt x="100" y="155"/>
                  </a:cubicBezTo>
                  <a:cubicBezTo>
                    <a:pt x="94" y="185"/>
                    <a:pt x="85" y="214"/>
                    <a:pt x="66" y="235"/>
                  </a:cubicBezTo>
                  <a:cubicBezTo>
                    <a:pt x="46" y="253"/>
                    <a:pt x="32" y="269"/>
                    <a:pt x="24" y="286"/>
                  </a:cubicBezTo>
                  <a:cubicBezTo>
                    <a:pt x="8" y="321"/>
                    <a:pt x="16" y="346"/>
                    <a:pt x="14" y="346"/>
                  </a:cubicBezTo>
                  <a:cubicBezTo>
                    <a:pt x="13" y="348"/>
                    <a:pt x="0" y="322"/>
                    <a:pt x="16" y="283"/>
                  </a:cubicBezTo>
                  <a:cubicBezTo>
                    <a:pt x="22" y="264"/>
                    <a:pt x="39" y="243"/>
                    <a:pt x="57" y="226"/>
                  </a:cubicBezTo>
                  <a:cubicBezTo>
                    <a:pt x="73" y="208"/>
                    <a:pt x="82" y="181"/>
                    <a:pt x="87" y="153"/>
                  </a:cubicBezTo>
                  <a:cubicBezTo>
                    <a:pt x="91" y="125"/>
                    <a:pt x="95" y="94"/>
                    <a:pt x="77" y="79"/>
                  </a:cubicBezTo>
                  <a:cubicBezTo>
                    <a:pt x="74" y="75"/>
                    <a:pt x="68" y="72"/>
                    <a:pt x="62" y="68"/>
                  </a:cubicBezTo>
                  <a:cubicBezTo>
                    <a:pt x="59" y="66"/>
                    <a:pt x="48" y="59"/>
                    <a:pt x="52" y="49"/>
                  </a:cubicBezTo>
                  <a:cubicBezTo>
                    <a:pt x="58" y="35"/>
                    <a:pt x="66" y="29"/>
                    <a:pt x="74" y="22"/>
                  </a:cubicBezTo>
                  <a:cubicBezTo>
                    <a:pt x="88" y="9"/>
                    <a:pt x="105" y="0"/>
                    <a:pt x="117" y="3"/>
                  </a:cubicBezTo>
                  <a:cubicBezTo>
                    <a:pt x="129" y="8"/>
                    <a:pt x="131" y="14"/>
                    <a:pt x="131" y="14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 rot="1639090">
              <a:off x="7357210" y="1492246"/>
              <a:ext cx="921075" cy="579092"/>
            </a:xfrm>
            <a:custGeom>
              <a:avLst/>
              <a:gdLst/>
              <a:ahLst/>
              <a:cxnLst>
                <a:cxn ang="0">
                  <a:pos x="339" y="1"/>
                </a:cxn>
                <a:cxn ang="0">
                  <a:pos x="307" y="61"/>
                </a:cxn>
                <a:cxn ang="0">
                  <a:pos x="266" y="124"/>
                </a:cxn>
                <a:cxn ang="0">
                  <a:pos x="221" y="134"/>
                </a:cxn>
                <a:cxn ang="0">
                  <a:pos x="187" y="150"/>
                </a:cxn>
                <a:cxn ang="0">
                  <a:pos x="167" y="188"/>
                </a:cxn>
                <a:cxn ang="0">
                  <a:pos x="152" y="210"/>
                </a:cxn>
                <a:cxn ang="0">
                  <a:pos x="128" y="213"/>
                </a:cxn>
                <a:cxn ang="0">
                  <a:pos x="58" y="191"/>
                </a:cxn>
                <a:cxn ang="0">
                  <a:pos x="13" y="198"/>
                </a:cxn>
                <a:cxn ang="0">
                  <a:pos x="2" y="212"/>
                </a:cxn>
                <a:cxn ang="0">
                  <a:pos x="10" y="194"/>
                </a:cxn>
                <a:cxn ang="0">
                  <a:pos x="59" y="182"/>
                </a:cxn>
                <a:cxn ang="0">
                  <a:pos x="129" y="201"/>
                </a:cxn>
                <a:cxn ang="0">
                  <a:pos x="154" y="186"/>
                </a:cxn>
                <a:cxn ang="0">
                  <a:pos x="177" y="142"/>
                </a:cxn>
                <a:cxn ang="0">
                  <a:pos x="196" y="124"/>
                </a:cxn>
                <a:cxn ang="0">
                  <a:pos x="222" y="121"/>
                </a:cxn>
                <a:cxn ang="0">
                  <a:pos x="258" y="115"/>
                </a:cxn>
                <a:cxn ang="0">
                  <a:pos x="300" y="56"/>
                </a:cxn>
                <a:cxn ang="0">
                  <a:pos x="339" y="1"/>
                </a:cxn>
              </a:cxnLst>
              <a:rect l="0" t="0" r="r" b="b"/>
              <a:pathLst>
                <a:path w="341" h="214">
                  <a:moveTo>
                    <a:pt x="339" y="1"/>
                  </a:moveTo>
                  <a:cubicBezTo>
                    <a:pt x="341" y="2"/>
                    <a:pt x="329" y="25"/>
                    <a:pt x="307" y="61"/>
                  </a:cubicBezTo>
                  <a:cubicBezTo>
                    <a:pt x="295" y="79"/>
                    <a:pt x="287" y="100"/>
                    <a:pt x="266" y="124"/>
                  </a:cubicBezTo>
                  <a:cubicBezTo>
                    <a:pt x="255" y="136"/>
                    <a:pt x="234" y="136"/>
                    <a:pt x="221" y="134"/>
                  </a:cubicBezTo>
                  <a:cubicBezTo>
                    <a:pt x="205" y="131"/>
                    <a:pt x="196" y="137"/>
                    <a:pt x="187" y="150"/>
                  </a:cubicBezTo>
                  <a:cubicBezTo>
                    <a:pt x="180" y="162"/>
                    <a:pt x="170" y="178"/>
                    <a:pt x="167" y="188"/>
                  </a:cubicBezTo>
                  <a:cubicBezTo>
                    <a:pt x="167" y="195"/>
                    <a:pt x="160" y="208"/>
                    <a:pt x="152" y="210"/>
                  </a:cubicBezTo>
                  <a:cubicBezTo>
                    <a:pt x="144" y="214"/>
                    <a:pt x="135" y="214"/>
                    <a:pt x="128" y="213"/>
                  </a:cubicBezTo>
                  <a:cubicBezTo>
                    <a:pt x="98" y="207"/>
                    <a:pt x="79" y="189"/>
                    <a:pt x="58" y="191"/>
                  </a:cubicBezTo>
                  <a:cubicBezTo>
                    <a:pt x="38" y="189"/>
                    <a:pt x="21" y="191"/>
                    <a:pt x="13" y="198"/>
                  </a:cubicBezTo>
                  <a:cubicBezTo>
                    <a:pt x="4" y="205"/>
                    <a:pt x="4" y="212"/>
                    <a:pt x="2" y="212"/>
                  </a:cubicBezTo>
                  <a:cubicBezTo>
                    <a:pt x="2" y="212"/>
                    <a:pt x="0" y="204"/>
                    <a:pt x="10" y="194"/>
                  </a:cubicBezTo>
                  <a:cubicBezTo>
                    <a:pt x="19" y="185"/>
                    <a:pt x="38" y="181"/>
                    <a:pt x="59" y="182"/>
                  </a:cubicBezTo>
                  <a:cubicBezTo>
                    <a:pt x="82" y="179"/>
                    <a:pt x="105" y="197"/>
                    <a:pt x="129" y="201"/>
                  </a:cubicBezTo>
                  <a:cubicBezTo>
                    <a:pt x="142" y="202"/>
                    <a:pt x="154" y="200"/>
                    <a:pt x="154" y="186"/>
                  </a:cubicBezTo>
                  <a:cubicBezTo>
                    <a:pt x="160" y="168"/>
                    <a:pt x="167" y="157"/>
                    <a:pt x="177" y="142"/>
                  </a:cubicBezTo>
                  <a:cubicBezTo>
                    <a:pt x="182" y="135"/>
                    <a:pt x="187" y="129"/>
                    <a:pt x="196" y="124"/>
                  </a:cubicBezTo>
                  <a:cubicBezTo>
                    <a:pt x="205" y="119"/>
                    <a:pt x="215" y="120"/>
                    <a:pt x="222" y="121"/>
                  </a:cubicBezTo>
                  <a:cubicBezTo>
                    <a:pt x="237" y="123"/>
                    <a:pt x="250" y="124"/>
                    <a:pt x="258" y="115"/>
                  </a:cubicBezTo>
                  <a:cubicBezTo>
                    <a:pt x="275" y="97"/>
                    <a:pt x="287" y="72"/>
                    <a:pt x="300" y="56"/>
                  </a:cubicBezTo>
                  <a:cubicBezTo>
                    <a:pt x="323" y="21"/>
                    <a:pt x="338" y="0"/>
                    <a:pt x="339" y="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 rot="1639090">
              <a:off x="6315535" y="1422489"/>
              <a:ext cx="459398" cy="516395"/>
            </a:xfrm>
            <a:custGeom>
              <a:avLst/>
              <a:gdLst/>
              <a:ahLst/>
              <a:cxnLst>
                <a:cxn ang="0">
                  <a:pos x="167" y="163"/>
                </a:cxn>
                <a:cxn ang="0">
                  <a:pos x="154" y="171"/>
                </a:cxn>
                <a:cxn ang="0">
                  <a:pos x="114" y="190"/>
                </a:cxn>
                <a:cxn ang="0">
                  <a:pos x="95" y="163"/>
                </a:cxn>
                <a:cxn ang="0">
                  <a:pos x="106" y="129"/>
                </a:cxn>
                <a:cxn ang="0">
                  <a:pos x="145" y="65"/>
                </a:cxn>
                <a:cxn ang="0">
                  <a:pos x="115" y="15"/>
                </a:cxn>
                <a:cxn ang="0">
                  <a:pos x="56" y="20"/>
                </a:cxn>
                <a:cxn ang="0">
                  <a:pos x="0" y="35"/>
                </a:cxn>
                <a:cxn ang="0">
                  <a:pos x="53" y="11"/>
                </a:cxn>
                <a:cxn ang="0">
                  <a:pos x="118" y="3"/>
                </a:cxn>
                <a:cxn ang="0">
                  <a:pos x="158" y="69"/>
                </a:cxn>
                <a:cxn ang="0">
                  <a:pos x="116" y="135"/>
                </a:cxn>
                <a:cxn ang="0">
                  <a:pos x="105" y="163"/>
                </a:cxn>
                <a:cxn ang="0">
                  <a:pos x="114" y="180"/>
                </a:cxn>
                <a:cxn ang="0">
                  <a:pos x="167" y="163"/>
                </a:cxn>
              </a:cxnLst>
              <a:rect l="0" t="0" r="r" b="b"/>
              <a:pathLst>
                <a:path w="170" h="191">
                  <a:moveTo>
                    <a:pt x="167" y="163"/>
                  </a:moveTo>
                  <a:cubicBezTo>
                    <a:pt x="167" y="164"/>
                    <a:pt x="162" y="166"/>
                    <a:pt x="154" y="171"/>
                  </a:cubicBezTo>
                  <a:cubicBezTo>
                    <a:pt x="145" y="176"/>
                    <a:pt x="135" y="187"/>
                    <a:pt x="114" y="190"/>
                  </a:cubicBezTo>
                  <a:cubicBezTo>
                    <a:pt x="99" y="191"/>
                    <a:pt x="93" y="173"/>
                    <a:pt x="95" y="163"/>
                  </a:cubicBezTo>
                  <a:cubicBezTo>
                    <a:pt x="95" y="151"/>
                    <a:pt x="100" y="140"/>
                    <a:pt x="106" y="129"/>
                  </a:cubicBezTo>
                  <a:cubicBezTo>
                    <a:pt x="118" y="108"/>
                    <a:pt x="137" y="88"/>
                    <a:pt x="145" y="65"/>
                  </a:cubicBezTo>
                  <a:cubicBezTo>
                    <a:pt x="154" y="41"/>
                    <a:pt x="137" y="17"/>
                    <a:pt x="115" y="15"/>
                  </a:cubicBezTo>
                  <a:cubicBezTo>
                    <a:pt x="94" y="11"/>
                    <a:pt x="73" y="16"/>
                    <a:pt x="56" y="20"/>
                  </a:cubicBezTo>
                  <a:cubicBezTo>
                    <a:pt x="22" y="29"/>
                    <a:pt x="1" y="37"/>
                    <a:pt x="0" y="35"/>
                  </a:cubicBezTo>
                  <a:cubicBezTo>
                    <a:pt x="0" y="34"/>
                    <a:pt x="19" y="23"/>
                    <a:pt x="53" y="11"/>
                  </a:cubicBezTo>
                  <a:cubicBezTo>
                    <a:pt x="71" y="6"/>
                    <a:pt x="92" y="0"/>
                    <a:pt x="118" y="3"/>
                  </a:cubicBezTo>
                  <a:cubicBezTo>
                    <a:pt x="145" y="4"/>
                    <a:pt x="170" y="39"/>
                    <a:pt x="158" y="69"/>
                  </a:cubicBezTo>
                  <a:cubicBezTo>
                    <a:pt x="148" y="97"/>
                    <a:pt x="128" y="116"/>
                    <a:pt x="116" y="135"/>
                  </a:cubicBezTo>
                  <a:cubicBezTo>
                    <a:pt x="111" y="145"/>
                    <a:pt x="106" y="155"/>
                    <a:pt x="105" y="163"/>
                  </a:cubicBezTo>
                  <a:cubicBezTo>
                    <a:pt x="105" y="174"/>
                    <a:pt x="107" y="181"/>
                    <a:pt x="114" y="180"/>
                  </a:cubicBezTo>
                  <a:cubicBezTo>
                    <a:pt x="144" y="174"/>
                    <a:pt x="166" y="158"/>
                    <a:pt x="167" y="163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 rot="1639090">
              <a:off x="7583789" y="1145542"/>
              <a:ext cx="989472" cy="963253"/>
            </a:xfrm>
            <a:custGeom>
              <a:avLst/>
              <a:gdLst/>
              <a:ahLst/>
              <a:cxnLst>
                <a:cxn ang="0">
                  <a:pos x="2" y="356"/>
                </a:cxn>
                <a:cxn ang="0">
                  <a:pos x="6" y="330"/>
                </a:cxn>
                <a:cxn ang="0">
                  <a:pos x="49" y="273"/>
                </a:cxn>
                <a:cxn ang="0">
                  <a:pos x="48" y="230"/>
                </a:cxn>
                <a:cxn ang="0">
                  <a:pos x="37" y="173"/>
                </a:cxn>
                <a:cxn ang="0">
                  <a:pos x="55" y="144"/>
                </a:cxn>
                <a:cxn ang="0">
                  <a:pos x="89" y="131"/>
                </a:cxn>
                <a:cxn ang="0">
                  <a:pos x="154" y="146"/>
                </a:cxn>
                <a:cxn ang="0">
                  <a:pos x="195" y="124"/>
                </a:cxn>
                <a:cxn ang="0">
                  <a:pos x="196" y="60"/>
                </a:cxn>
                <a:cxn ang="0">
                  <a:pos x="283" y="6"/>
                </a:cxn>
                <a:cxn ang="0">
                  <a:pos x="363" y="58"/>
                </a:cxn>
                <a:cxn ang="0">
                  <a:pos x="282" y="15"/>
                </a:cxn>
                <a:cxn ang="0">
                  <a:pos x="208" y="63"/>
                </a:cxn>
                <a:cxn ang="0">
                  <a:pos x="208" y="124"/>
                </a:cxn>
                <a:cxn ang="0">
                  <a:pos x="189" y="157"/>
                </a:cxn>
                <a:cxn ang="0">
                  <a:pos x="152" y="160"/>
                </a:cxn>
                <a:cxn ang="0">
                  <a:pos x="88" y="144"/>
                </a:cxn>
                <a:cxn ang="0">
                  <a:pos x="49" y="175"/>
                </a:cxn>
                <a:cxn ang="0">
                  <a:pos x="56" y="279"/>
                </a:cxn>
                <a:cxn ang="0">
                  <a:pos x="2" y="356"/>
                </a:cxn>
              </a:cxnLst>
              <a:rect l="0" t="0" r="r" b="b"/>
              <a:pathLst>
                <a:path w="366" h="356">
                  <a:moveTo>
                    <a:pt x="2" y="356"/>
                  </a:moveTo>
                  <a:cubicBezTo>
                    <a:pt x="1" y="356"/>
                    <a:pt x="0" y="346"/>
                    <a:pt x="6" y="330"/>
                  </a:cubicBezTo>
                  <a:cubicBezTo>
                    <a:pt x="12" y="314"/>
                    <a:pt x="29" y="294"/>
                    <a:pt x="49" y="273"/>
                  </a:cubicBezTo>
                  <a:cubicBezTo>
                    <a:pt x="58" y="263"/>
                    <a:pt x="52" y="247"/>
                    <a:pt x="48" y="230"/>
                  </a:cubicBezTo>
                  <a:cubicBezTo>
                    <a:pt x="45" y="214"/>
                    <a:pt x="33" y="196"/>
                    <a:pt x="37" y="173"/>
                  </a:cubicBezTo>
                  <a:cubicBezTo>
                    <a:pt x="40" y="161"/>
                    <a:pt x="47" y="151"/>
                    <a:pt x="55" y="144"/>
                  </a:cubicBezTo>
                  <a:cubicBezTo>
                    <a:pt x="63" y="136"/>
                    <a:pt x="76" y="130"/>
                    <a:pt x="89" y="131"/>
                  </a:cubicBezTo>
                  <a:cubicBezTo>
                    <a:pt x="113" y="134"/>
                    <a:pt x="131" y="146"/>
                    <a:pt x="154" y="146"/>
                  </a:cubicBezTo>
                  <a:cubicBezTo>
                    <a:pt x="177" y="150"/>
                    <a:pt x="197" y="146"/>
                    <a:pt x="195" y="124"/>
                  </a:cubicBezTo>
                  <a:cubicBezTo>
                    <a:pt x="195" y="104"/>
                    <a:pt x="190" y="81"/>
                    <a:pt x="196" y="60"/>
                  </a:cubicBezTo>
                  <a:cubicBezTo>
                    <a:pt x="206" y="15"/>
                    <a:pt x="254" y="0"/>
                    <a:pt x="283" y="6"/>
                  </a:cubicBezTo>
                  <a:cubicBezTo>
                    <a:pt x="348" y="14"/>
                    <a:pt x="366" y="60"/>
                    <a:pt x="363" y="58"/>
                  </a:cubicBezTo>
                  <a:cubicBezTo>
                    <a:pt x="362" y="61"/>
                    <a:pt x="343" y="20"/>
                    <a:pt x="282" y="15"/>
                  </a:cubicBezTo>
                  <a:cubicBezTo>
                    <a:pt x="254" y="11"/>
                    <a:pt x="216" y="26"/>
                    <a:pt x="208" y="63"/>
                  </a:cubicBezTo>
                  <a:cubicBezTo>
                    <a:pt x="203" y="82"/>
                    <a:pt x="207" y="101"/>
                    <a:pt x="208" y="124"/>
                  </a:cubicBezTo>
                  <a:cubicBezTo>
                    <a:pt x="209" y="135"/>
                    <a:pt x="203" y="152"/>
                    <a:pt x="189" y="157"/>
                  </a:cubicBezTo>
                  <a:cubicBezTo>
                    <a:pt x="176" y="162"/>
                    <a:pt x="164" y="160"/>
                    <a:pt x="152" y="160"/>
                  </a:cubicBezTo>
                  <a:cubicBezTo>
                    <a:pt x="128" y="159"/>
                    <a:pt x="106" y="146"/>
                    <a:pt x="88" y="144"/>
                  </a:cubicBezTo>
                  <a:cubicBezTo>
                    <a:pt x="70" y="142"/>
                    <a:pt x="54" y="160"/>
                    <a:pt x="49" y="175"/>
                  </a:cubicBezTo>
                  <a:cubicBezTo>
                    <a:pt x="45" y="209"/>
                    <a:pt x="78" y="246"/>
                    <a:pt x="56" y="279"/>
                  </a:cubicBezTo>
                  <a:cubicBezTo>
                    <a:pt x="9" y="319"/>
                    <a:pt x="2" y="356"/>
                    <a:pt x="2" y="356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6"/>
            <p:cNvGrpSpPr/>
            <p:nvPr/>
          </p:nvGrpSpPr>
          <p:grpSpPr>
            <a:xfrm rot="1639090">
              <a:off x="8097455" y="1179954"/>
              <a:ext cx="200631" cy="243948"/>
              <a:chOff x="6786563" y="609600"/>
              <a:chExt cx="279400" cy="339725"/>
            </a:xfrm>
            <a:solidFill>
              <a:schemeClr val="accent1">
                <a:alpha val="20000"/>
              </a:schemeClr>
            </a:solidFill>
          </p:grpSpPr>
          <p:sp>
            <p:nvSpPr>
              <p:cNvPr id="579" name="Freeform 33"/>
              <p:cNvSpPr>
                <a:spLocks/>
              </p:cNvSpPr>
              <p:nvPr/>
            </p:nvSpPr>
            <p:spPr bwMode="auto">
              <a:xfrm>
                <a:off x="6813550" y="628650"/>
                <a:ext cx="252413" cy="320675"/>
              </a:xfrm>
              <a:custGeom>
                <a:avLst/>
                <a:gdLst/>
                <a:ahLst/>
                <a:cxnLst>
                  <a:cxn ang="0">
                    <a:pos x="7" y="40"/>
                  </a:cxn>
                  <a:cxn ang="0">
                    <a:pos x="14" y="43"/>
                  </a:cxn>
                  <a:cxn ang="0">
                    <a:pos x="24" y="59"/>
                  </a:cxn>
                  <a:cxn ang="0">
                    <a:pos x="38" y="69"/>
                  </a:cxn>
                  <a:cxn ang="0">
                    <a:pos x="51" y="77"/>
                  </a:cxn>
                  <a:cxn ang="0">
                    <a:pos x="55" y="85"/>
                  </a:cxn>
                  <a:cxn ang="0">
                    <a:pos x="57" y="70"/>
                  </a:cxn>
                  <a:cxn ang="0">
                    <a:pos x="62" y="53"/>
                  </a:cxn>
                  <a:cxn ang="0">
                    <a:pos x="58" y="33"/>
                  </a:cxn>
                  <a:cxn ang="0">
                    <a:pos x="51" y="26"/>
                  </a:cxn>
                  <a:cxn ang="0">
                    <a:pos x="51" y="12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37" y="4"/>
                  </a:cxn>
                  <a:cxn ang="0">
                    <a:pos x="48" y="18"/>
                  </a:cxn>
                  <a:cxn ang="0">
                    <a:pos x="30" y="9"/>
                  </a:cxn>
                  <a:cxn ang="0">
                    <a:pos x="25" y="12"/>
                  </a:cxn>
                  <a:cxn ang="0">
                    <a:pos x="34" y="28"/>
                  </a:cxn>
                  <a:cxn ang="0">
                    <a:pos x="46" y="47"/>
                  </a:cxn>
                  <a:cxn ang="0">
                    <a:pos x="54" y="77"/>
                  </a:cxn>
                  <a:cxn ang="0">
                    <a:pos x="43" y="44"/>
                  </a:cxn>
                  <a:cxn ang="0">
                    <a:pos x="34" y="31"/>
                  </a:cxn>
                  <a:cxn ang="0">
                    <a:pos x="34" y="31"/>
                  </a:cxn>
                  <a:cxn ang="0">
                    <a:pos x="19" y="16"/>
                  </a:cxn>
                  <a:cxn ang="0">
                    <a:pos x="13" y="20"/>
                  </a:cxn>
                  <a:cxn ang="0">
                    <a:pos x="16" y="40"/>
                  </a:cxn>
                  <a:cxn ang="0">
                    <a:pos x="7" y="24"/>
                  </a:cxn>
                  <a:cxn ang="0">
                    <a:pos x="0" y="29"/>
                  </a:cxn>
                  <a:cxn ang="0">
                    <a:pos x="0" y="40"/>
                  </a:cxn>
                  <a:cxn ang="0">
                    <a:pos x="7" y="40"/>
                  </a:cxn>
                </a:cxnLst>
                <a:rect l="0" t="0" r="r" b="b"/>
                <a:pathLst>
                  <a:path w="67" h="85">
                    <a:moveTo>
                      <a:pt x="7" y="40"/>
                    </a:moveTo>
                    <a:cubicBezTo>
                      <a:pt x="10" y="37"/>
                      <a:pt x="10" y="38"/>
                      <a:pt x="14" y="43"/>
                    </a:cubicBezTo>
                    <a:cubicBezTo>
                      <a:pt x="17" y="49"/>
                      <a:pt x="20" y="54"/>
                      <a:pt x="24" y="59"/>
                    </a:cubicBezTo>
                    <a:cubicBezTo>
                      <a:pt x="28" y="64"/>
                      <a:pt x="35" y="65"/>
                      <a:pt x="38" y="69"/>
                    </a:cubicBezTo>
                    <a:cubicBezTo>
                      <a:pt x="41" y="74"/>
                      <a:pt x="47" y="72"/>
                      <a:pt x="51" y="77"/>
                    </a:cubicBezTo>
                    <a:cubicBezTo>
                      <a:pt x="55" y="82"/>
                      <a:pt x="55" y="85"/>
                      <a:pt x="55" y="85"/>
                    </a:cubicBezTo>
                    <a:cubicBezTo>
                      <a:pt x="55" y="85"/>
                      <a:pt x="59" y="77"/>
                      <a:pt x="57" y="70"/>
                    </a:cubicBezTo>
                    <a:cubicBezTo>
                      <a:pt x="56" y="63"/>
                      <a:pt x="61" y="56"/>
                      <a:pt x="62" y="53"/>
                    </a:cubicBezTo>
                    <a:cubicBezTo>
                      <a:pt x="67" y="43"/>
                      <a:pt x="58" y="33"/>
                      <a:pt x="58" y="33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4" y="19"/>
                      <a:pt x="51" y="12"/>
                    </a:cubicBezTo>
                    <a:cubicBezTo>
                      <a:pt x="50" y="7"/>
                      <a:pt x="46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39" y="3"/>
                      <a:pt x="37" y="4"/>
                    </a:cubicBezTo>
                    <a:cubicBezTo>
                      <a:pt x="44" y="11"/>
                      <a:pt x="50" y="16"/>
                      <a:pt x="48" y="18"/>
                    </a:cubicBezTo>
                    <a:cubicBezTo>
                      <a:pt x="46" y="21"/>
                      <a:pt x="39" y="16"/>
                      <a:pt x="30" y="9"/>
                    </a:cubicBezTo>
                    <a:cubicBezTo>
                      <a:pt x="29" y="10"/>
                      <a:pt x="27" y="11"/>
                      <a:pt x="25" y="12"/>
                    </a:cubicBezTo>
                    <a:cubicBezTo>
                      <a:pt x="29" y="18"/>
                      <a:pt x="33" y="24"/>
                      <a:pt x="34" y="28"/>
                    </a:cubicBezTo>
                    <a:cubicBezTo>
                      <a:pt x="39" y="34"/>
                      <a:pt x="45" y="42"/>
                      <a:pt x="46" y="47"/>
                    </a:cubicBezTo>
                    <a:cubicBezTo>
                      <a:pt x="48" y="55"/>
                      <a:pt x="54" y="77"/>
                      <a:pt x="54" y="77"/>
                    </a:cubicBezTo>
                    <a:cubicBezTo>
                      <a:pt x="54" y="77"/>
                      <a:pt x="45" y="47"/>
                      <a:pt x="43" y="44"/>
                    </a:cubicBezTo>
                    <a:cubicBezTo>
                      <a:pt x="43" y="42"/>
                      <a:pt x="38" y="37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1" y="33"/>
                      <a:pt x="25" y="26"/>
                      <a:pt x="19" y="16"/>
                    </a:cubicBezTo>
                    <a:cubicBezTo>
                      <a:pt x="17" y="18"/>
                      <a:pt x="15" y="19"/>
                      <a:pt x="13" y="20"/>
                    </a:cubicBezTo>
                    <a:cubicBezTo>
                      <a:pt x="17" y="30"/>
                      <a:pt x="19" y="39"/>
                      <a:pt x="16" y="40"/>
                    </a:cubicBezTo>
                    <a:cubicBezTo>
                      <a:pt x="14" y="41"/>
                      <a:pt x="10" y="34"/>
                      <a:pt x="7" y="24"/>
                    </a:cubicBezTo>
                    <a:cubicBezTo>
                      <a:pt x="5" y="26"/>
                      <a:pt x="2" y="27"/>
                      <a:pt x="0" y="29"/>
                    </a:cubicBezTo>
                    <a:cubicBezTo>
                      <a:pt x="0" y="33"/>
                      <a:pt x="0" y="37"/>
                      <a:pt x="0" y="40"/>
                    </a:cubicBezTo>
                    <a:cubicBezTo>
                      <a:pt x="2" y="41"/>
                      <a:pt x="5" y="41"/>
                      <a:pt x="7" y="4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0" name="Freeform 34"/>
              <p:cNvSpPr>
                <a:spLocks/>
              </p:cNvSpPr>
              <p:nvPr/>
            </p:nvSpPr>
            <p:spPr bwMode="auto">
              <a:xfrm>
                <a:off x="6786563" y="757238"/>
                <a:ext cx="4763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1" name="Freeform 35"/>
              <p:cNvSpPr>
                <a:spLocks/>
              </p:cNvSpPr>
              <p:nvPr/>
            </p:nvSpPr>
            <p:spPr bwMode="auto">
              <a:xfrm>
                <a:off x="6942138" y="735013"/>
                <a:ext cx="74613" cy="18415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16"/>
                  </a:cxn>
                  <a:cxn ang="0">
                    <a:pos x="20" y="49"/>
                  </a:cxn>
                  <a:cxn ang="0">
                    <a:pos x="12" y="19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0" h="49">
                    <a:moveTo>
                      <a:pt x="0" y="3"/>
                    </a:moveTo>
                    <a:cubicBezTo>
                      <a:pt x="4" y="9"/>
                      <a:pt x="9" y="14"/>
                      <a:pt x="9" y="16"/>
                    </a:cubicBezTo>
                    <a:cubicBezTo>
                      <a:pt x="11" y="19"/>
                      <a:pt x="20" y="49"/>
                      <a:pt x="20" y="49"/>
                    </a:cubicBezTo>
                    <a:cubicBezTo>
                      <a:pt x="20" y="49"/>
                      <a:pt x="14" y="27"/>
                      <a:pt x="12" y="19"/>
                    </a:cubicBezTo>
                    <a:cubicBezTo>
                      <a:pt x="11" y="14"/>
                      <a:pt x="5" y="6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2" name="Freeform 36"/>
              <p:cNvSpPr>
                <a:spLocks/>
              </p:cNvSpPr>
              <p:nvPr/>
            </p:nvSpPr>
            <p:spPr bwMode="auto">
              <a:xfrm>
                <a:off x="6840538" y="704850"/>
                <a:ext cx="44450" cy="79375"/>
              </a:xfrm>
              <a:custGeom>
                <a:avLst/>
                <a:gdLst/>
                <a:ahLst/>
                <a:cxnLst>
                  <a:cxn ang="0">
                    <a:pos x="9" y="2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9" y="20"/>
                  </a:cxn>
                </a:cxnLst>
                <a:rect l="0" t="0" r="r" b="b"/>
                <a:pathLst>
                  <a:path w="12" h="21">
                    <a:moveTo>
                      <a:pt x="9" y="20"/>
                    </a:moveTo>
                    <a:cubicBezTo>
                      <a:pt x="12" y="19"/>
                      <a:pt x="10" y="10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3" y="14"/>
                      <a:pt x="7" y="21"/>
                      <a:pt x="9" y="2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3" name="Freeform 37"/>
              <p:cNvSpPr>
                <a:spLocks/>
              </p:cNvSpPr>
              <p:nvPr/>
            </p:nvSpPr>
            <p:spPr bwMode="auto">
              <a:xfrm>
                <a:off x="6884988" y="674688"/>
                <a:ext cx="57150" cy="79375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15" y="19"/>
                  </a:cxn>
                  <a:cxn ang="0">
                    <a:pos x="15" y="16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5" y="19"/>
                  </a:cxn>
                </a:cxnLst>
                <a:rect l="0" t="0" r="r" b="b"/>
                <a:pathLst>
                  <a:path w="15" h="21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5" y="16"/>
                    </a:cubicBezTo>
                    <a:cubicBezTo>
                      <a:pt x="14" y="12"/>
                      <a:pt x="10" y="6"/>
                      <a:pt x="6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6" y="14"/>
                      <a:pt x="12" y="21"/>
                      <a:pt x="15" y="1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4" name="Freeform 38"/>
              <p:cNvSpPr>
                <a:spLocks/>
              </p:cNvSpPr>
              <p:nvPr/>
            </p:nvSpPr>
            <p:spPr bwMode="auto">
              <a:xfrm>
                <a:off x="6926263" y="644525"/>
                <a:ext cx="74613" cy="63500"/>
              </a:xfrm>
              <a:custGeom>
                <a:avLst/>
                <a:gdLst/>
                <a:ahLst/>
                <a:cxnLst>
                  <a:cxn ang="0">
                    <a:pos x="18" y="14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8" y="14"/>
                  </a:cxn>
                </a:cxnLst>
                <a:rect l="0" t="0" r="r" b="b"/>
                <a:pathLst>
                  <a:path w="20" h="17">
                    <a:moveTo>
                      <a:pt x="18" y="14"/>
                    </a:moveTo>
                    <a:cubicBezTo>
                      <a:pt x="20" y="12"/>
                      <a:pt x="14" y="7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9" y="12"/>
                      <a:pt x="16" y="17"/>
                      <a:pt x="18" y="1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5" name="Freeform 39"/>
              <p:cNvSpPr>
                <a:spLocks/>
              </p:cNvSpPr>
              <p:nvPr/>
            </p:nvSpPr>
            <p:spPr bwMode="auto">
              <a:xfrm>
                <a:off x="6978650" y="609600"/>
                <a:ext cx="57150" cy="34925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4" y="7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5" y="5"/>
                      <a:pt x="12" y="3"/>
                      <a:pt x="7" y="0"/>
                    </a:cubicBezTo>
                    <a:cubicBezTo>
                      <a:pt x="5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8" y="8"/>
                      <a:pt x="13" y="9"/>
                      <a:pt x="14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86" name="Freeform 40"/>
              <p:cNvSpPr>
                <a:spLocks/>
              </p:cNvSpPr>
              <p:nvPr/>
            </p:nvSpPr>
            <p:spPr bwMode="auto">
              <a:xfrm>
                <a:off x="6786563" y="738188"/>
                <a:ext cx="26988" cy="5715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0"/>
                  </a:cxn>
                  <a:cxn ang="0">
                    <a:pos x="0" y="5"/>
                  </a:cxn>
                  <a:cxn ang="0">
                    <a:pos x="1" y="6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4"/>
                      <a:pt x="6" y="13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11"/>
                      <a:pt x="3" y="15"/>
                      <a:pt x="4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292"/>
            <p:cNvGrpSpPr/>
            <p:nvPr/>
          </p:nvGrpSpPr>
          <p:grpSpPr>
            <a:xfrm rot="1639090">
              <a:off x="7468524" y="2050588"/>
              <a:ext cx="608731" cy="624689"/>
              <a:chOff x="5229225" y="3265488"/>
              <a:chExt cx="847726" cy="869950"/>
            </a:xfrm>
            <a:solidFill>
              <a:schemeClr val="accent4">
                <a:alpha val="20000"/>
              </a:schemeClr>
            </a:solidFill>
          </p:grpSpPr>
          <p:sp>
            <p:nvSpPr>
              <p:cNvPr id="548" name="Freeform 52"/>
              <p:cNvSpPr>
                <a:spLocks/>
              </p:cNvSpPr>
              <p:nvPr/>
            </p:nvSpPr>
            <p:spPr bwMode="auto">
              <a:xfrm>
                <a:off x="5689600" y="3352800"/>
                <a:ext cx="228600" cy="285750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9"/>
                  </a:cxn>
                  <a:cxn ang="0">
                    <a:pos x="0" y="76"/>
                  </a:cxn>
                </a:cxnLst>
                <a:rect l="0" t="0" r="r" b="b"/>
                <a:pathLst>
                  <a:path w="61" h="76">
                    <a:moveTo>
                      <a:pt x="0" y="76"/>
                    </a:moveTo>
                    <a:cubicBezTo>
                      <a:pt x="15" y="56"/>
                      <a:pt x="31" y="48"/>
                      <a:pt x="35" y="49"/>
                    </a:cubicBezTo>
                    <a:cubicBezTo>
                      <a:pt x="56" y="23"/>
                      <a:pt x="56" y="6"/>
                      <a:pt x="15" y="59"/>
                    </a:cubicBezTo>
                    <a:cubicBezTo>
                      <a:pt x="61" y="0"/>
                      <a:pt x="40" y="13"/>
                      <a:pt x="15" y="49"/>
                    </a:cubicBezTo>
                    <a:cubicBezTo>
                      <a:pt x="13" y="56"/>
                      <a:pt x="8" y="66"/>
                      <a:pt x="0" y="7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9" name="Freeform 53"/>
              <p:cNvSpPr>
                <a:spLocks/>
              </p:cNvSpPr>
              <p:nvPr/>
            </p:nvSpPr>
            <p:spPr bwMode="auto">
              <a:xfrm>
                <a:off x="5229225" y="3736975"/>
                <a:ext cx="328613" cy="1158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68" y="7"/>
                  </a:cxn>
                  <a:cxn ang="0">
                    <a:pos x="59" y="13"/>
                  </a:cxn>
                  <a:cxn ang="0">
                    <a:pos x="87" y="0"/>
                  </a:cxn>
                  <a:cxn ang="0">
                    <a:pos x="50" y="2"/>
                  </a:cxn>
                </a:cxnLst>
                <a:rect l="0" t="0" r="r" b="b"/>
                <a:pathLst>
                  <a:path w="87" h="31">
                    <a:moveTo>
                      <a:pt x="50" y="2"/>
                    </a:moveTo>
                    <a:cubicBezTo>
                      <a:pt x="15" y="14"/>
                      <a:pt x="3" y="30"/>
                      <a:pt x="68" y="7"/>
                    </a:cubicBezTo>
                    <a:cubicBezTo>
                      <a:pt x="0" y="31"/>
                      <a:pt x="20" y="28"/>
                      <a:pt x="59" y="13"/>
                    </a:cubicBezTo>
                    <a:cubicBezTo>
                      <a:pt x="65" y="9"/>
                      <a:pt x="75" y="4"/>
                      <a:pt x="87" y="0"/>
                    </a:cubicBezTo>
                    <a:cubicBezTo>
                      <a:pt x="71" y="6"/>
                      <a:pt x="57" y="5"/>
                      <a:pt x="5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0" name="Freeform 54"/>
              <p:cNvSpPr>
                <a:spLocks/>
              </p:cNvSpPr>
              <p:nvPr/>
            </p:nvSpPr>
            <p:spPr bwMode="auto">
              <a:xfrm>
                <a:off x="5414963" y="3336925"/>
                <a:ext cx="179388" cy="298450"/>
              </a:xfrm>
              <a:custGeom>
                <a:avLst/>
                <a:gdLst/>
                <a:ahLst/>
                <a:cxnLst>
                  <a:cxn ang="0">
                    <a:pos x="33" y="39"/>
                  </a:cxn>
                  <a:cxn ang="0">
                    <a:pos x="38" y="60"/>
                  </a:cxn>
                  <a:cxn ang="0">
                    <a:pos x="24" y="51"/>
                  </a:cxn>
                  <a:cxn ang="0">
                    <a:pos x="48" y="79"/>
                  </a:cxn>
                  <a:cxn ang="0">
                    <a:pos x="33" y="39"/>
                  </a:cxn>
                </a:cxnLst>
                <a:rect l="0" t="0" r="r" b="b"/>
                <a:pathLst>
                  <a:path w="48" h="79">
                    <a:moveTo>
                      <a:pt x="33" y="39"/>
                    </a:moveTo>
                    <a:cubicBezTo>
                      <a:pt x="15" y="10"/>
                      <a:pt x="2" y="3"/>
                      <a:pt x="38" y="60"/>
                    </a:cubicBezTo>
                    <a:cubicBezTo>
                      <a:pt x="0" y="0"/>
                      <a:pt x="3" y="19"/>
                      <a:pt x="24" y="51"/>
                    </a:cubicBezTo>
                    <a:cubicBezTo>
                      <a:pt x="31" y="56"/>
                      <a:pt x="40" y="65"/>
                      <a:pt x="48" y="79"/>
                    </a:cubicBezTo>
                    <a:cubicBezTo>
                      <a:pt x="37" y="60"/>
                      <a:pt x="33" y="45"/>
                      <a:pt x="33" y="3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1" name="Freeform 55"/>
              <p:cNvSpPr>
                <a:spLocks/>
              </p:cNvSpPr>
              <p:nvPr/>
            </p:nvSpPr>
            <p:spPr bwMode="auto">
              <a:xfrm>
                <a:off x="5783263" y="3830638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2" name="Freeform 56"/>
              <p:cNvSpPr>
                <a:spLocks/>
              </p:cNvSpPr>
              <p:nvPr/>
            </p:nvSpPr>
            <p:spPr bwMode="auto">
              <a:xfrm>
                <a:off x="5719763" y="3736975"/>
                <a:ext cx="333375" cy="142875"/>
              </a:xfrm>
              <a:custGeom>
                <a:avLst/>
                <a:gdLst/>
                <a:ahLst/>
                <a:cxnLst>
                  <a:cxn ang="0">
                    <a:pos x="32" y="23"/>
                  </a:cxn>
                  <a:cxn ang="0">
                    <a:pos x="21" y="8"/>
                  </a:cxn>
                  <a:cxn ang="0">
                    <a:pos x="33" y="6"/>
                  </a:cxn>
                  <a:cxn ang="0">
                    <a:pos x="0" y="0"/>
                  </a:cxn>
                  <a:cxn ang="0">
                    <a:pos x="32" y="23"/>
                  </a:cxn>
                </a:cxnLst>
                <a:rect l="0" t="0" r="r" b="b"/>
                <a:pathLst>
                  <a:path w="89" h="38">
                    <a:moveTo>
                      <a:pt x="32" y="23"/>
                    </a:moveTo>
                    <a:cubicBezTo>
                      <a:pt x="66" y="38"/>
                      <a:pt x="85" y="34"/>
                      <a:pt x="21" y="8"/>
                    </a:cubicBezTo>
                    <a:cubicBezTo>
                      <a:pt x="89" y="35"/>
                      <a:pt x="72" y="19"/>
                      <a:pt x="33" y="6"/>
                    </a:cubicBezTo>
                    <a:cubicBezTo>
                      <a:pt x="25" y="6"/>
                      <a:pt x="13" y="5"/>
                      <a:pt x="0" y="0"/>
                    </a:cubicBezTo>
                    <a:cubicBezTo>
                      <a:pt x="18" y="6"/>
                      <a:pt x="28" y="16"/>
                      <a:pt x="32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3" name="Freeform 57"/>
              <p:cNvSpPr>
                <a:spLocks/>
              </p:cNvSpPr>
              <p:nvPr/>
            </p:nvSpPr>
            <p:spPr bwMode="auto">
              <a:xfrm>
                <a:off x="5719763" y="3548063"/>
                <a:ext cx="357188" cy="131763"/>
              </a:xfrm>
              <a:custGeom>
                <a:avLst/>
                <a:gdLst/>
                <a:ahLst/>
                <a:cxnLst>
                  <a:cxn ang="0">
                    <a:pos x="38" y="32"/>
                  </a:cxn>
                  <a:cxn ang="0">
                    <a:pos x="21" y="27"/>
                  </a:cxn>
                  <a:cxn ang="0">
                    <a:pos x="22" y="23"/>
                  </a:cxn>
                  <a:cxn ang="0">
                    <a:pos x="0" y="35"/>
                  </a:cxn>
                  <a:cxn ang="0">
                    <a:pos x="38" y="32"/>
                  </a:cxn>
                </a:cxnLst>
                <a:rect l="0" t="0" r="r" b="b"/>
                <a:pathLst>
                  <a:path w="95" h="35">
                    <a:moveTo>
                      <a:pt x="38" y="32"/>
                    </a:moveTo>
                    <a:cubicBezTo>
                      <a:pt x="75" y="20"/>
                      <a:pt x="88" y="3"/>
                      <a:pt x="21" y="27"/>
                    </a:cubicBezTo>
                    <a:cubicBezTo>
                      <a:pt x="95" y="0"/>
                      <a:pt x="66" y="6"/>
                      <a:pt x="22" y="23"/>
                    </a:cubicBezTo>
                    <a:cubicBezTo>
                      <a:pt x="16" y="27"/>
                      <a:pt x="9" y="31"/>
                      <a:pt x="0" y="35"/>
                    </a:cubicBezTo>
                    <a:cubicBezTo>
                      <a:pt x="16" y="29"/>
                      <a:pt x="30" y="29"/>
                      <a:pt x="38" y="3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4" name="Freeform 58"/>
              <p:cNvSpPr>
                <a:spLocks/>
              </p:cNvSpPr>
              <p:nvPr/>
            </p:nvSpPr>
            <p:spPr bwMode="auto">
              <a:xfrm>
                <a:off x="5338763" y="3427413"/>
                <a:ext cx="169863" cy="155575"/>
              </a:xfrm>
              <a:custGeom>
                <a:avLst/>
                <a:gdLst/>
                <a:ahLst/>
                <a:cxnLst>
                  <a:cxn ang="0">
                    <a:pos x="36" y="25"/>
                  </a:cxn>
                  <a:cxn ang="0">
                    <a:pos x="45" y="41"/>
                  </a:cxn>
                  <a:cxn ang="0">
                    <a:pos x="36" y="25"/>
                  </a:cxn>
                </a:cxnLst>
                <a:rect l="0" t="0" r="r" b="b"/>
                <a:pathLst>
                  <a:path w="45" h="41">
                    <a:moveTo>
                      <a:pt x="36" y="25"/>
                    </a:moveTo>
                    <a:cubicBezTo>
                      <a:pt x="12" y="3"/>
                      <a:pt x="0" y="0"/>
                      <a:pt x="45" y="41"/>
                    </a:cubicBezTo>
                    <a:cubicBezTo>
                      <a:pt x="36" y="31"/>
                      <a:pt x="34" y="26"/>
                      <a:pt x="36" y="2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6" name="Freeform 60"/>
              <p:cNvSpPr>
                <a:spLocks/>
              </p:cNvSpPr>
              <p:nvPr/>
            </p:nvSpPr>
            <p:spPr bwMode="auto">
              <a:xfrm>
                <a:off x="5748338" y="3690938"/>
                <a:ext cx="304800" cy="492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6"/>
                  </a:cxn>
                </a:cxnLst>
                <a:rect l="0" t="0" r="r" b="b"/>
                <a:pathLst>
                  <a:path w="81" h="13">
                    <a:moveTo>
                      <a:pt x="0" y="6"/>
                    </a:moveTo>
                    <a:cubicBezTo>
                      <a:pt x="11" y="6"/>
                      <a:pt x="18" y="7"/>
                      <a:pt x="24" y="9"/>
                    </a:cubicBezTo>
                    <a:cubicBezTo>
                      <a:pt x="81" y="13"/>
                      <a:pt x="69" y="2"/>
                      <a:pt x="36" y="0"/>
                    </a:cubicBezTo>
                    <a:cubicBezTo>
                      <a:pt x="35" y="3"/>
                      <a:pt x="24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7" name="Freeform 61"/>
              <p:cNvSpPr>
                <a:spLocks/>
              </p:cNvSpPr>
              <p:nvPr/>
            </p:nvSpPr>
            <p:spPr bwMode="auto">
              <a:xfrm>
                <a:off x="5843588" y="3725863"/>
                <a:ext cx="214313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7" h="11">
                    <a:moveTo>
                      <a:pt x="9" y="7"/>
                    </a:moveTo>
                    <a:cubicBezTo>
                      <a:pt x="42" y="11"/>
                      <a:pt x="57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8" name="Freeform 62"/>
              <p:cNvSpPr>
                <a:spLocks/>
              </p:cNvSpPr>
              <p:nvPr/>
            </p:nvSpPr>
            <p:spPr bwMode="auto">
              <a:xfrm>
                <a:off x="5673725" y="3811588"/>
                <a:ext cx="101600" cy="282575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5">
                    <a:moveTo>
                      <a:pt x="4" y="36"/>
                    </a:moveTo>
                    <a:cubicBezTo>
                      <a:pt x="14" y="66"/>
                      <a:pt x="27" y="75"/>
                      <a:pt x="10" y="23"/>
                    </a:cubicBezTo>
                    <a:cubicBezTo>
                      <a:pt x="7" y="18"/>
                      <a:pt x="4" y="11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59" name="Freeform 63"/>
              <p:cNvSpPr>
                <a:spLocks/>
              </p:cNvSpPr>
              <p:nvPr/>
            </p:nvSpPr>
            <p:spPr bwMode="auto">
              <a:xfrm>
                <a:off x="5335588" y="3432175"/>
                <a:ext cx="217488" cy="198438"/>
              </a:xfrm>
              <a:custGeom>
                <a:avLst/>
                <a:gdLst/>
                <a:ahLst/>
                <a:cxnLst>
                  <a:cxn ang="0">
                    <a:pos x="58" y="53"/>
                  </a:cxn>
                  <a:cxn ang="0">
                    <a:pos x="46" y="41"/>
                  </a:cxn>
                  <a:cxn ang="0">
                    <a:pos x="27" y="36"/>
                  </a:cxn>
                  <a:cxn ang="0">
                    <a:pos x="58" y="5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cubicBezTo>
                      <a:pt x="53" y="48"/>
                      <a:pt x="49" y="44"/>
                      <a:pt x="46" y="41"/>
                    </a:cubicBezTo>
                    <a:cubicBezTo>
                      <a:pt x="0" y="0"/>
                      <a:pt x="2" y="15"/>
                      <a:pt x="27" y="36"/>
                    </a:cubicBezTo>
                    <a:cubicBezTo>
                      <a:pt x="28" y="32"/>
                      <a:pt x="38" y="34"/>
                      <a:pt x="58" y="5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0" name="Freeform 64"/>
              <p:cNvSpPr>
                <a:spLocks/>
              </p:cNvSpPr>
              <p:nvPr/>
            </p:nvSpPr>
            <p:spPr bwMode="auto">
              <a:xfrm>
                <a:off x="5237163" y="3673475"/>
                <a:ext cx="285750" cy="47625"/>
              </a:xfrm>
              <a:custGeom>
                <a:avLst/>
                <a:gdLst/>
                <a:ahLst/>
                <a:cxnLst>
                  <a:cxn ang="0">
                    <a:pos x="76" y="7"/>
                  </a:cxn>
                  <a:cxn ang="0">
                    <a:pos x="49" y="3"/>
                  </a:cxn>
                  <a:cxn ang="0">
                    <a:pos x="42" y="13"/>
                  </a:cxn>
                  <a:cxn ang="0">
                    <a:pos x="76" y="7"/>
                  </a:cxn>
                </a:cxnLst>
                <a:rect l="0" t="0" r="r" b="b"/>
                <a:pathLst>
                  <a:path w="76" h="13">
                    <a:moveTo>
                      <a:pt x="76" y="7"/>
                    </a:moveTo>
                    <a:cubicBezTo>
                      <a:pt x="64" y="7"/>
                      <a:pt x="55" y="5"/>
                      <a:pt x="49" y="3"/>
                    </a:cubicBezTo>
                    <a:cubicBezTo>
                      <a:pt x="0" y="0"/>
                      <a:pt x="12" y="10"/>
                      <a:pt x="42" y="13"/>
                    </a:cubicBezTo>
                    <a:cubicBezTo>
                      <a:pt x="44" y="9"/>
                      <a:pt x="54" y="6"/>
                      <a:pt x="76" y="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1" name="Freeform 65"/>
              <p:cNvSpPr>
                <a:spLocks/>
              </p:cNvSpPr>
              <p:nvPr/>
            </p:nvSpPr>
            <p:spPr bwMode="auto">
              <a:xfrm>
                <a:off x="5237163" y="3646488"/>
                <a:ext cx="180975" cy="38100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8" y="10"/>
                  </a:cxn>
                  <a:cxn ang="0">
                    <a:pos x="45" y="3"/>
                  </a:cxn>
                </a:cxnLst>
                <a:rect l="0" t="0" r="r" b="b"/>
                <a:pathLst>
                  <a:path w="48" h="10">
                    <a:moveTo>
                      <a:pt x="45" y="3"/>
                    </a:moveTo>
                    <a:cubicBezTo>
                      <a:pt x="13" y="0"/>
                      <a:pt x="0" y="4"/>
                      <a:pt x="48" y="10"/>
                    </a:cubicBezTo>
                    <a:cubicBezTo>
                      <a:pt x="40" y="7"/>
                      <a:pt x="40" y="4"/>
                      <a:pt x="45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2" name="Freeform 66"/>
              <p:cNvSpPr>
                <a:spLocks/>
              </p:cNvSpPr>
              <p:nvPr/>
            </p:nvSpPr>
            <p:spPr bwMode="auto">
              <a:xfrm>
                <a:off x="5715000" y="3902075"/>
                <a:ext cx="68263" cy="1889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3" name="Freeform 67"/>
              <p:cNvSpPr>
                <a:spLocks/>
              </p:cNvSpPr>
              <p:nvPr/>
            </p:nvSpPr>
            <p:spPr bwMode="auto">
              <a:xfrm>
                <a:off x="5624513" y="3265488"/>
                <a:ext cx="60325" cy="358775"/>
              </a:xfrm>
              <a:custGeom>
                <a:avLst/>
                <a:gdLst/>
                <a:ahLst/>
                <a:cxnLst>
                  <a:cxn ang="0">
                    <a:pos x="5" y="95"/>
                  </a:cxn>
                  <a:cxn ang="0">
                    <a:pos x="9" y="70"/>
                  </a:cxn>
                  <a:cxn ang="0">
                    <a:pos x="0" y="63"/>
                  </a:cxn>
                  <a:cxn ang="0">
                    <a:pos x="5" y="95"/>
                  </a:cxn>
                </a:cxnLst>
                <a:rect l="0" t="0" r="r" b="b"/>
                <a:pathLst>
                  <a:path w="16" h="95">
                    <a:moveTo>
                      <a:pt x="5" y="95"/>
                    </a:moveTo>
                    <a:cubicBezTo>
                      <a:pt x="5" y="85"/>
                      <a:pt x="7" y="76"/>
                      <a:pt x="9" y="70"/>
                    </a:cubicBezTo>
                    <a:cubicBezTo>
                      <a:pt x="16" y="0"/>
                      <a:pt x="1" y="22"/>
                      <a:pt x="0" y="63"/>
                    </a:cubicBezTo>
                    <a:cubicBezTo>
                      <a:pt x="3" y="71"/>
                      <a:pt x="6" y="81"/>
                      <a:pt x="5" y="9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4" name="Freeform 68"/>
              <p:cNvSpPr>
                <a:spLocks/>
              </p:cNvSpPr>
              <p:nvPr/>
            </p:nvSpPr>
            <p:spPr bwMode="auto">
              <a:xfrm>
                <a:off x="5503863" y="3311525"/>
                <a:ext cx="95250" cy="217488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20" y="58"/>
                  </a:cxn>
                  <a:cxn ang="0">
                    <a:pos x="25" y="42"/>
                  </a:cxn>
                </a:cxnLst>
                <a:rect l="0" t="0" r="r" b="b"/>
                <a:pathLst>
                  <a:path w="25" h="58">
                    <a:moveTo>
                      <a:pt x="25" y="42"/>
                    </a:moveTo>
                    <a:cubicBezTo>
                      <a:pt x="14" y="10"/>
                      <a:pt x="0" y="0"/>
                      <a:pt x="20" y="58"/>
                    </a:cubicBezTo>
                    <a:cubicBezTo>
                      <a:pt x="17" y="43"/>
                      <a:pt x="21" y="39"/>
                      <a:pt x="25" y="4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5" name="Freeform 69"/>
              <p:cNvSpPr>
                <a:spLocks/>
              </p:cNvSpPr>
              <p:nvPr/>
            </p:nvSpPr>
            <p:spPr bwMode="auto">
              <a:xfrm>
                <a:off x="5824538" y="3487738"/>
                <a:ext cx="184150" cy="131763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7" y="24"/>
                  </a:cxn>
                  <a:cxn ang="0">
                    <a:pos x="0" y="35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cubicBezTo>
                      <a:pt x="33" y="17"/>
                      <a:pt x="49" y="0"/>
                      <a:pt x="7" y="24"/>
                    </a:cubicBezTo>
                    <a:cubicBezTo>
                      <a:pt x="9" y="25"/>
                      <a:pt x="7" y="30"/>
                      <a:pt x="0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6" name="Freeform 70"/>
              <p:cNvSpPr>
                <a:spLocks/>
              </p:cNvSpPr>
              <p:nvPr/>
            </p:nvSpPr>
            <p:spPr bwMode="auto">
              <a:xfrm>
                <a:off x="5297488" y="3811588"/>
                <a:ext cx="176213" cy="114300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39" y="12"/>
                  </a:cxn>
                  <a:cxn ang="0">
                    <a:pos x="47" y="0"/>
                  </a:cxn>
                </a:cxnLst>
                <a:rect l="0" t="0" r="r" b="b"/>
                <a:pathLst>
                  <a:path w="47" h="30">
                    <a:moveTo>
                      <a:pt x="47" y="0"/>
                    </a:moveTo>
                    <a:cubicBezTo>
                      <a:pt x="0" y="30"/>
                      <a:pt x="13" y="29"/>
                      <a:pt x="39" y="12"/>
                    </a:cubicBezTo>
                    <a:cubicBezTo>
                      <a:pt x="36" y="12"/>
                      <a:pt x="37" y="7"/>
                      <a:pt x="4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7" name="Freeform 71"/>
              <p:cNvSpPr>
                <a:spLocks/>
              </p:cNvSpPr>
              <p:nvPr/>
            </p:nvSpPr>
            <p:spPr bwMode="auto">
              <a:xfrm>
                <a:off x="5659438" y="3287713"/>
                <a:ext cx="44450" cy="238125"/>
              </a:xfrm>
              <a:custGeom>
                <a:avLst/>
                <a:gdLst/>
                <a:ahLst/>
                <a:cxnLst>
                  <a:cxn ang="0">
                    <a:pos x="9" y="48"/>
                  </a:cxn>
                  <a:cxn ang="0">
                    <a:pos x="0" y="63"/>
                  </a:cxn>
                  <a:cxn ang="0">
                    <a:pos x="9" y="48"/>
                  </a:cxn>
                </a:cxnLst>
                <a:rect l="0" t="0" r="r" b="b"/>
                <a:pathLst>
                  <a:path w="12" h="63">
                    <a:moveTo>
                      <a:pt x="9" y="48"/>
                    </a:moveTo>
                    <a:cubicBezTo>
                      <a:pt x="12" y="14"/>
                      <a:pt x="7" y="0"/>
                      <a:pt x="0" y="63"/>
                    </a:cubicBezTo>
                    <a:cubicBezTo>
                      <a:pt x="3" y="56"/>
                      <a:pt x="6" y="50"/>
                      <a:pt x="9" y="4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8" name="Freeform 72"/>
              <p:cNvSpPr>
                <a:spLocks/>
              </p:cNvSpPr>
              <p:nvPr/>
            </p:nvSpPr>
            <p:spPr bwMode="auto">
              <a:xfrm>
                <a:off x="5349875" y="3770313"/>
                <a:ext cx="230188" cy="26035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5" y="21"/>
                  </a:cxn>
                  <a:cxn ang="0">
                    <a:pos x="48" y="15"/>
                  </a:cxn>
                  <a:cxn ang="0">
                    <a:pos x="45" y="29"/>
                  </a:cxn>
                  <a:cxn ang="0">
                    <a:pos x="61" y="0"/>
                  </a:cxn>
                </a:cxnLst>
                <a:rect l="0" t="0" r="r" b="b"/>
                <a:pathLst>
                  <a:path w="61" h="69">
                    <a:moveTo>
                      <a:pt x="61" y="0"/>
                    </a:moveTo>
                    <a:cubicBezTo>
                      <a:pt x="52" y="10"/>
                      <a:pt x="42" y="17"/>
                      <a:pt x="35" y="21"/>
                    </a:cubicBezTo>
                    <a:cubicBezTo>
                      <a:pt x="7" y="49"/>
                      <a:pt x="1" y="69"/>
                      <a:pt x="48" y="15"/>
                    </a:cubicBezTo>
                    <a:cubicBezTo>
                      <a:pt x="0" y="69"/>
                      <a:pt x="19" y="60"/>
                      <a:pt x="45" y="29"/>
                    </a:cubicBezTo>
                    <a:cubicBezTo>
                      <a:pt x="47" y="21"/>
                      <a:pt x="52" y="11"/>
                      <a:pt x="6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69" name="Freeform 73"/>
              <p:cNvSpPr>
                <a:spLocks/>
              </p:cNvSpPr>
              <p:nvPr/>
            </p:nvSpPr>
            <p:spPr bwMode="auto">
              <a:xfrm>
                <a:off x="5730875" y="3476625"/>
                <a:ext cx="269875" cy="161925"/>
              </a:xfrm>
              <a:custGeom>
                <a:avLst/>
                <a:gdLst/>
                <a:ahLst/>
                <a:cxnLst>
                  <a:cxn ang="0">
                    <a:pos x="31" y="27"/>
                  </a:cxn>
                  <a:cxn ang="0">
                    <a:pos x="19" y="27"/>
                  </a:cxn>
                  <a:cxn ang="0">
                    <a:pos x="0" y="43"/>
                  </a:cxn>
                  <a:cxn ang="0">
                    <a:pos x="31" y="27"/>
                  </a:cxn>
                </a:cxnLst>
                <a:rect l="0" t="0" r="r" b="b"/>
                <a:pathLst>
                  <a:path w="72" h="43">
                    <a:moveTo>
                      <a:pt x="31" y="27"/>
                    </a:moveTo>
                    <a:cubicBezTo>
                      <a:pt x="72" y="0"/>
                      <a:pt x="50" y="6"/>
                      <a:pt x="19" y="27"/>
                    </a:cubicBezTo>
                    <a:cubicBezTo>
                      <a:pt x="15" y="31"/>
                      <a:pt x="9" y="37"/>
                      <a:pt x="0" y="43"/>
                    </a:cubicBezTo>
                    <a:cubicBezTo>
                      <a:pt x="17" y="30"/>
                      <a:pt x="27" y="26"/>
                      <a:pt x="31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0" name="Freeform 74"/>
              <p:cNvSpPr>
                <a:spLocks/>
              </p:cNvSpPr>
              <p:nvPr/>
            </p:nvSpPr>
            <p:spPr bwMode="auto">
              <a:xfrm>
                <a:off x="5722938" y="3781425"/>
                <a:ext cx="228600" cy="200025"/>
              </a:xfrm>
              <a:custGeom>
                <a:avLst/>
                <a:gdLst/>
                <a:ahLst/>
                <a:cxnLst>
                  <a:cxn ang="0">
                    <a:pos x="22" y="28"/>
                  </a:cxn>
                  <a:cxn ang="0">
                    <a:pos x="16" y="13"/>
                  </a:cxn>
                  <a:cxn ang="0">
                    <a:pos x="0" y="0"/>
                  </a:cxn>
                  <a:cxn ang="0">
                    <a:pos x="22" y="28"/>
                  </a:cxn>
                </a:cxnLst>
                <a:rect l="0" t="0" r="r" b="b"/>
                <a:pathLst>
                  <a:path w="61" h="53">
                    <a:moveTo>
                      <a:pt x="22" y="28"/>
                    </a:moveTo>
                    <a:cubicBezTo>
                      <a:pt x="47" y="50"/>
                      <a:pt x="61" y="53"/>
                      <a:pt x="16" y="13"/>
                    </a:cubicBezTo>
                    <a:cubicBezTo>
                      <a:pt x="12" y="10"/>
                      <a:pt x="6" y="6"/>
                      <a:pt x="0" y="0"/>
                    </a:cubicBezTo>
                    <a:cubicBezTo>
                      <a:pt x="16" y="15"/>
                      <a:pt x="23" y="24"/>
                      <a:pt x="22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1" name="Freeform 75"/>
              <p:cNvSpPr>
                <a:spLocks/>
              </p:cNvSpPr>
              <p:nvPr/>
            </p:nvSpPr>
            <p:spPr bwMode="auto">
              <a:xfrm>
                <a:off x="5470525" y="3811588"/>
                <a:ext cx="128588" cy="27940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30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30" y="12"/>
                    </a:cubicBezTo>
                    <a:cubicBezTo>
                      <a:pt x="5" y="74"/>
                      <a:pt x="15" y="66"/>
                      <a:pt x="28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2" name="Freeform 76"/>
              <p:cNvSpPr>
                <a:spLocks/>
              </p:cNvSpPr>
              <p:nvPr/>
            </p:nvSpPr>
            <p:spPr bwMode="auto">
              <a:xfrm>
                <a:off x="5500688" y="3306763"/>
                <a:ext cx="98425" cy="293688"/>
              </a:xfrm>
              <a:custGeom>
                <a:avLst/>
                <a:gdLst/>
                <a:ahLst/>
                <a:cxnLst>
                  <a:cxn ang="0">
                    <a:pos x="14" y="49"/>
                  </a:cxn>
                  <a:cxn ang="0">
                    <a:pos x="26" y="78"/>
                  </a:cxn>
                  <a:cxn ang="0">
                    <a:pos x="21" y="59"/>
                  </a:cxn>
                  <a:cxn ang="0">
                    <a:pos x="14" y="49"/>
                  </a:cxn>
                </a:cxnLst>
                <a:rect l="0" t="0" r="r" b="b"/>
                <a:pathLst>
                  <a:path w="26" h="78">
                    <a:moveTo>
                      <a:pt x="14" y="49"/>
                    </a:moveTo>
                    <a:cubicBezTo>
                      <a:pt x="17" y="54"/>
                      <a:pt x="21" y="63"/>
                      <a:pt x="26" y="78"/>
                    </a:cubicBezTo>
                    <a:cubicBezTo>
                      <a:pt x="24" y="70"/>
                      <a:pt x="22" y="64"/>
                      <a:pt x="21" y="59"/>
                    </a:cubicBezTo>
                    <a:cubicBezTo>
                      <a:pt x="0" y="0"/>
                      <a:pt x="2" y="15"/>
                      <a:pt x="14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3" name="Freeform 77"/>
              <p:cNvSpPr>
                <a:spLocks/>
              </p:cNvSpPr>
              <p:nvPr/>
            </p:nvSpPr>
            <p:spPr bwMode="auto">
              <a:xfrm>
                <a:off x="5294313" y="3767138"/>
                <a:ext cx="247650" cy="153988"/>
              </a:xfrm>
              <a:custGeom>
                <a:avLst/>
                <a:gdLst/>
                <a:ahLst/>
                <a:cxnLst>
                  <a:cxn ang="0">
                    <a:pos x="33" y="13"/>
                  </a:cxn>
                  <a:cxn ang="0">
                    <a:pos x="48" y="11"/>
                  </a:cxn>
                  <a:cxn ang="0">
                    <a:pos x="66" y="0"/>
                  </a:cxn>
                  <a:cxn ang="0">
                    <a:pos x="33" y="13"/>
                  </a:cxn>
                </a:cxnLst>
                <a:rect l="0" t="0" r="r" b="b"/>
                <a:pathLst>
                  <a:path w="66" h="41">
                    <a:moveTo>
                      <a:pt x="33" y="13"/>
                    </a:moveTo>
                    <a:cubicBezTo>
                      <a:pt x="6" y="30"/>
                      <a:pt x="0" y="41"/>
                      <a:pt x="48" y="11"/>
                    </a:cubicBezTo>
                    <a:cubicBezTo>
                      <a:pt x="52" y="8"/>
                      <a:pt x="58" y="4"/>
                      <a:pt x="66" y="0"/>
                    </a:cubicBezTo>
                    <a:cubicBezTo>
                      <a:pt x="41" y="15"/>
                      <a:pt x="31" y="17"/>
                      <a:pt x="33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4" name="Freeform 78"/>
              <p:cNvSpPr>
                <a:spLocks/>
              </p:cNvSpPr>
              <p:nvPr/>
            </p:nvSpPr>
            <p:spPr bwMode="auto">
              <a:xfrm>
                <a:off x="5676900" y="3317875"/>
                <a:ext cx="117475" cy="282575"/>
              </a:xfrm>
              <a:custGeom>
                <a:avLst/>
                <a:gdLst/>
                <a:ahLst/>
                <a:cxnLst>
                  <a:cxn ang="0">
                    <a:pos x="12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2" y="49"/>
                  </a:cxn>
                </a:cxnLst>
                <a:rect l="0" t="0" r="r" b="b"/>
                <a:pathLst>
                  <a:path w="31" h="75">
                    <a:moveTo>
                      <a:pt x="12" y="49"/>
                    </a:moveTo>
                    <a:cubicBezTo>
                      <a:pt x="31" y="0"/>
                      <a:pt x="19" y="11"/>
                      <a:pt x="8" y="42"/>
                    </a:cubicBezTo>
                    <a:cubicBezTo>
                      <a:pt x="8" y="47"/>
                      <a:pt x="6" y="58"/>
                      <a:pt x="0" y="75"/>
                    </a:cubicBezTo>
                    <a:cubicBezTo>
                      <a:pt x="5" y="62"/>
                      <a:pt x="9" y="53"/>
                      <a:pt x="12" y="4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5" name="Freeform 79"/>
              <p:cNvSpPr>
                <a:spLocks/>
              </p:cNvSpPr>
              <p:nvPr/>
            </p:nvSpPr>
            <p:spPr bwMode="auto">
              <a:xfrm>
                <a:off x="5580063" y="3792538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9" y="31"/>
                      <a:pt x="4" y="37"/>
                    </a:cubicBezTo>
                    <a:cubicBezTo>
                      <a:pt x="0" y="73"/>
                      <a:pt x="6" y="89"/>
                      <a:pt x="13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6" name="Freeform 80"/>
              <p:cNvSpPr>
                <a:spLocks/>
              </p:cNvSpPr>
              <p:nvPr/>
            </p:nvSpPr>
            <p:spPr bwMode="auto">
              <a:xfrm>
                <a:off x="5726113" y="3322638"/>
                <a:ext cx="76200" cy="176213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20" y="0"/>
                      <a:pt x="0" y="47"/>
                    </a:cubicBezTo>
                    <a:cubicBezTo>
                      <a:pt x="4" y="41"/>
                      <a:pt x="7" y="42"/>
                      <a:pt x="7" y="4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7" name="Freeform 81"/>
              <p:cNvSpPr>
                <a:spLocks/>
              </p:cNvSpPr>
              <p:nvPr/>
            </p:nvSpPr>
            <p:spPr bwMode="auto">
              <a:xfrm>
                <a:off x="5681663" y="3781425"/>
                <a:ext cx="187325" cy="2905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3"/>
                  </a:cxn>
                  <a:cxn ang="0">
                    <a:pos x="13" y="17"/>
                  </a:cxn>
                  <a:cxn ang="0">
                    <a:pos x="28" y="28"/>
                  </a:cxn>
                  <a:cxn ang="0">
                    <a:pos x="0" y="0"/>
                  </a:cxn>
                </a:cxnLst>
                <a:rect l="0" t="0" r="r" b="b"/>
                <a:pathLst>
                  <a:path w="50" h="77">
                    <a:moveTo>
                      <a:pt x="0" y="0"/>
                    </a:moveTo>
                    <a:cubicBezTo>
                      <a:pt x="9" y="14"/>
                      <a:pt x="14" y="26"/>
                      <a:pt x="16" y="33"/>
                    </a:cubicBezTo>
                    <a:cubicBezTo>
                      <a:pt x="35" y="66"/>
                      <a:pt x="50" y="77"/>
                      <a:pt x="13" y="17"/>
                    </a:cubicBezTo>
                    <a:cubicBezTo>
                      <a:pt x="50" y="75"/>
                      <a:pt x="48" y="59"/>
                      <a:pt x="28" y="28"/>
                    </a:cubicBezTo>
                    <a:cubicBezTo>
                      <a:pt x="22" y="25"/>
                      <a:pt x="10" y="16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78" name="Freeform 82"/>
              <p:cNvSpPr>
                <a:spLocks/>
              </p:cNvSpPr>
              <p:nvPr/>
            </p:nvSpPr>
            <p:spPr bwMode="auto">
              <a:xfrm>
                <a:off x="5387975" y="3457575"/>
                <a:ext cx="504825" cy="493713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1" y="19"/>
                  </a:cxn>
                  <a:cxn ang="0">
                    <a:pos x="32" y="33"/>
                  </a:cxn>
                  <a:cxn ang="0">
                    <a:pos x="44" y="46"/>
                  </a:cxn>
                  <a:cxn ang="0">
                    <a:pos x="16" y="38"/>
                  </a:cxn>
                  <a:cxn ang="0">
                    <a:pos x="16" y="52"/>
                  </a:cxn>
                  <a:cxn ang="0">
                    <a:pos x="8" y="60"/>
                  </a:cxn>
                  <a:cxn ang="0">
                    <a:pos x="36" y="64"/>
                  </a:cxn>
                  <a:cxn ang="0">
                    <a:pos x="8" y="76"/>
                  </a:cxn>
                  <a:cxn ang="0">
                    <a:pos x="17" y="87"/>
                  </a:cxn>
                  <a:cxn ang="0">
                    <a:pos x="41" y="82"/>
                  </a:cxn>
                  <a:cxn ang="0">
                    <a:pos x="23" y="94"/>
                  </a:cxn>
                  <a:cxn ang="0">
                    <a:pos x="25" y="104"/>
                  </a:cxn>
                  <a:cxn ang="0">
                    <a:pos x="35" y="112"/>
                  </a:cxn>
                  <a:cxn ang="0">
                    <a:pos x="56" y="94"/>
                  </a:cxn>
                  <a:cxn ang="0">
                    <a:pos x="55" y="126"/>
                  </a:cxn>
                  <a:cxn ang="0">
                    <a:pos x="72" y="124"/>
                  </a:cxn>
                  <a:cxn ang="0">
                    <a:pos x="76" y="94"/>
                  </a:cxn>
                  <a:cxn ang="0">
                    <a:pos x="87" y="118"/>
                  </a:cxn>
                  <a:cxn ang="0">
                    <a:pos x="94" y="119"/>
                  </a:cxn>
                  <a:cxn ang="0">
                    <a:pos x="106" y="114"/>
                  </a:cxn>
                  <a:cxn ang="0">
                    <a:pos x="89" y="86"/>
                  </a:cxn>
                  <a:cxn ang="0">
                    <a:pos x="105" y="99"/>
                  </a:cxn>
                  <a:cxn ang="0">
                    <a:pos x="120" y="97"/>
                  </a:cxn>
                  <a:cxn ang="0">
                    <a:pos x="121" y="80"/>
                  </a:cxn>
                  <a:cxn ang="0">
                    <a:pos x="121" y="71"/>
                  </a:cxn>
                  <a:cxn ang="0">
                    <a:pos x="96" y="68"/>
                  </a:cxn>
                  <a:cxn ang="0">
                    <a:pos x="126" y="56"/>
                  </a:cxn>
                  <a:cxn ang="0">
                    <a:pos x="110" y="47"/>
                  </a:cxn>
                  <a:cxn ang="0">
                    <a:pos x="123" y="32"/>
                  </a:cxn>
                  <a:cxn ang="0">
                    <a:pos x="91" y="48"/>
                  </a:cxn>
                  <a:cxn ang="0">
                    <a:pos x="115" y="21"/>
                  </a:cxn>
                  <a:cxn ang="0">
                    <a:pos x="95" y="21"/>
                  </a:cxn>
                  <a:cxn ang="0">
                    <a:pos x="90" y="11"/>
                  </a:cxn>
                  <a:cxn ang="0">
                    <a:pos x="77" y="38"/>
                  </a:cxn>
                  <a:cxn ang="0">
                    <a:pos x="81" y="3"/>
                  </a:cxn>
                  <a:cxn ang="0">
                    <a:pos x="72" y="19"/>
                  </a:cxn>
                  <a:cxn ang="0">
                    <a:pos x="63" y="12"/>
                  </a:cxn>
                  <a:cxn ang="0">
                    <a:pos x="51" y="19"/>
                  </a:cxn>
                  <a:cxn ang="0">
                    <a:pos x="56" y="38"/>
                  </a:cxn>
                </a:cxnLst>
                <a:rect l="0" t="0" r="r" b="b"/>
                <a:pathLst>
                  <a:path w="134" h="131">
                    <a:moveTo>
                      <a:pt x="44" y="9"/>
                    </a:moveTo>
                    <a:cubicBezTo>
                      <a:pt x="41" y="4"/>
                      <a:pt x="40" y="4"/>
                      <a:pt x="40" y="7"/>
                    </a:cubicBezTo>
                    <a:cubicBezTo>
                      <a:pt x="40" y="13"/>
                      <a:pt x="44" y="28"/>
                      <a:pt x="55" y="47"/>
                    </a:cubicBezTo>
                    <a:cubicBezTo>
                      <a:pt x="47" y="33"/>
                      <a:pt x="38" y="24"/>
                      <a:pt x="31" y="19"/>
                    </a:cubicBezTo>
                    <a:cubicBezTo>
                      <a:pt x="28" y="17"/>
                      <a:pt x="25" y="16"/>
                      <a:pt x="23" y="17"/>
                    </a:cubicBezTo>
                    <a:cubicBezTo>
                      <a:pt x="21" y="18"/>
                      <a:pt x="23" y="23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5" y="37"/>
                      <a:pt x="39" y="41"/>
                      <a:pt x="44" y="46"/>
                    </a:cubicBezTo>
                    <a:cubicBezTo>
                      <a:pt x="24" y="27"/>
                      <a:pt x="14" y="25"/>
                      <a:pt x="13" y="29"/>
                    </a:cubicBezTo>
                    <a:cubicBezTo>
                      <a:pt x="12" y="31"/>
                      <a:pt x="13" y="34"/>
                      <a:pt x="16" y="38"/>
                    </a:cubicBezTo>
                    <a:cubicBezTo>
                      <a:pt x="21" y="44"/>
                      <a:pt x="30" y="53"/>
                      <a:pt x="45" y="58"/>
                    </a:cubicBezTo>
                    <a:cubicBezTo>
                      <a:pt x="34" y="54"/>
                      <a:pt x="24" y="52"/>
                      <a:pt x="16" y="52"/>
                    </a:cubicBezTo>
                    <a:cubicBezTo>
                      <a:pt x="11" y="52"/>
                      <a:pt x="7" y="52"/>
                      <a:pt x="5" y="53"/>
                    </a:cubicBezTo>
                    <a:cubicBezTo>
                      <a:pt x="0" y="54"/>
                      <a:pt x="0" y="57"/>
                      <a:pt x="8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5" y="62"/>
                      <a:pt x="24" y="64"/>
                      <a:pt x="36" y="64"/>
                    </a:cubicBezTo>
                    <a:cubicBezTo>
                      <a:pt x="14" y="63"/>
                      <a:pt x="4" y="66"/>
                      <a:pt x="2" y="70"/>
                    </a:cubicBezTo>
                    <a:cubicBezTo>
                      <a:pt x="1" y="72"/>
                      <a:pt x="3" y="74"/>
                      <a:pt x="8" y="76"/>
                    </a:cubicBezTo>
                    <a:cubicBezTo>
                      <a:pt x="15" y="79"/>
                      <a:pt x="29" y="80"/>
                      <a:pt x="45" y="74"/>
                    </a:cubicBezTo>
                    <a:cubicBezTo>
                      <a:pt x="33" y="78"/>
                      <a:pt x="23" y="83"/>
                      <a:pt x="17" y="87"/>
                    </a:cubicBezTo>
                    <a:cubicBezTo>
                      <a:pt x="12" y="91"/>
                      <a:pt x="9" y="93"/>
                      <a:pt x="8" y="95"/>
                    </a:cubicBezTo>
                    <a:cubicBezTo>
                      <a:pt x="6" y="99"/>
                      <a:pt x="16" y="97"/>
                      <a:pt x="41" y="82"/>
                    </a:cubicBezTo>
                    <a:cubicBezTo>
                      <a:pt x="33" y="86"/>
                      <a:pt x="27" y="90"/>
                      <a:pt x="23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13" y="101"/>
                      <a:pt x="12" y="106"/>
                      <a:pt x="15" y="106"/>
                    </a:cubicBezTo>
                    <a:cubicBezTo>
                      <a:pt x="17" y="107"/>
                      <a:pt x="21" y="106"/>
                      <a:pt x="25" y="104"/>
                    </a:cubicBezTo>
                    <a:cubicBezTo>
                      <a:pt x="32" y="100"/>
                      <a:pt x="42" y="93"/>
                      <a:pt x="51" y="83"/>
                    </a:cubicBezTo>
                    <a:cubicBezTo>
                      <a:pt x="42" y="94"/>
                      <a:pt x="37" y="104"/>
                      <a:pt x="35" y="112"/>
                    </a:cubicBezTo>
                    <a:cubicBezTo>
                      <a:pt x="34" y="116"/>
                      <a:pt x="34" y="120"/>
                      <a:pt x="35" y="122"/>
                    </a:cubicBezTo>
                    <a:cubicBezTo>
                      <a:pt x="37" y="128"/>
                      <a:pt x="46" y="123"/>
                      <a:pt x="56" y="94"/>
                    </a:cubicBezTo>
                    <a:cubicBezTo>
                      <a:pt x="48" y="116"/>
                      <a:pt x="47" y="127"/>
                      <a:pt x="50" y="129"/>
                    </a:cubicBezTo>
                    <a:cubicBezTo>
                      <a:pt x="51" y="131"/>
                      <a:pt x="53" y="129"/>
                      <a:pt x="55" y="126"/>
                    </a:cubicBezTo>
                    <a:cubicBezTo>
                      <a:pt x="60" y="120"/>
                      <a:pt x="64" y="106"/>
                      <a:pt x="65" y="89"/>
                    </a:cubicBezTo>
                    <a:cubicBezTo>
                      <a:pt x="64" y="105"/>
                      <a:pt x="68" y="117"/>
                      <a:pt x="72" y="124"/>
                    </a:cubicBezTo>
                    <a:cubicBezTo>
                      <a:pt x="75" y="128"/>
                      <a:pt x="78" y="130"/>
                      <a:pt x="80" y="130"/>
                    </a:cubicBezTo>
                    <a:cubicBezTo>
                      <a:pt x="84" y="130"/>
                      <a:pt x="86" y="119"/>
                      <a:pt x="76" y="94"/>
                    </a:cubicBezTo>
                    <a:cubicBezTo>
                      <a:pt x="80" y="105"/>
                      <a:pt x="83" y="112"/>
                      <a:pt x="86" y="117"/>
                    </a:cubicBezTo>
                    <a:cubicBezTo>
                      <a:pt x="86" y="117"/>
                      <a:pt x="86" y="118"/>
                      <a:pt x="87" y="118"/>
                    </a:cubicBezTo>
                    <a:cubicBezTo>
                      <a:pt x="90" y="124"/>
                      <a:pt x="92" y="127"/>
                      <a:pt x="93" y="127"/>
                    </a:cubicBezTo>
                    <a:cubicBezTo>
                      <a:pt x="94" y="127"/>
                      <a:pt x="95" y="124"/>
                      <a:pt x="94" y="119"/>
                    </a:cubicBezTo>
                    <a:cubicBezTo>
                      <a:pt x="92" y="112"/>
                      <a:pt x="87" y="100"/>
                      <a:pt x="78" y="86"/>
                    </a:cubicBezTo>
                    <a:cubicBezTo>
                      <a:pt x="88" y="102"/>
                      <a:pt x="100" y="111"/>
                      <a:pt x="106" y="114"/>
                    </a:cubicBezTo>
                    <a:cubicBezTo>
                      <a:pt x="109" y="116"/>
                      <a:pt x="111" y="116"/>
                      <a:pt x="111" y="114"/>
                    </a:cubicBezTo>
                    <a:cubicBezTo>
                      <a:pt x="112" y="110"/>
                      <a:pt x="105" y="101"/>
                      <a:pt x="89" y="86"/>
                    </a:cubicBezTo>
                    <a:cubicBezTo>
                      <a:pt x="95" y="92"/>
                      <a:pt x="101" y="96"/>
                      <a:pt x="105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13" y="104"/>
                      <a:pt x="118" y="105"/>
                      <a:pt x="120" y="104"/>
                    </a:cubicBezTo>
                    <a:cubicBezTo>
                      <a:pt x="122" y="103"/>
                      <a:pt x="122" y="100"/>
                      <a:pt x="120" y="97"/>
                    </a:cubicBezTo>
                    <a:cubicBezTo>
                      <a:pt x="116" y="90"/>
                      <a:pt x="106" y="80"/>
                      <a:pt x="88" y="74"/>
                    </a:cubicBezTo>
                    <a:cubicBezTo>
                      <a:pt x="101" y="79"/>
                      <a:pt x="113" y="80"/>
                      <a:pt x="121" y="80"/>
                    </a:cubicBezTo>
                    <a:cubicBezTo>
                      <a:pt x="125" y="80"/>
                      <a:pt x="128" y="79"/>
                      <a:pt x="130" y="78"/>
                    </a:cubicBezTo>
                    <a:cubicBezTo>
                      <a:pt x="134" y="76"/>
                      <a:pt x="132" y="73"/>
                      <a:pt x="121" y="71"/>
                    </a:cubicBezTo>
                    <a:cubicBezTo>
                      <a:pt x="121" y="71"/>
                      <a:pt x="120" y="71"/>
                      <a:pt x="120" y="71"/>
                    </a:cubicBezTo>
                    <a:cubicBezTo>
                      <a:pt x="114" y="69"/>
                      <a:pt x="107" y="68"/>
                      <a:pt x="96" y="68"/>
                    </a:cubicBezTo>
                    <a:cubicBezTo>
                      <a:pt x="120" y="69"/>
                      <a:pt x="131" y="65"/>
                      <a:pt x="132" y="62"/>
                    </a:cubicBezTo>
                    <a:cubicBezTo>
                      <a:pt x="132" y="59"/>
                      <a:pt x="130" y="57"/>
                      <a:pt x="126" y="56"/>
                    </a:cubicBezTo>
                    <a:cubicBezTo>
                      <a:pt x="118" y="53"/>
                      <a:pt x="104" y="53"/>
                      <a:pt x="88" y="59"/>
                    </a:cubicBezTo>
                    <a:cubicBezTo>
                      <a:pt x="97" y="55"/>
                      <a:pt x="104" y="51"/>
                      <a:pt x="110" y="47"/>
                    </a:cubicBezTo>
                    <a:cubicBezTo>
                      <a:pt x="112" y="46"/>
                      <a:pt x="114" y="45"/>
                      <a:pt x="116" y="43"/>
                    </a:cubicBezTo>
                    <a:cubicBezTo>
                      <a:pt x="123" y="38"/>
                      <a:pt x="125" y="33"/>
                      <a:pt x="123" y="32"/>
                    </a:cubicBezTo>
                    <a:cubicBezTo>
                      <a:pt x="123" y="32"/>
                      <a:pt x="122" y="32"/>
                      <a:pt x="122" y="32"/>
                    </a:cubicBezTo>
                    <a:cubicBezTo>
                      <a:pt x="118" y="31"/>
                      <a:pt x="108" y="35"/>
                      <a:pt x="91" y="48"/>
                    </a:cubicBezTo>
                    <a:cubicBezTo>
                      <a:pt x="100" y="42"/>
                      <a:pt x="106" y="36"/>
                      <a:pt x="110" y="32"/>
                    </a:cubicBezTo>
                    <a:cubicBezTo>
                      <a:pt x="116" y="26"/>
                      <a:pt x="117" y="22"/>
                      <a:pt x="115" y="21"/>
                    </a:cubicBezTo>
                    <a:cubicBezTo>
                      <a:pt x="111" y="20"/>
                      <a:pt x="95" y="28"/>
                      <a:pt x="80" y="48"/>
                    </a:cubicBezTo>
                    <a:cubicBezTo>
                      <a:pt x="88" y="38"/>
                      <a:pt x="93" y="28"/>
                      <a:pt x="95" y="21"/>
                    </a:cubicBezTo>
                    <a:cubicBezTo>
                      <a:pt x="96" y="16"/>
                      <a:pt x="97" y="13"/>
                      <a:pt x="97" y="10"/>
                    </a:cubicBezTo>
                    <a:cubicBezTo>
                      <a:pt x="97" y="6"/>
                      <a:pt x="94" y="5"/>
                      <a:pt x="90" y="11"/>
                    </a:cubicBezTo>
                    <a:cubicBezTo>
                      <a:pt x="90" y="11"/>
                      <a:pt x="89" y="11"/>
                      <a:pt x="89" y="12"/>
                    </a:cubicBezTo>
                    <a:cubicBezTo>
                      <a:pt x="86" y="16"/>
                      <a:pt x="82" y="25"/>
                      <a:pt x="77" y="38"/>
                    </a:cubicBezTo>
                    <a:cubicBezTo>
                      <a:pt x="83" y="21"/>
                      <a:pt x="85" y="10"/>
                      <a:pt x="85" y="5"/>
                    </a:cubicBezTo>
                    <a:cubicBezTo>
                      <a:pt x="84" y="2"/>
                      <a:pt x="83" y="1"/>
                      <a:pt x="81" y="3"/>
                    </a:cubicBezTo>
                    <a:cubicBezTo>
                      <a:pt x="78" y="5"/>
                      <a:pt x="75" y="11"/>
                      <a:pt x="72" y="18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0" y="25"/>
                      <a:pt x="68" y="34"/>
                      <a:pt x="68" y="44"/>
                    </a:cubicBezTo>
                    <a:cubicBezTo>
                      <a:pt x="69" y="30"/>
                      <a:pt x="66" y="20"/>
                      <a:pt x="63" y="12"/>
                    </a:cubicBezTo>
                    <a:cubicBezTo>
                      <a:pt x="61" y="7"/>
                      <a:pt x="59" y="4"/>
                      <a:pt x="56" y="3"/>
                    </a:cubicBezTo>
                    <a:cubicBezTo>
                      <a:pt x="52" y="0"/>
                      <a:pt x="48" y="4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24"/>
                      <a:pt x="54" y="30"/>
                      <a:pt x="56" y="38"/>
                    </a:cubicBezTo>
                    <a:cubicBezTo>
                      <a:pt x="51" y="23"/>
                      <a:pt x="47" y="14"/>
                      <a:pt x="44" y="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4" name="Freeform 83"/>
            <p:cNvSpPr>
              <a:spLocks/>
            </p:cNvSpPr>
            <p:nvPr/>
          </p:nvSpPr>
          <p:spPr bwMode="auto">
            <a:xfrm rot="1639090">
              <a:off x="8277894" y="1349267"/>
              <a:ext cx="208610" cy="197210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14" y="10"/>
                </a:cxn>
                <a:cxn ang="0">
                  <a:pos x="15" y="20"/>
                </a:cxn>
                <a:cxn ang="0">
                  <a:pos x="4" y="21"/>
                </a:cxn>
                <a:cxn ang="0">
                  <a:pos x="9" y="30"/>
                </a:cxn>
                <a:cxn ang="0">
                  <a:pos x="0" y="35"/>
                </a:cxn>
                <a:cxn ang="0">
                  <a:pos x="8" y="41"/>
                </a:cxn>
                <a:cxn ang="0">
                  <a:pos x="2" y="50"/>
                </a:cxn>
                <a:cxn ang="0">
                  <a:pos x="12" y="52"/>
                </a:cxn>
                <a:cxn ang="0">
                  <a:pos x="10" y="62"/>
                </a:cxn>
                <a:cxn ang="0">
                  <a:pos x="20" y="60"/>
                </a:cxn>
                <a:cxn ang="0">
                  <a:pos x="22" y="70"/>
                </a:cxn>
                <a:cxn ang="0">
                  <a:pos x="31" y="64"/>
                </a:cxn>
                <a:cxn ang="0">
                  <a:pos x="36" y="73"/>
                </a:cxn>
                <a:cxn ang="0">
                  <a:pos x="42" y="64"/>
                </a:cxn>
                <a:cxn ang="0">
                  <a:pos x="51" y="71"/>
                </a:cxn>
                <a:cxn ang="0">
                  <a:pos x="53" y="60"/>
                </a:cxn>
                <a:cxn ang="0">
                  <a:pos x="63" y="64"/>
                </a:cxn>
                <a:cxn ang="0">
                  <a:pos x="62" y="53"/>
                </a:cxn>
                <a:cxn ang="0">
                  <a:pos x="73" y="52"/>
                </a:cxn>
                <a:cxn ang="0">
                  <a:pos x="68" y="43"/>
                </a:cxn>
                <a:cxn ang="0">
                  <a:pos x="77" y="38"/>
                </a:cxn>
                <a:cxn ang="0">
                  <a:pos x="69" y="32"/>
                </a:cxn>
                <a:cxn ang="0">
                  <a:pos x="75" y="23"/>
                </a:cxn>
                <a:cxn ang="0">
                  <a:pos x="65" y="21"/>
                </a:cxn>
                <a:cxn ang="0">
                  <a:pos x="67" y="11"/>
                </a:cxn>
                <a:cxn ang="0">
                  <a:pos x="57" y="13"/>
                </a:cxn>
                <a:cxn ang="0">
                  <a:pos x="55" y="3"/>
                </a:cxn>
                <a:cxn ang="0">
                  <a:pos x="46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6" y="2"/>
                </a:cxn>
                <a:cxn ang="0">
                  <a:pos x="24" y="13"/>
                </a:cxn>
              </a:cxnLst>
              <a:rect l="0" t="0" r="r" b="b"/>
              <a:pathLst>
                <a:path w="77" h="73">
                  <a:moveTo>
                    <a:pt x="24" y="13"/>
                  </a:moveTo>
                  <a:cubicBezTo>
                    <a:pt x="22" y="14"/>
                    <a:pt x="15" y="8"/>
                    <a:pt x="14" y="10"/>
                  </a:cubicBezTo>
                  <a:cubicBezTo>
                    <a:pt x="12" y="11"/>
                    <a:pt x="16" y="19"/>
                    <a:pt x="15" y="20"/>
                  </a:cubicBezTo>
                  <a:cubicBezTo>
                    <a:pt x="14" y="22"/>
                    <a:pt x="5" y="19"/>
                    <a:pt x="4" y="21"/>
                  </a:cubicBezTo>
                  <a:cubicBezTo>
                    <a:pt x="3" y="23"/>
                    <a:pt x="10" y="28"/>
                    <a:pt x="9" y="30"/>
                  </a:cubicBezTo>
                  <a:cubicBezTo>
                    <a:pt x="9" y="32"/>
                    <a:pt x="0" y="33"/>
                    <a:pt x="0" y="35"/>
                  </a:cubicBezTo>
                  <a:cubicBezTo>
                    <a:pt x="0" y="37"/>
                    <a:pt x="8" y="39"/>
                    <a:pt x="8" y="41"/>
                  </a:cubicBezTo>
                  <a:cubicBezTo>
                    <a:pt x="9" y="44"/>
                    <a:pt x="1" y="48"/>
                    <a:pt x="2" y="50"/>
                  </a:cubicBezTo>
                  <a:cubicBezTo>
                    <a:pt x="3" y="52"/>
                    <a:pt x="11" y="50"/>
                    <a:pt x="12" y="52"/>
                  </a:cubicBezTo>
                  <a:cubicBezTo>
                    <a:pt x="13" y="54"/>
                    <a:pt x="8" y="61"/>
                    <a:pt x="10" y="62"/>
                  </a:cubicBezTo>
                  <a:cubicBezTo>
                    <a:pt x="11" y="64"/>
                    <a:pt x="18" y="59"/>
                    <a:pt x="20" y="60"/>
                  </a:cubicBezTo>
                  <a:cubicBezTo>
                    <a:pt x="22" y="61"/>
                    <a:pt x="20" y="70"/>
                    <a:pt x="22" y="70"/>
                  </a:cubicBezTo>
                  <a:cubicBezTo>
                    <a:pt x="24" y="71"/>
                    <a:pt x="29" y="64"/>
                    <a:pt x="31" y="64"/>
                  </a:cubicBezTo>
                  <a:cubicBezTo>
                    <a:pt x="33" y="65"/>
                    <a:pt x="34" y="73"/>
                    <a:pt x="36" y="73"/>
                  </a:cubicBezTo>
                  <a:cubicBezTo>
                    <a:pt x="39" y="73"/>
                    <a:pt x="40" y="65"/>
                    <a:pt x="42" y="64"/>
                  </a:cubicBezTo>
                  <a:cubicBezTo>
                    <a:pt x="44" y="64"/>
                    <a:pt x="49" y="72"/>
                    <a:pt x="51" y="71"/>
                  </a:cubicBezTo>
                  <a:cubicBezTo>
                    <a:pt x="53" y="70"/>
                    <a:pt x="51" y="62"/>
                    <a:pt x="53" y="60"/>
                  </a:cubicBezTo>
                  <a:cubicBezTo>
                    <a:pt x="55" y="59"/>
                    <a:pt x="62" y="65"/>
                    <a:pt x="63" y="64"/>
                  </a:cubicBezTo>
                  <a:cubicBezTo>
                    <a:pt x="65" y="62"/>
                    <a:pt x="61" y="55"/>
                    <a:pt x="62" y="53"/>
                  </a:cubicBezTo>
                  <a:cubicBezTo>
                    <a:pt x="64" y="51"/>
                    <a:pt x="72" y="54"/>
                    <a:pt x="73" y="52"/>
                  </a:cubicBezTo>
                  <a:cubicBezTo>
                    <a:pt x="74" y="50"/>
                    <a:pt x="67" y="45"/>
                    <a:pt x="68" y="43"/>
                  </a:cubicBezTo>
                  <a:cubicBezTo>
                    <a:pt x="68" y="41"/>
                    <a:pt x="77" y="40"/>
                    <a:pt x="77" y="38"/>
                  </a:cubicBezTo>
                  <a:cubicBezTo>
                    <a:pt x="77" y="36"/>
                    <a:pt x="69" y="34"/>
                    <a:pt x="69" y="32"/>
                  </a:cubicBezTo>
                  <a:cubicBezTo>
                    <a:pt x="68" y="30"/>
                    <a:pt x="76" y="26"/>
                    <a:pt x="75" y="23"/>
                  </a:cubicBezTo>
                  <a:cubicBezTo>
                    <a:pt x="74" y="21"/>
                    <a:pt x="66" y="23"/>
                    <a:pt x="65" y="21"/>
                  </a:cubicBezTo>
                  <a:cubicBezTo>
                    <a:pt x="64" y="19"/>
                    <a:pt x="69" y="12"/>
                    <a:pt x="67" y="11"/>
                  </a:cubicBezTo>
                  <a:cubicBezTo>
                    <a:pt x="66" y="9"/>
                    <a:pt x="59" y="14"/>
                    <a:pt x="57" y="13"/>
                  </a:cubicBezTo>
                  <a:cubicBezTo>
                    <a:pt x="55" y="12"/>
                    <a:pt x="57" y="4"/>
                    <a:pt x="55" y="3"/>
                  </a:cubicBezTo>
                  <a:cubicBezTo>
                    <a:pt x="53" y="2"/>
                    <a:pt x="49" y="9"/>
                    <a:pt x="46" y="9"/>
                  </a:cubicBezTo>
                  <a:cubicBezTo>
                    <a:pt x="44" y="9"/>
                    <a:pt x="43" y="0"/>
                    <a:pt x="41" y="0"/>
                  </a:cubicBezTo>
                  <a:cubicBezTo>
                    <a:pt x="38" y="0"/>
                    <a:pt x="37" y="8"/>
                    <a:pt x="35" y="9"/>
                  </a:cubicBezTo>
                  <a:cubicBezTo>
                    <a:pt x="33" y="9"/>
                    <a:pt x="28" y="2"/>
                    <a:pt x="26" y="2"/>
                  </a:cubicBezTo>
                  <a:cubicBezTo>
                    <a:pt x="24" y="3"/>
                    <a:pt x="26" y="12"/>
                    <a:pt x="24" y="13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5" name="Freeform 84"/>
            <p:cNvSpPr>
              <a:spLocks/>
            </p:cNvSpPr>
            <p:nvPr/>
          </p:nvSpPr>
          <p:spPr bwMode="auto">
            <a:xfrm rot="1639090">
              <a:off x="8162861" y="2249348"/>
              <a:ext cx="53578" cy="1162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10"/>
                </a:cxn>
                <a:cxn ang="0">
                  <a:pos x="0" y="14"/>
                </a:cxn>
                <a:cxn ang="0">
                  <a:pos x="8" y="21"/>
                </a:cxn>
                <a:cxn ang="0">
                  <a:pos x="2" y="29"/>
                </a:cxn>
                <a:cxn ang="0">
                  <a:pos x="12" y="31"/>
                </a:cxn>
                <a:cxn ang="0">
                  <a:pos x="10" y="42"/>
                </a:cxn>
                <a:cxn ang="0">
                  <a:pos x="20" y="39"/>
                </a:cxn>
                <a:cxn ang="0">
                  <a:pos x="20" y="40"/>
                </a:cxn>
                <a:cxn ang="0">
                  <a:pos x="12" y="6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0" h="43">
                  <a:moveTo>
                    <a:pt x="4" y="0"/>
                  </a:moveTo>
                  <a:cubicBezTo>
                    <a:pt x="3" y="2"/>
                    <a:pt x="10" y="8"/>
                    <a:pt x="9" y="10"/>
                  </a:cubicBezTo>
                  <a:cubicBezTo>
                    <a:pt x="9" y="12"/>
                    <a:pt x="0" y="12"/>
                    <a:pt x="0" y="14"/>
                  </a:cubicBezTo>
                  <a:cubicBezTo>
                    <a:pt x="0" y="17"/>
                    <a:pt x="8" y="19"/>
                    <a:pt x="8" y="21"/>
                  </a:cubicBezTo>
                  <a:cubicBezTo>
                    <a:pt x="9" y="23"/>
                    <a:pt x="1" y="27"/>
                    <a:pt x="2" y="29"/>
                  </a:cubicBezTo>
                  <a:cubicBezTo>
                    <a:pt x="2" y="31"/>
                    <a:pt x="11" y="30"/>
                    <a:pt x="12" y="31"/>
                  </a:cubicBezTo>
                  <a:cubicBezTo>
                    <a:pt x="13" y="33"/>
                    <a:pt x="8" y="40"/>
                    <a:pt x="10" y="42"/>
                  </a:cubicBezTo>
                  <a:cubicBezTo>
                    <a:pt x="11" y="43"/>
                    <a:pt x="18" y="38"/>
                    <a:pt x="20" y="39"/>
                  </a:cubicBezTo>
                  <a:cubicBezTo>
                    <a:pt x="20" y="39"/>
                    <a:pt x="20" y="40"/>
                    <a:pt x="20" y="40"/>
                  </a:cubicBezTo>
                  <a:cubicBezTo>
                    <a:pt x="17" y="21"/>
                    <a:pt x="12" y="6"/>
                    <a:pt x="12" y="6"/>
                  </a:cubicBezTo>
                  <a:cubicBezTo>
                    <a:pt x="10" y="4"/>
                    <a:pt x="8" y="2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06" name="Freeform 85"/>
            <p:cNvSpPr>
              <a:spLocks/>
            </p:cNvSpPr>
            <p:nvPr/>
          </p:nvSpPr>
          <p:spPr bwMode="auto">
            <a:xfrm rot="1639090">
              <a:off x="8183239" y="2379385"/>
              <a:ext cx="114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3" name="Group 69"/>
            <p:cNvGrpSpPr/>
            <p:nvPr/>
          </p:nvGrpSpPr>
          <p:grpSpPr>
            <a:xfrm rot="1639090">
              <a:off x="8545294" y="1385194"/>
              <a:ext cx="197210" cy="373902"/>
              <a:chOff x="7513638" y="568325"/>
              <a:chExt cx="274637" cy="520701"/>
            </a:xfrm>
          </p:grpSpPr>
          <p:sp>
            <p:nvSpPr>
              <p:cNvPr id="535" name="Freeform 86"/>
              <p:cNvSpPr>
                <a:spLocks/>
              </p:cNvSpPr>
              <p:nvPr/>
            </p:nvSpPr>
            <p:spPr bwMode="auto">
              <a:xfrm>
                <a:off x="7596188" y="900113"/>
                <a:ext cx="134938" cy="161925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26" y="20"/>
                  </a:cxn>
                  <a:cxn ang="0">
                    <a:pos x="27" y="19"/>
                  </a:cxn>
                  <a:cxn ang="0">
                    <a:pos x="36" y="0"/>
                  </a:cxn>
                  <a:cxn ang="0">
                    <a:pos x="31" y="3"/>
                  </a:cxn>
                  <a:cxn ang="0">
                    <a:pos x="4" y="40"/>
                  </a:cxn>
                </a:cxnLst>
                <a:rect l="0" t="0" r="r" b="b"/>
                <a:pathLst>
                  <a:path w="36" h="43">
                    <a:moveTo>
                      <a:pt x="4" y="40"/>
                    </a:moveTo>
                    <a:cubicBezTo>
                      <a:pt x="6" y="43"/>
                      <a:pt x="16" y="31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30" y="11"/>
                      <a:pt x="36" y="0"/>
                    </a:cubicBezTo>
                    <a:cubicBezTo>
                      <a:pt x="34" y="1"/>
                      <a:pt x="33" y="2"/>
                      <a:pt x="31" y="3"/>
                    </a:cubicBezTo>
                    <a:cubicBezTo>
                      <a:pt x="19" y="17"/>
                      <a:pt x="0" y="37"/>
                      <a:pt x="4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6" name="Freeform 87"/>
              <p:cNvSpPr>
                <a:spLocks/>
              </p:cNvSpPr>
              <p:nvPr/>
            </p:nvSpPr>
            <p:spPr bwMode="auto">
              <a:xfrm>
                <a:off x="7513638" y="77628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9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7" name="Freeform 88"/>
              <p:cNvSpPr>
                <a:spLocks/>
              </p:cNvSpPr>
              <p:nvPr/>
            </p:nvSpPr>
            <p:spPr bwMode="auto">
              <a:xfrm>
                <a:off x="7675563" y="573088"/>
                <a:ext cx="90488" cy="206375"/>
              </a:xfrm>
              <a:custGeom>
                <a:avLst/>
                <a:gdLst/>
                <a:ahLst/>
                <a:cxnLst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23" y="55"/>
                  </a:cxn>
                  <a:cxn ang="0">
                    <a:pos x="23" y="42"/>
                  </a:cxn>
                </a:cxnLst>
                <a:rect l="0" t="0" r="r" b="b"/>
                <a:pathLst>
                  <a:path w="24" h="55">
                    <a:moveTo>
                      <a:pt x="23" y="42"/>
                    </a:move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9" y="50"/>
                      <a:pt x="21" y="53"/>
                      <a:pt x="23" y="55"/>
                    </a:cubicBezTo>
                    <a:cubicBezTo>
                      <a:pt x="24" y="51"/>
                      <a:pt x="23" y="47"/>
                      <a:pt x="23" y="4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8" name="Freeform 89"/>
              <p:cNvSpPr>
                <a:spLocks/>
              </p:cNvSpPr>
              <p:nvPr/>
            </p:nvSpPr>
            <p:spPr bwMode="auto">
              <a:xfrm>
                <a:off x="7708900" y="708025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9" name="Freeform 90"/>
              <p:cNvSpPr>
                <a:spLocks/>
              </p:cNvSpPr>
              <p:nvPr/>
            </p:nvSpPr>
            <p:spPr bwMode="auto">
              <a:xfrm>
                <a:off x="7629525" y="606425"/>
                <a:ext cx="79375" cy="98425"/>
              </a:xfrm>
              <a:custGeom>
                <a:avLst/>
                <a:gdLst/>
                <a:ahLst/>
                <a:cxnLst>
                  <a:cxn ang="0">
                    <a:pos x="21" y="26"/>
                  </a:cxn>
                  <a:cxn ang="0">
                    <a:pos x="0" y="2"/>
                  </a:cxn>
                  <a:cxn ang="0">
                    <a:pos x="21" y="26"/>
                  </a:cxn>
                </a:cxnLst>
                <a:rect l="0" t="0" r="r" b="b"/>
                <a:pathLst>
                  <a:path w="21" h="26">
                    <a:moveTo>
                      <a:pt x="21" y="26"/>
                    </a:moveTo>
                    <a:cubicBezTo>
                      <a:pt x="12" y="13"/>
                      <a:pt x="3" y="0"/>
                      <a:pt x="0" y="2"/>
                    </a:cubicBezTo>
                    <a:cubicBezTo>
                      <a:pt x="3" y="0"/>
                      <a:pt x="12" y="13"/>
                      <a:pt x="21" y="2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0" name="Freeform 91"/>
              <p:cNvSpPr>
                <a:spLocks/>
              </p:cNvSpPr>
              <p:nvPr/>
            </p:nvSpPr>
            <p:spPr bwMode="auto">
              <a:xfrm>
                <a:off x="7664450" y="1036638"/>
                <a:ext cx="17463" cy="5238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5" y="0"/>
                  </a:cxn>
                  <a:cxn ang="0">
                    <a:pos x="1" y="14"/>
                  </a:cxn>
                </a:cxnLst>
                <a:rect l="0" t="0" r="r" b="b"/>
                <a:pathLst>
                  <a:path w="5" h="14">
                    <a:moveTo>
                      <a:pt x="1" y="14"/>
                    </a:moveTo>
                    <a:cubicBezTo>
                      <a:pt x="2" y="9"/>
                      <a:pt x="4" y="4"/>
                      <a:pt x="5" y="0"/>
                    </a:cubicBezTo>
                    <a:cubicBezTo>
                      <a:pt x="2" y="7"/>
                      <a:pt x="0" y="12"/>
                      <a:pt x="1" y="1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1" name="Freeform 92"/>
              <p:cNvSpPr>
                <a:spLocks/>
              </p:cNvSpPr>
              <p:nvPr/>
            </p:nvSpPr>
            <p:spPr bwMode="auto">
              <a:xfrm>
                <a:off x="7610475" y="606425"/>
                <a:ext cx="150813" cy="188913"/>
              </a:xfrm>
              <a:custGeom>
                <a:avLst/>
                <a:gdLst/>
                <a:ahLst/>
                <a:cxnLst>
                  <a:cxn ang="0">
                    <a:pos x="40" y="50"/>
                  </a:cxn>
                  <a:cxn ang="0">
                    <a:pos x="40" y="46"/>
                  </a:cxn>
                  <a:cxn ang="0">
                    <a:pos x="34" y="38"/>
                  </a:cxn>
                  <a:cxn ang="0">
                    <a:pos x="29" y="30"/>
                  </a:cxn>
                  <a:cxn ang="0">
                    <a:pos x="26" y="27"/>
                  </a:cxn>
                  <a:cxn ang="0">
                    <a:pos x="26" y="26"/>
                  </a:cxn>
                  <a:cxn ang="0">
                    <a:pos x="5" y="2"/>
                  </a:cxn>
                  <a:cxn ang="0">
                    <a:pos x="28" y="42"/>
                  </a:cxn>
                  <a:cxn ang="0">
                    <a:pos x="40" y="50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49"/>
                      <a:pt x="40" y="47"/>
                      <a:pt x="40" y="46"/>
                    </a:cubicBezTo>
                    <a:cubicBezTo>
                      <a:pt x="38" y="44"/>
                      <a:pt x="36" y="41"/>
                      <a:pt x="34" y="38"/>
                    </a:cubicBezTo>
                    <a:cubicBezTo>
                      <a:pt x="32" y="35"/>
                      <a:pt x="30" y="33"/>
                      <a:pt x="29" y="30"/>
                    </a:cubicBezTo>
                    <a:cubicBezTo>
                      <a:pt x="28" y="29"/>
                      <a:pt x="27" y="28"/>
                      <a:pt x="26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17" y="13"/>
                      <a:pt x="8" y="0"/>
                      <a:pt x="5" y="2"/>
                    </a:cubicBezTo>
                    <a:cubicBezTo>
                      <a:pt x="0" y="5"/>
                      <a:pt x="18" y="27"/>
                      <a:pt x="28" y="42"/>
                    </a:cubicBezTo>
                    <a:cubicBezTo>
                      <a:pt x="33" y="46"/>
                      <a:pt x="37" y="49"/>
                      <a:pt x="40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2" name="Freeform 93"/>
              <p:cNvSpPr>
                <a:spLocks/>
              </p:cNvSpPr>
              <p:nvPr/>
            </p:nvSpPr>
            <p:spPr bwMode="auto">
              <a:xfrm>
                <a:off x="7513638" y="828675"/>
                <a:ext cx="217488" cy="5715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0" y="10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5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25" y="4"/>
                      <a:pt x="0" y="5"/>
                      <a:pt x="0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0" y="7"/>
                      <a:pt x="56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3" name="Freeform 94"/>
              <p:cNvSpPr>
                <a:spLocks/>
              </p:cNvSpPr>
              <p:nvPr/>
            </p:nvSpPr>
            <p:spPr bwMode="auto">
              <a:xfrm>
                <a:off x="7521575" y="836613"/>
                <a:ext cx="209550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0" y="20"/>
                      <a:pt x="48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4" name="Freeform 95"/>
              <p:cNvSpPr>
                <a:spLocks/>
              </p:cNvSpPr>
              <p:nvPr/>
            </p:nvSpPr>
            <p:spPr bwMode="auto">
              <a:xfrm>
                <a:off x="7562850" y="647700"/>
                <a:ext cx="198438" cy="158750"/>
              </a:xfrm>
              <a:custGeom>
                <a:avLst/>
                <a:gdLst/>
                <a:ahLst/>
                <a:cxnLst>
                  <a:cxn ang="0">
                    <a:pos x="51" y="41"/>
                  </a:cxn>
                  <a:cxn ang="0">
                    <a:pos x="53" y="39"/>
                  </a:cxn>
                  <a:cxn ang="0">
                    <a:pos x="41" y="31"/>
                  </a:cxn>
                  <a:cxn ang="0">
                    <a:pos x="4" y="4"/>
                  </a:cxn>
                  <a:cxn ang="0">
                    <a:pos x="36" y="36"/>
                  </a:cxn>
                  <a:cxn ang="0">
                    <a:pos x="51" y="41"/>
                  </a:cxn>
                </a:cxnLst>
                <a:rect l="0" t="0" r="r" b="b"/>
                <a:pathLst>
                  <a:path w="53" h="42">
                    <a:moveTo>
                      <a:pt x="51" y="41"/>
                    </a:moveTo>
                    <a:cubicBezTo>
                      <a:pt x="52" y="40"/>
                      <a:pt x="52" y="40"/>
                      <a:pt x="53" y="39"/>
                    </a:cubicBezTo>
                    <a:cubicBezTo>
                      <a:pt x="50" y="38"/>
                      <a:pt x="46" y="35"/>
                      <a:pt x="41" y="31"/>
                    </a:cubicBezTo>
                    <a:cubicBezTo>
                      <a:pt x="27" y="19"/>
                      <a:pt x="7" y="0"/>
                      <a:pt x="4" y="4"/>
                    </a:cubicBezTo>
                    <a:cubicBezTo>
                      <a:pt x="0" y="8"/>
                      <a:pt x="23" y="24"/>
                      <a:pt x="36" y="36"/>
                    </a:cubicBezTo>
                    <a:cubicBezTo>
                      <a:pt x="44" y="40"/>
                      <a:pt x="50" y="42"/>
                      <a:pt x="51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5" name="Freeform 96"/>
              <p:cNvSpPr>
                <a:spLocks/>
              </p:cNvSpPr>
              <p:nvPr/>
            </p:nvSpPr>
            <p:spPr bwMode="auto">
              <a:xfrm>
                <a:off x="7521575" y="836613"/>
                <a:ext cx="214313" cy="115888"/>
              </a:xfrm>
              <a:custGeom>
                <a:avLst/>
                <a:gdLst/>
                <a:ahLst/>
                <a:cxnLst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44" y="15"/>
                  </a:cxn>
                  <a:cxn ang="0">
                    <a:pos x="57" y="2"/>
                  </a:cxn>
                </a:cxnLst>
                <a:rect l="0" t="0" r="r" b="b"/>
                <a:pathLst>
                  <a:path w="57" h="31">
                    <a:moveTo>
                      <a:pt x="57" y="2"/>
                    </a:moveTo>
                    <a:cubicBezTo>
                      <a:pt x="57" y="2"/>
                      <a:pt x="57" y="1"/>
                      <a:pt x="56" y="0"/>
                    </a:cubicBezTo>
                    <a:cubicBezTo>
                      <a:pt x="48" y="8"/>
                      <a:pt x="0" y="20"/>
                      <a:pt x="2" y="26"/>
                    </a:cubicBezTo>
                    <a:cubicBezTo>
                      <a:pt x="4" y="31"/>
                      <a:pt x="27" y="21"/>
                      <a:pt x="44" y="15"/>
                    </a:cubicBezTo>
                    <a:cubicBezTo>
                      <a:pt x="52" y="9"/>
                      <a:pt x="57" y="5"/>
                      <a:pt x="5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46" name="Freeform 97"/>
              <p:cNvSpPr>
                <a:spLocks/>
              </p:cNvSpPr>
              <p:nvPr/>
            </p:nvSpPr>
            <p:spPr bwMode="auto">
              <a:xfrm>
                <a:off x="7527925" y="568325"/>
                <a:ext cx="260350" cy="444500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62" y="43"/>
                  </a:cxn>
                  <a:cxn ang="0">
                    <a:pos x="62" y="56"/>
                  </a:cxn>
                  <a:cxn ang="0">
                    <a:pos x="62" y="60"/>
                  </a:cxn>
                  <a:cxn ang="0">
                    <a:pos x="60" y="62"/>
                  </a:cxn>
                  <a:cxn ang="0">
                    <a:pos x="45" y="57"/>
                  </a:cxn>
                  <a:cxn ang="0">
                    <a:pos x="2" y="41"/>
                  </a:cxn>
                  <a:cxn ang="0">
                    <a:pos x="40" y="63"/>
                  </a:cxn>
                  <a:cxn ang="0">
                    <a:pos x="51" y="69"/>
                  </a:cxn>
                  <a:cxn ang="0">
                    <a:pos x="54" y="71"/>
                  </a:cxn>
                  <a:cxn ang="0">
                    <a:pos x="54" y="71"/>
                  </a:cxn>
                  <a:cxn ang="0">
                    <a:pos x="55" y="73"/>
                  </a:cxn>
                  <a:cxn ang="0">
                    <a:pos x="42" y="86"/>
                  </a:cxn>
                  <a:cxn ang="0">
                    <a:pos x="9" y="114"/>
                  </a:cxn>
                  <a:cxn ang="0">
                    <a:pos x="49" y="91"/>
                  </a:cxn>
                  <a:cxn ang="0">
                    <a:pos x="54" y="88"/>
                  </a:cxn>
                  <a:cxn ang="0">
                    <a:pos x="60" y="74"/>
                  </a:cxn>
                  <a:cxn ang="0">
                    <a:pos x="65" y="1"/>
                  </a:cxn>
                  <a:cxn ang="0">
                    <a:pos x="63" y="0"/>
                  </a:cxn>
                </a:cxnLst>
                <a:rect l="0" t="0" r="r" b="b"/>
                <a:pathLst>
                  <a:path w="69" h="118">
                    <a:moveTo>
                      <a:pt x="63" y="0"/>
                    </a:moveTo>
                    <a:cubicBezTo>
                      <a:pt x="58" y="0"/>
                      <a:pt x="61" y="25"/>
                      <a:pt x="62" y="43"/>
                    </a:cubicBezTo>
                    <a:cubicBezTo>
                      <a:pt x="62" y="48"/>
                      <a:pt x="63" y="52"/>
                      <a:pt x="62" y="56"/>
                    </a:cubicBezTo>
                    <a:cubicBezTo>
                      <a:pt x="62" y="57"/>
                      <a:pt x="62" y="59"/>
                      <a:pt x="62" y="60"/>
                    </a:cubicBezTo>
                    <a:cubicBezTo>
                      <a:pt x="61" y="61"/>
                      <a:pt x="61" y="61"/>
                      <a:pt x="60" y="62"/>
                    </a:cubicBezTo>
                    <a:cubicBezTo>
                      <a:pt x="59" y="63"/>
                      <a:pt x="53" y="61"/>
                      <a:pt x="45" y="57"/>
                    </a:cubicBezTo>
                    <a:cubicBezTo>
                      <a:pt x="29" y="50"/>
                      <a:pt x="4" y="36"/>
                      <a:pt x="2" y="41"/>
                    </a:cubicBezTo>
                    <a:cubicBezTo>
                      <a:pt x="0" y="46"/>
                      <a:pt x="24" y="55"/>
                      <a:pt x="40" y="63"/>
                    </a:cubicBezTo>
                    <a:cubicBezTo>
                      <a:pt x="45" y="65"/>
                      <a:pt x="48" y="67"/>
                      <a:pt x="51" y="69"/>
                    </a:cubicBezTo>
                    <a:cubicBezTo>
                      <a:pt x="52" y="70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2"/>
                      <a:pt x="55" y="73"/>
                      <a:pt x="55" y="73"/>
                    </a:cubicBezTo>
                    <a:cubicBezTo>
                      <a:pt x="55" y="76"/>
                      <a:pt x="50" y="80"/>
                      <a:pt x="42" y="86"/>
                    </a:cubicBezTo>
                    <a:cubicBezTo>
                      <a:pt x="28" y="97"/>
                      <a:pt x="6" y="110"/>
                      <a:pt x="9" y="114"/>
                    </a:cubicBezTo>
                    <a:cubicBezTo>
                      <a:pt x="12" y="118"/>
                      <a:pt x="34" y="101"/>
                      <a:pt x="49" y="91"/>
                    </a:cubicBezTo>
                    <a:cubicBezTo>
                      <a:pt x="51" y="90"/>
                      <a:pt x="52" y="89"/>
                      <a:pt x="54" y="88"/>
                    </a:cubicBezTo>
                    <a:cubicBezTo>
                      <a:pt x="55" y="84"/>
                      <a:pt x="58" y="79"/>
                      <a:pt x="60" y="74"/>
                    </a:cubicBezTo>
                    <a:cubicBezTo>
                      <a:pt x="69" y="56"/>
                      <a:pt x="63" y="55"/>
                      <a:pt x="65" y="1"/>
                    </a:cubicBezTo>
                    <a:cubicBezTo>
                      <a:pt x="64" y="0"/>
                      <a:pt x="64" y="0"/>
                      <a:pt x="63" y="0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82"/>
            <p:cNvGrpSpPr/>
            <p:nvPr/>
          </p:nvGrpSpPr>
          <p:grpSpPr>
            <a:xfrm rot="1639090">
              <a:off x="7864020" y="1638894"/>
              <a:ext cx="530074" cy="394421"/>
              <a:chOff x="6813550" y="1209675"/>
              <a:chExt cx="738188" cy="549275"/>
            </a:xfrm>
          </p:grpSpPr>
          <p:sp>
            <p:nvSpPr>
              <p:cNvPr id="483" name="Freeform 17"/>
              <p:cNvSpPr>
                <a:spLocks/>
              </p:cNvSpPr>
              <p:nvPr/>
            </p:nvSpPr>
            <p:spPr bwMode="auto">
              <a:xfrm>
                <a:off x="7392988" y="1522413"/>
                <a:ext cx="63500" cy="22225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7" y="3"/>
                  </a:cxn>
                  <a:cxn ang="0">
                    <a:pos x="0" y="0"/>
                  </a:cxn>
                  <a:cxn ang="0">
                    <a:pos x="13" y="6"/>
                  </a:cxn>
                </a:cxnLst>
                <a:rect l="0" t="0" r="r" b="b"/>
                <a:pathLst>
                  <a:path w="17" h="6">
                    <a:moveTo>
                      <a:pt x="13" y="6"/>
                    </a:moveTo>
                    <a:cubicBezTo>
                      <a:pt x="14" y="5"/>
                      <a:pt x="16" y="4"/>
                      <a:pt x="17" y="3"/>
                    </a:cubicBezTo>
                    <a:cubicBezTo>
                      <a:pt x="11" y="2"/>
                      <a:pt x="5" y="1"/>
                      <a:pt x="0" y="0"/>
                    </a:cubicBezTo>
                    <a:cubicBezTo>
                      <a:pt x="4" y="2"/>
                      <a:pt x="9" y="4"/>
                      <a:pt x="13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4" name="Freeform 18"/>
              <p:cNvSpPr>
                <a:spLocks/>
              </p:cNvSpPr>
              <p:nvPr/>
            </p:nvSpPr>
            <p:spPr bwMode="auto">
              <a:xfrm>
                <a:off x="7373938" y="1544638"/>
                <a:ext cx="46038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7"/>
                  </a:cxn>
                  <a:cxn ang="0">
                    <a:pos x="12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2"/>
                      <a:pt x="6" y="5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7354888" y="1563688"/>
                <a:ext cx="30163" cy="30163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8" y="7"/>
                  </a:cxn>
                  <a:cxn ang="0">
                    <a:pos x="0" y="0"/>
                  </a:cxn>
                  <a:cxn ang="0">
                    <a:pos x="6" y="8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7"/>
                      <a:pt x="7" y="7"/>
                      <a:pt x="8" y="7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7396163" y="1481138"/>
                <a:ext cx="106363" cy="25400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28" y="0"/>
                  </a:cxn>
                  <a:cxn ang="0">
                    <a:pos x="0" y="3"/>
                  </a:cxn>
                  <a:cxn ang="0">
                    <a:pos x="22" y="7"/>
                  </a:cxn>
                </a:cxnLst>
                <a:rect l="0" t="0" r="r" b="b"/>
                <a:pathLst>
                  <a:path w="28" h="7">
                    <a:moveTo>
                      <a:pt x="22" y="7"/>
                    </a:moveTo>
                    <a:cubicBezTo>
                      <a:pt x="25" y="5"/>
                      <a:pt x="26" y="3"/>
                      <a:pt x="28" y="0"/>
                    </a:cubicBezTo>
                    <a:cubicBezTo>
                      <a:pt x="20" y="1"/>
                      <a:pt x="9" y="2"/>
                      <a:pt x="0" y="3"/>
                    </a:cubicBezTo>
                    <a:cubicBezTo>
                      <a:pt x="7" y="5"/>
                      <a:pt x="15" y="6"/>
                      <a:pt x="22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7" name="Freeform 24"/>
              <p:cNvSpPr>
                <a:spLocks/>
              </p:cNvSpPr>
              <p:nvPr/>
            </p:nvSpPr>
            <p:spPr bwMode="auto">
              <a:xfrm>
                <a:off x="7332663" y="1577975"/>
                <a:ext cx="22225" cy="34925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3" y="9"/>
                  </a:cxn>
                </a:cxnLst>
                <a:rect l="0" t="0" r="r" b="b"/>
                <a:pathLst>
                  <a:path w="6" h="9">
                    <a:moveTo>
                      <a:pt x="3" y="9"/>
                    </a:moveTo>
                    <a:cubicBezTo>
                      <a:pt x="4" y="9"/>
                      <a:pt x="5" y="8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  <a:cubicBezTo>
                      <a:pt x="1" y="3"/>
                      <a:pt x="2" y="6"/>
                      <a:pt x="3" y="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8" name="Freeform 31"/>
              <p:cNvSpPr>
                <a:spLocks/>
              </p:cNvSpPr>
              <p:nvPr/>
            </p:nvSpPr>
            <p:spPr bwMode="auto">
              <a:xfrm>
                <a:off x="7272338" y="1597025"/>
                <a:ext cx="11113" cy="5715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" y="13"/>
                  </a:cxn>
                  <a:cxn ang="0">
                    <a:pos x="2" y="0"/>
                  </a:cxn>
                  <a:cxn ang="0">
                    <a:pos x="0" y="15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4"/>
                      <a:pt x="2" y="13"/>
                      <a:pt x="3" y="13"/>
                    </a:cubicBezTo>
                    <a:cubicBezTo>
                      <a:pt x="3" y="8"/>
                      <a:pt x="3" y="4"/>
                      <a:pt x="2" y="0"/>
                    </a:cubicBezTo>
                    <a:cubicBezTo>
                      <a:pt x="2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89" name="Freeform 32"/>
              <p:cNvSpPr>
                <a:spLocks/>
              </p:cNvSpPr>
              <p:nvPr/>
            </p:nvSpPr>
            <p:spPr bwMode="auto">
              <a:xfrm>
                <a:off x="7310438" y="1597025"/>
                <a:ext cx="11113" cy="34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9"/>
                  </a:cxn>
                  <a:cxn ang="0">
                    <a:pos x="3" y="8"/>
                  </a:cxn>
                  <a:cxn ang="0">
                    <a:pos x="0" y="0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0" name="Freeform 41"/>
              <p:cNvSpPr>
                <a:spLocks/>
              </p:cNvSpPr>
              <p:nvPr/>
            </p:nvSpPr>
            <p:spPr bwMode="auto">
              <a:xfrm>
                <a:off x="7102475" y="1476375"/>
                <a:ext cx="71438" cy="7938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9" y="1"/>
                  </a:cxn>
                </a:cxnLst>
                <a:rect l="0" t="0" r="r" b="b"/>
                <a:pathLst>
                  <a:path w="19" h="2">
                    <a:moveTo>
                      <a:pt x="19" y="1"/>
                    </a:moveTo>
                    <a:cubicBezTo>
                      <a:pt x="17" y="0"/>
                      <a:pt x="16" y="0"/>
                      <a:pt x="14" y="0"/>
                    </a:cubicBezTo>
                    <a:cubicBezTo>
                      <a:pt x="10" y="1"/>
                      <a:pt x="4" y="2"/>
                      <a:pt x="0" y="2"/>
                    </a:cubicBezTo>
                    <a:cubicBezTo>
                      <a:pt x="6" y="2"/>
                      <a:pt x="13" y="1"/>
                      <a:pt x="19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1" name="Freeform 42"/>
              <p:cNvSpPr>
                <a:spLocks/>
              </p:cNvSpPr>
              <p:nvPr/>
            </p:nvSpPr>
            <p:spPr bwMode="auto">
              <a:xfrm>
                <a:off x="7077075" y="1487488"/>
                <a:ext cx="190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2" name="Freeform 43"/>
              <p:cNvSpPr>
                <a:spLocks/>
              </p:cNvSpPr>
              <p:nvPr/>
            </p:nvSpPr>
            <p:spPr bwMode="auto">
              <a:xfrm>
                <a:off x="7054850" y="1349375"/>
                <a:ext cx="142875" cy="77788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7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6" y="0"/>
                      <a:pt x="2" y="2"/>
                      <a:pt x="0" y="4"/>
                    </a:cubicBezTo>
                    <a:cubicBezTo>
                      <a:pt x="9" y="7"/>
                      <a:pt x="26" y="16"/>
                      <a:pt x="3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3" name="Freeform 44"/>
              <p:cNvSpPr>
                <a:spLocks/>
              </p:cNvSpPr>
              <p:nvPr/>
            </p:nvSpPr>
            <p:spPr bwMode="auto">
              <a:xfrm>
                <a:off x="7219950" y="1360488"/>
                <a:ext cx="19050" cy="3333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4" name="Freeform 45"/>
              <p:cNvSpPr>
                <a:spLocks/>
              </p:cNvSpPr>
              <p:nvPr/>
            </p:nvSpPr>
            <p:spPr bwMode="auto">
              <a:xfrm>
                <a:off x="7197725" y="1555750"/>
                <a:ext cx="11113" cy="79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5" name="Freeform 46"/>
              <p:cNvSpPr>
                <a:spLocks/>
              </p:cNvSpPr>
              <p:nvPr/>
            </p:nvSpPr>
            <p:spPr bwMode="auto">
              <a:xfrm>
                <a:off x="7058025" y="1536700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4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6" name="Freeform 47"/>
              <p:cNvSpPr>
                <a:spLocks/>
              </p:cNvSpPr>
              <p:nvPr/>
            </p:nvSpPr>
            <p:spPr bwMode="auto">
              <a:xfrm>
                <a:off x="7162800" y="1363663"/>
                <a:ext cx="53975" cy="46038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5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7" name="Freeform 48"/>
              <p:cNvSpPr>
                <a:spLocks/>
              </p:cNvSpPr>
              <p:nvPr/>
            </p:nvSpPr>
            <p:spPr bwMode="auto">
              <a:xfrm>
                <a:off x="6813550" y="1385888"/>
                <a:ext cx="365125" cy="200025"/>
              </a:xfrm>
              <a:custGeom>
                <a:avLst/>
                <a:gdLst/>
                <a:ahLst/>
                <a:cxnLst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3"/>
                  </a:cxn>
                  <a:cxn ang="0">
                    <a:pos x="53" y="32"/>
                  </a:cxn>
                  <a:cxn ang="0">
                    <a:pos x="39" y="33"/>
                  </a:cxn>
                  <a:cxn ang="0">
                    <a:pos x="7" y="26"/>
                  </a:cxn>
                  <a:cxn ang="0">
                    <a:pos x="42" y="32"/>
                  </a:cxn>
                  <a:cxn ang="0">
                    <a:pos x="74" y="25"/>
                  </a:cxn>
                  <a:cxn ang="0">
                    <a:pos x="87" y="23"/>
                  </a:cxn>
                  <a:cxn ang="0">
                    <a:pos x="54" y="14"/>
                  </a:cxn>
                  <a:cxn ang="0">
                    <a:pos x="97" y="17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56" y="5"/>
                  </a:cxn>
                  <a:cxn ang="0">
                    <a:pos x="37" y="7"/>
                  </a:cxn>
                  <a:cxn ang="0">
                    <a:pos x="21" y="16"/>
                  </a:cxn>
                  <a:cxn ang="0">
                    <a:pos x="9" y="24"/>
                  </a:cxn>
                  <a:cxn ang="0">
                    <a:pos x="0" y="24"/>
                  </a:cxn>
                  <a:cxn ang="0">
                    <a:pos x="13" y="33"/>
                  </a:cxn>
                  <a:cxn ang="0">
                    <a:pos x="25" y="44"/>
                  </a:cxn>
                  <a:cxn ang="0">
                    <a:pos x="46" y="49"/>
                  </a:cxn>
                  <a:cxn ang="0">
                    <a:pos x="55" y="46"/>
                  </a:cxn>
                  <a:cxn ang="0">
                    <a:pos x="58" y="49"/>
                  </a:cxn>
                  <a:cxn ang="0">
                    <a:pos x="96" y="32"/>
                  </a:cxn>
                  <a:cxn ang="0">
                    <a:pos x="53" y="33"/>
                  </a:cxn>
                </a:cxnLst>
                <a:rect l="0" t="0" r="r" b="b"/>
                <a:pathLst>
                  <a:path w="97" h="53">
                    <a:moveTo>
                      <a:pt x="53" y="33"/>
                    </a:move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47" y="33"/>
                      <a:pt x="42" y="34"/>
                      <a:pt x="39" y="33"/>
                    </a:cubicBezTo>
                    <a:cubicBezTo>
                      <a:pt x="31" y="31"/>
                      <a:pt x="7" y="26"/>
                      <a:pt x="7" y="26"/>
                    </a:cubicBezTo>
                    <a:cubicBezTo>
                      <a:pt x="7" y="26"/>
                      <a:pt x="39" y="32"/>
                      <a:pt x="42" y="32"/>
                    </a:cubicBezTo>
                    <a:cubicBezTo>
                      <a:pt x="46" y="31"/>
                      <a:pt x="70" y="25"/>
                      <a:pt x="74" y="25"/>
                    </a:cubicBezTo>
                    <a:cubicBezTo>
                      <a:pt x="75" y="25"/>
                      <a:pt x="81" y="24"/>
                      <a:pt x="87" y="23"/>
                    </a:cubicBezTo>
                    <a:cubicBezTo>
                      <a:pt x="71" y="20"/>
                      <a:pt x="53" y="18"/>
                      <a:pt x="54" y="14"/>
                    </a:cubicBezTo>
                    <a:cubicBezTo>
                      <a:pt x="54" y="9"/>
                      <a:pt x="79" y="14"/>
                      <a:pt x="97" y="17"/>
                    </a:cubicBezTo>
                    <a:cubicBezTo>
                      <a:pt x="85" y="11"/>
                      <a:pt x="69" y="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4"/>
                      <a:pt x="62" y="4"/>
                      <a:pt x="56" y="5"/>
                    </a:cubicBezTo>
                    <a:cubicBezTo>
                      <a:pt x="49" y="6"/>
                      <a:pt x="43" y="6"/>
                      <a:pt x="37" y="7"/>
                    </a:cubicBezTo>
                    <a:cubicBezTo>
                      <a:pt x="31" y="9"/>
                      <a:pt x="26" y="15"/>
                      <a:pt x="21" y="16"/>
                    </a:cubicBezTo>
                    <a:cubicBezTo>
                      <a:pt x="16" y="17"/>
                      <a:pt x="15" y="22"/>
                      <a:pt x="9" y="24"/>
                    </a:cubicBezTo>
                    <a:cubicBezTo>
                      <a:pt x="3" y="25"/>
                      <a:pt x="0" y="24"/>
                      <a:pt x="0" y="24"/>
                    </a:cubicBezTo>
                    <a:cubicBezTo>
                      <a:pt x="0" y="24"/>
                      <a:pt x="6" y="31"/>
                      <a:pt x="13" y="33"/>
                    </a:cubicBezTo>
                    <a:cubicBezTo>
                      <a:pt x="19" y="34"/>
                      <a:pt x="23" y="42"/>
                      <a:pt x="25" y="44"/>
                    </a:cubicBezTo>
                    <a:cubicBezTo>
                      <a:pt x="33" y="53"/>
                      <a:pt x="46" y="49"/>
                      <a:pt x="46" y="49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7"/>
                      <a:pt x="58" y="49"/>
                    </a:cubicBezTo>
                    <a:cubicBezTo>
                      <a:pt x="63" y="44"/>
                      <a:pt x="82" y="38"/>
                      <a:pt x="96" y="32"/>
                    </a:cubicBezTo>
                    <a:cubicBezTo>
                      <a:pt x="78" y="34"/>
                      <a:pt x="53" y="38"/>
                      <a:pt x="53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8" name="Freeform 49"/>
              <p:cNvSpPr>
                <a:spLocks/>
              </p:cNvSpPr>
              <p:nvPr/>
            </p:nvSpPr>
            <p:spPr bwMode="auto">
              <a:xfrm>
                <a:off x="6840538" y="1473200"/>
                <a:ext cx="315913" cy="41275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8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7" y="2"/>
                  </a:cxn>
                  <a:cxn ang="0">
                    <a:pos x="35" y="9"/>
                  </a:cxn>
                  <a:cxn ang="0">
                    <a:pos x="0" y="3"/>
                  </a:cxn>
                  <a:cxn ang="0">
                    <a:pos x="32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8" y="4"/>
                    </a:cubicBezTo>
                    <a:cubicBezTo>
                      <a:pt x="68" y="4"/>
                      <a:pt x="69" y="4"/>
                      <a:pt x="70" y="3"/>
                    </a:cubicBezTo>
                    <a:cubicBezTo>
                      <a:pt x="74" y="3"/>
                      <a:pt x="80" y="2"/>
                      <a:pt x="84" y="1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74" y="1"/>
                      <a:pt x="68" y="2"/>
                      <a:pt x="67" y="2"/>
                    </a:cubicBezTo>
                    <a:cubicBezTo>
                      <a:pt x="63" y="2"/>
                      <a:pt x="39" y="8"/>
                      <a:pt x="35" y="9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4" y="8"/>
                      <a:pt x="32" y="10"/>
                    </a:cubicBezTo>
                    <a:cubicBezTo>
                      <a:pt x="35" y="11"/>
                      <a:pt x="40" y="10"/>
                      <a:pt x="46" y="9"/>
                    </a:cubicBezTo>
                    <a:cubicBezTo>
                      <a:pt x="47" y="7"/>
                      <a:pt x="54" y="5"/>
                      <a:pt x="63" y="4"/>
                    </a:cubicBezTo>
                    <a:close/>
                  </a:path>
                </a:pathLst>
              </a:custGeom>
              <a:solidFill>
                <a:srgbClr val="61B5CC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99" name="Freeform 98"/>
              <p:cNvSpPr>
                <a:spLocks/>
              </p:cNvSpPr>
              <p:nvPr/>
            </p:nvSpPr>
            <p:spPr bwMode="auto">
              <a:xfrm>
                <a:off x="7091363" y="1533525"/>
                <a:ext cx="155575" cy="173038"/>
              </a:xfrm>
              <a:custGeom>
                <a:avLst/>
                <a:gdLst/>
                <a:ahLst/>
                <a:cxnLst>
                  <a:cxn ang="0">
                    <a:pos x="32" y="6"/>
                  </a:cxn>
                  <a:cxn ang="0">
                    <a:pos x="4" y="43"/>
                  </a:cxn>
                  <a:cxn ang="0">
                    <a:pos x="36" y="13"/>
                  </a:cxn>
                  <a:cxn ang="0">
                    <a:pos x="41" y="0"/>
                  </a:cxn>
                  <a:cxn ang="0">
                    <a:pos x="32" y="6"/>
                  </a:cxn>
                </a:cxnLst>
                <a:rect l="0" t="0" r="r" b="b"/>
                <a:pathLst>
                  <a:path w="41" h="46">
                    <a:moveTo>
                      <a:pt x="32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4" y="26"/>
                      <a:pt x="36" y="13"/>
                    </a:cubicBezTo>
                    <a:cubicBezTo>
                      <a:pt x="38" y="8"/>
                      <a:pt x="40" y="4"/>
                      <a:pt x="41" y="0"/>
                    </a:cubicBezTo>
                    <a:cubicBezTo>
                      <a:pt x="38" y="1"/>
                      <a:pt x="35" y="3"/>
                      <a:pt x="32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0" name="Freeform 99"/>
              <p:cNvSpPr>
                <a:spLocks/>
              </p:cNvSpPr>
              <p:nvPr/>
            </p:nvSpPr>
            <p:spPr bwMode="auto">
              <a:xfrm>
                <a:off x="7351713" y="1492250"/>
                <a:ext cx="127000" cy="4127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1" y="8"/>
                  </a:cxn>
                  <a:cxn ang="0">
                    <a:pos x="28" y="11"/>
                  </a:cxn>
                  <a:cxn ang="0">
                    <a:pos x="34" y="4"/>
                  </a:cxn>
                  <a:cxn ang="0">
                    <a:pos x="12" y="0"/>
                  </a:cxn>
                  <a:cxn ang="0">
                    <a:pos x="0" y="2"/>
                  </a:cxn>
                </a:cxnLst>
                <a:rect l="0" t="0" r="r" b="b"/>
                <a:pathLst>
                  <a:path w="34" h="11">
                    <a:moveTo>
                      <a:pt x="0" y="2"/>
                    </a:moveTo>
                    <a:cubicBezTo>
                      <a:pt x="3" y="4"/>
                      <a:pt x="7" y="6"/>
                      <a:pt x="11" y="8"/>
                    </a:cubicBezTo>
                    <a:cubicBezTo>
                      <a:pt x="16" y="9"/>
                      <a:pt x="22" y="10"/>
                      <a:pt x="28" y="11"/>
                    </a:cubicBezTo>
                    <a:cubicBezTo>
                      <a:pt x="30" y="9"/>
                      <a:pt x="32" y="6"/>
                      <a:pt x="34" y="4"/>
                    </a:cubicBezTo>
                    <a:cubicBezTo>
                      <a:pt x="27" y="3"/>
                      <a:pt x="19" y="2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1" name="Freeform 100"/>
              <p:cNvSpPr>
                <a:spLocks/>
              </p:cNvSpPr>
              <p:nvPr/>
            </p:nvSpPr>
            <p:spPr bwMode="auto">
              <a:xfrm>
                <a:off x="7324725" y="1262063"/>
                <a:ext cx="153988" cy="17780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7"/>
                  </a:cxn>
                  <a:cxn ang="0">
                    <a:pos x="9" y="41"/>
                  </a:cxn>
                </a:cxnLst>
                <a:rect l="0" t="0" r="r" b="b"/>
                <a:pathLst>
                  <a:path w="41" h="47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7"/>
                    </a:cubicBezTo>
                    <a:cubicBezTo>
                      <a:pt x="3" y="45"/>
                      <a:pt x="6" y="44"/>
                      <a:pt x="9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2" name="Freeform 101"/>
              <p:cNvSpPr>
                <a:spLocks/>
              </p:cNvSpPr>
              <p:nvPr/>
            </p:nvSpPr>
            <p:spPr bwMode="auto">
              <a:xfrm>
                <a:off x="7310438" y="1547813"/>
                <a:ext cx="33338" cy="79375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3" y="21"/>
                  </a:cxn>
                  <a:cxn ang="0">
                    <a:pos x="9" y="17"/>
                  </a:cxn>
                  <a:cxn ang="0">
                    <a:pos x="6" y="8"/>
                  </a:cxn>
                </a:cxnLst>
                <a:rect l="0" t="0" r="r" b="b"/>
                <a:pathLst>
                  <a:path w="9" h="21">
                    <a:moveTo>
                      <a:pt x="6" y="8"/>
                    </a:move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5" y="20"/>
                      <a:pt x="7" y="18"/>
                      <a:pt x="9" y="17"/>
                    </a:cubicBezTo>
                    <a:cubicBezTo>
                      <a:pt x="8" y="14"/>
                      <a:pt x="7" y="11"/>
                      <a:pt x="6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3" name="Freeform 102"/>
              <p:cNvSpPr>
                <a:spLocks/>
              </p:cNvSpPr>
              <p:nvPr/>
            </p:nvSpPr>
            <p:spPr bwMode="auto">
              <a:xfrm>
                <a:off x="7173913" y="12176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4" name="Freeform 103"/>
              <p:cNvSpPr>
                <a:spLocks/>
              </p:cNvSpPr>
              <p:nvPr/>
            </p:nvSpPr>
            <p:spPr bwMode="auto">
              <a:xfrm>
                <a:off x="7013575" y="1420813"/>
                <a:ext cx="206375" cy="60325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1" y="5"/>
                  </a:cxn>
                </a:cxnLst>
                <a:rect l="0" t="0" r="r" b="b"/>
                <a:pathLst>
                  <a:path w="55" h="16">
                    <a:moveTo>
                      <a:pt x="1" y="5"/>
                    </a:move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5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ubicBezTo>
                      <a:pt x="47" y="15"/>
                      <a:pt x="52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1" y="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5" name="Freeform 104"/>
              <p:cNvSpPr>
                <a:spLocks/>
              </p:cNvSpPr>
              <p:nvPr/>
            </p:nvSpPr>
            <p:spPr bwMode="auto">
              <a:xfrm>
                <a:off x="7396163" y="145415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4" y="0"/>
                  </a:cxn>
                  <a:cxn ang="0">
                    <a:pos x="34" y="0"/>
                  </a:cxn>
                  <a:cxn ang="0">
                    <a:pos x="0" y="3"/>
                  </a:cxn>
                </a:cxnLst>
                <a:rect l="0" t="0" r="r" b="b"/>
                <a:pathLst>
                  <a:path w="34" h="3">
                    <a:moveTo>
                      <a:pt x="0" y="3"/>
                    </a:moveTo>
                    <a:cubicBezTo>
                      <a:pt x="11" y="2"/>
                      <a:pt x="2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11" y="2"/>
                      <a:pt x="0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6" name="Freeform 105"/>
              <p:cNvSpPr>
                <a:spLocks/>
              </p:cNvSpPr>
              <p:nvPr/>
            </p:nvSpPr>
            <p:spPr bwMode="auto">
              <a:xfrm>
                <a:off x="7129463" y="1281113"/>
                <a:ext cx="7938" cy="14288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7" name="Freeform 106"/>
              <p:cNvSpPr>
                <a:spLocks/>
              </p:cNvSpPr>
              <p:nvPr/>
            </p:nvSpPr>
            <p:spPr bwMode="auto">
              <a:xfrm>
                <a:off x="7126288" y="1270000"/>
                <a:ext cx="1588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8" name="Freeform 107"/>
              <p:cNvSpPr>
                <a:spLocks/>
              </p:cNvSpPr>
              <p:nvPr/>
            </p:nvSpPr>
            <p:spPr bwMode="auto">
              <a:xfrm>
                <a:off x="7148513" y="13112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09" name="Freeform 108"/>
              <p:cNvSpPr>
                <a:spLocks/>
              </p:cNvSpPr>
              <p:nvPr/>
            </p:nvSpPr>
            <p:spPr bwMode="auto">
              <a:xfrm>
                <a:off x="7167563" y="1709738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0" name="Freeform 109"/>
              <p:cNvSpPr>
                <a:spLocks/>
              </p:cNvSpPr>
              <p:nvPr/>
            </p:nvSpPr>
            <p:spPr bwMode="auto">
              <a:xfrm>
                <a:off x="7359650" y="1277938"/>
                <a:ext cx="11113" cy="142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0"/>
                  </a:cxn>
                  <a:cxn ang="0">
                    <a:pos x="0" y="4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1" name="Freeform 110"/>
              <p:cNvSpPr>
                <a:spLocks/>
              </p:cNvSpPr>
              <p:nvPr/>
            </p:nvSpPr>
            <p:spPr bwMode="auto">
              <a:xfrm>
                <a:off x="7377113" y="1250950"/>
                <a:ext cx="7938" cy="111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2" name="Freeform 111"/>
              <p:cNvSpPr>
                <a:spLocks/>
              </p:cNvSpPr>
              <p:nvPr/>
            </p:nvSpPr>
            <p:spPr bwMode="auto">
              <a:xfrm>
                <a:off x="7318375" y="1292225"/>
                <a:ext cx="41275" cy="873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8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8"/>
                      <a:pt x="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3" name="Freeform 112"/>
              <p:cNvSpPr>
                <a:spLocks/>
              </p:cNvSpPr>
              <p:nvPr/>
            </p:nvSpPr>
            <p:spPr bwMode="auto">
              <a:xfrm>
                <a:off x="7178675" y="1352550"/>
                <a:ext cx="38100" cy="57150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10" y="1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7" y="10"/>
                      <a:pt x="3" y="5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5" y="8"/>
                      <a:pt x="8" y="12"/>
                      <a:pt x="10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4" name="Freeform 113"/>
              <p:cNvSpPr>
                <a:spLocks/>
              </p:cNvSpPr>
              <p:nvPr/>
            </p:nvSpPr>
            <p:spPr bwMode="auto">
              <a:xfrm>
                <a:off x="7008813" y="1473200"/>
                <a:ext cx="211138" cy="38100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</a:cxnLst>
                <a:rect l="0" t="0" r="r" b="b"/>
                <a:pathLst>
                  <a:path w="56" h="10">
                    <a:moveTo>
                      <a:pt x="25" y="3"/>
                    </a:moveTo>
                    <a:cubicBezTo>
                      <a:pt x="24" y="4"/>
                      <a:pt x="23" y="4"/>
                      <a:pt x="23" y="4"/>
                    </a:cubicBezTo>
                    <a:cubicBezTo>
                      <a:pt x="21" y="4"/>
                      <a:pt x="20" y="4"/>
                      <a:pt x="18" y="4"/>
                    </a:cubicBezTo>
                    <a:cubicBezTo>
                      <a:pt x="9" y="5"/>
                      <a:pt x="2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5" name="Freeform 114"/>
              <p:cNvSpPr>
                <a:spLocks/>
              </p:cNvSpPr>
              <p:nvPr/>
            </p:nvSpPr>
            <p:spPr bwMode="auto">
              <a:xfrm>
                <a:off x="7227888" y="1533525"/>
                <a:ext cx="19050" cy="492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5" y="0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5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6" name="Freeform 115"/>
              <p:cNvSpPr>
                <a:spLocks/>
              </p:cNvSpPr>
              <p:nvPr/>
            </p:nvSpPr>
            <p:spPr bwMode="auto">
              <a:xfrm>
                <a:off x="7310438" y="1533525"/>
                <a:ext cx="66675" cy="746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12" y="20"/>
                  </a:cxn>
                  <a:cxn ang="0">
                    <a:pos x="18" y="16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18" h="20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8" y="15"/>
                      <a:pt x="10" y="17"/>
                      <a:pt x="12" y="20"/>
                    </a:cubicBezTo>
                    <a:cubicBezTo>
                      <a:pt x="14" y="19"/>
                      <a:pt x="16" y="17"/>
                      <a:pt x="18" y="16"/>
                    </a:cubicBezTo>
                    <a:cubicBezTo>
                      <a:pt x="16" y="13"/>
                      <a:pt x="14" y="11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7" name="Freeform 116"/>
              <p:cNvSpPr>
                <a:spLocks/>
              </p:cNvSpPr>
              <p:nvPr/>
            </p:nvSpPr>
            <p:spPr bwMode="auto">
              <a:xfrm>
                <a:off x="7310438" y="1235075"/>
                <a:ext cx="109538" cy="207963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4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6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5"/>
                      <a:pt x="3" y="54"/>
                      <a:pt x="4" y="54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4" y="0"/>
                      <a:pt x="22" y="1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7" y="8"/>
                      <a:pt x="16" y="10"/>
                      <a:pt x="16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3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8" name="Freeform 117"/>
              <p:cNvSpPr>
                <a:spLocks/>
              </p:cNvSpPr>
              <p:nvPr/>
            </p:nvSpPr>
            <p:spPr bwMode="auto">
              <a:xfrm>
                <a:off x="7156450" y="1530350"/>
                <a:ext cx="104775" cy="2063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4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2" y="30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19" name="Freeform 118"/>
              <p:cNvSpPr>
                <a:spLocks/>
              </p:cNvSpPr>
              <p:nvPr/>
            </p:nvSpPr>
            <p:spPr bwMode="auto">
              <a:xfrm>
                <a:off x="7340600" y="1454150"/>
                <a:ext cx="184150" cy="4603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12"/>
                  </a:cxn>
                  <a:cxn ang="0">
                    <a:pos x="15" y="10"/>
                  </a:cxn>
                  <a:cxn ang="0">
                    <a:pos x="43" y="7"/>
                  </a:cxn>
                  <a:cxn ang="0">
                    <a:pos x="49" y="0"/>
                  </a:cxn>
                  <a:cxn ang="0">
                    <a:pos x="15" y="3"/>
                  </a:cxn>
                  <a:cxn ang="0">
                    <a:pos x="0" y="10"/>
                  </a:cxn>
                </a:cxnLst>
                <a:rect l="0" t="0" r="r" b="b"/>
                <a:pathLst>
                  <a:path w="49" h="12">
                    <a:moveTo>
                      <a:pt x="0" y="10"/>
                    </a:moveTo>
                    <a:cubicBezTo>
                      <a:pt x="1" y="10"/>
                      <a:pt x="2" y="11"/>
                      <a:pt x="3" y="12"/>
                    </a:cubicBezTo>
                    <a:cubicBezTo>
                      <a:pt x="6" y="11"/>
                      <a:pt x="10" y="11"/>
                      <a:pt x="15" y="10"/>
                    </a:cubicBezTo>
                    <a:cubicBezTo>
                      <a:pt x="24" y="9"/>
                      <a:pt x="35" y="8"/>
                      <a:pt x="43" y="7"/>
                    </a:cubicBezTo>
                    <a:cubicBezTo>
                      <a:pt x="45" y="5"/>
                      <a:pt x="47" y="2"/>
                      <a:pt x="49" y="0"/>
                    </a:cubicBezTo>
                    <a:cubicBezTo>
                      <a:pt x="40" y="0"/>
                      <a:pt x="26" y="2"/>
                      <a:pt x="15" y="3"/>
                    </a:cubicBezTo>
                    <a:cubicBezTo>
                      <a:pt x="8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0" name="Freeform 119"/>
              <p:cNvSpPr>
                <a:spLocks/>
              </p:cNvSpPr>
              <p:nvPr/>
            </p:nvSpPr>
            <p:spPr bwMode="auto">
              <a:xfrm>
                <a:off x="7126288" y="1254125"/>
                <a:ext cx="134938" cy="180975"/>
              </a:xfrm>
              <a:custGeom>
                <a:avLst/>
                <a:gdLst/>
                <a:ahLst/>
                <a:cxnLst>
                  <a:cxn ang="0">
                    <a:pos x="24" y="41"/>
                  </a:cxn>
                  <a:cxn ang="0">
                    <a:pos x="35" y="48"/>
                  </a:cxn>
                  <a:cxn ang="0">
                    <a:pos x="36" y="44"/>
                  </a:cxn>
                  <a:cxn ang="0">
                    <a:pos x="30" y="37"/>
                  </a:cxn>
                  <a:cxn ang="0">
                    <a:pos x="25" y="30"/>
                  </a:cxn>
                  <a:cxn ang="0">
                    <a:pos x="4" y="2"/>
                  </a:cxn>
                  <a:cxn ang="0">
                    <a:pos x="0" y="1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6" y="15"/>
                  </a:cxn>
                  <a:cxn ang="0">
                    <a:pos x="8" y="18"/>
                  </a:cxn>
                  <a:cxn ang="0">
                    <a:pos x="14" y="26"/>
                  </a:cxn>
                  <a:cxn ang="0">
                    <a:pos x="24" y="41"/>
                  </a:cxn>
                </a:cxnLst>
                <a:rect l="0" t="0" r="r" b="b"/>
                <a:pathLst>
                  <a:path w="36" h="48">
                    <a:moveTo>
                      <a:pt x="24" y="41"/>
                    </a:moveTo>
                    <a:cubicBezTo>
                      <a:pt x="29" y="45"/>
                      <a:pt x="33" y="48"/>
                      <a:pt x="35" y="48"/>
                    </a:cubicBezTo>
                    <a:cubicBezTo>
                      <a:pt x="36" y="47"/>
                      <a:pt x="36" y="46"/>
                      <a:pt x="36" y="44"/>
                    </a:cubicBezTo>
                    <a:cubicBezTo>
                      <a:pt x="34" y="42"/>
                      <a:pt x="32" y="40"/>
                      <a:pt x="30" y="37"/>
                    </a:cubicBezTo>
                    <a:cubicBezTo>
                      <a:pt x="28" y="35"/>
                      <a:pt x="27" y="32"/>
                      <a:pt x="25" y="30"/>
                    </a:cubicBezTo>
                    <a:cubicBezTo>
                      <a:pt x="18" y="19"/>
                      <a:pt x="9" y="5"/>
                      <a:pt x="4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10"/>
                      <a:pt x="3" y="11"/>
                    </a:cubicBezTo>
                    <a:cubicBezTo>
                      <a:pt x="4" y="12"/>
                      <a:pt x="5" y="14"/>
                      <a:pt x="6" y="15"/>
                    </a:cubicBezTo>
                    <a:cubicBezTo>
                      <a:pt x="7" y="16"/>
                      <a:pt x="7" y="17"/>
                      <a:pt x="8" y="18"/>
                    </a:cubicBezTo>
                    <a:cubicBezTo>
                      <a:pt x="10" y="21"/>
                      <a:pt x="12" y="24"/>
                      <a:pt x="14" y="26"/>
                    </a:cubicBezTo>
                    <a:cubicBezTo>
                      <a:pt x="17" y="31"/>
                      <a:pt x="21" y="36"/>
                      <a:pt x="24" y="4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1" name="Freeform 120"/>
              <p:cNvSpPr>
                <a:spLocks/>
              </p:cNvSpPr>
              <p:nvPr/>
            </p:nvSpPr>
            <p:spPr bwMode="auto">
              <a:xfrm>
                <a:off x="7008813" y="1473200"/>
                <a:ext cx="222250" cy="57150"/>
              </a:xfrm>
              <a:custGeom>
                <a:avLst/>
                <a:gdLst/>
                <a:ahLst/>
                <a:cxnLst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</a:cxnLst>
                <a:rect l="0" t="0" r="r" b="b"/>
                <a:pathLst>
                  <a:path w="59" h="15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5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2" name="Freeform 121"/>
              <p:cNvSpPr>
                <a:spLocks/>
              </p:cNvSpPr>
              <p:nvPr/>
            </p:nvSpPr>
            <p:spPr bwMode="auto">
              <a:xfrm>
                <a:off x="7291388" y="1363663"/>
                <a:ext cx="1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3" name="Freeform 122"/>
              <p:cNvSpPr>
                <a:spLocks/>
              </p:cNvSpPr>
              <p:nvPr/>
            </p:nvSpPr>
            <p:spPr bwMode="auto">
              <a:xfrm>
                <a:off x="7291388" y="1217613"/>
                <a:ext cx="41275" cy="146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9"/>
                  </a:cxn>
                  <a:cxn ang="0">
                    <a:pos x="11" y="0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7" y="1"/>
                      <a:pt x="4" y="22"/>
                      <a:pt x="0" y="39"/>
                    </a:cubicBezTo>
                    <a:cubicBezTo>
                      <a:pt x="4" y="2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4" name="Freeform 123"/>
              <p:cNvSpPr>
                <a:spLocks/>
              </p:cNvSpPr>
              <p:nvPr/>
            </p:nvSpPr>
            <p:spPr bwMode="auto">
              <a:xfrm>
                <a:off x="7181850" y="1416050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5" name="Freeform 124"/>
              <p:cNvSpPr>
                <a:spLocks/>
              </p:cNvSpPr>
              <p:nvPr/>
            </p:nvSpPr>
            <p:spPr bwMode="auto">
              <a:xfrm>
                <a:off x="7031038" y="1481138"/>
                <a:ext cx="200025" cy="90488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38" y="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53" y="0"/>
                  </a:cxn>
                </a:cxnLst>
                <a:rect l="0" t="0" r="r" b="b"/>
                <a:pathLst>
                  <a:path w="53" h="24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0" y="2"/>
                      <a:pt x="45" y="5"/>
                      <a:pt x="38" y="7"/>
                    </a:cubicBezTo>
                    <a:cubicBezTo>
                      <a:pt x="24" y="13"/>
                      <a:pt x="5" y="19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17"/>
                      <a:pt x="45" y="7"/>
                      <a:pt x="5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6" name="Freeform 125"/>
              <p:cNvSpPr>
                <a:spLocks/>
              </p:cNvSpPr>
              <p:nvPr/>
            </p:nvSpPr>
            <p:spPr bwMode="auto">
              <a:xfrm>
                <a:off x="7219950" y="1530350"/>
                <a:ext cx="44450" cy="2222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9"/>
                  </a:cxn>
                  <a:cxn ang="0">
                    <a:pos x="10" y="0"/>
                  </a:cxn>
                </a:cxnLst>
                <a:rect l="0" t="0" r="r" b="b"/>
                <a:pathLst>
                  <a:path w="12" h="5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3"/>
                      <a:pt x="3" y="59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7" name="Freeform 126"/>
              <p:cNvSpPr>
                <a:spLocks/>
              </p:cNvSpPr>
              <p:nvPr/>
            </p:nvSpPr>
            <p:spPr bwMode="auto">
              <a:xfrm>
                <a:off x="7219950" y="15303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9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3" y="35"/>
                  </a:cxn>
                  <a:cxn ang="0">
                    <a:pos x="12" y="34"/>
                  </a:cxn>
                  <a:cxn ang="0">
                    <a:pos x="14" y="33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9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9" y="58"/>
                      <a:pt x="11" y="47"/>
                      <a:pt x="13" y="35"/>
                    </a:cubicBezTo>
                    <a:cubicBezTo>
                      <a:pt x="13" y="34"/>
                      <a:pt x="12" y="34"/>
                      <a:pt x="12" y="34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28"/>
                      <a:pt x="16" y="23"/>
                      <a:pt x="16" y="18"/>
                    </a:cubicBezTo>
                    <a:cubicBezTo>
                      <a:pt x="16" y="9"/>
                      <a:pt x="14" y="1"/>
                      <a:pt x="1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8" name="Freeform 127"/>
              <p:cNvSpPr>
                <a:spLocks/>
              </p:cNvSpPr>
              <p:nvPr/>
            </p:nvSpPr>
            <p:spPr bwMode="auto">
              <a:xfrm>
                <a:off x="7291388" y="1217613"/>
                <a:ext cx="60325" cy="225425"/>
              </a:xfrm>
              <a:custGeom>
                <a:avLst/>
                <a:gdLst/>
                <a:ahLst/>
                <a:cxnLst>
                  <a:cxn ang="0">
                    <a:pos x="4" y="60"/>
                  </a:cxn>
                  <a:cxn ang="0">
                    <a:pos x="6" y="60"/>
                  </a:cxn>
                  <a:cxn ang="0">
                    <a:pos x="7" y="43"/>
                  </a:cxn>
                  <a:cxn ang="0">
                    <a:pos x="7" y="43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4" y="60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5" y="60"/>
                      <a:pt x="5" y="60"/>
                      <a:pt x="6" y="60"/>
                    </a:cubicBezTo>
                    <a:cubicBezTo>
                      <a:pt x="5" y="57"/>
                      <a:pt x="6" y="50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0" y="25"/>
                      <a:pt x="16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51"/>
                      <a:pt x="2" y="58"/>
                      <a:pt x="4" y="60"/>
                    </a:cubicBezTo>
                    <a:close/>
                  </a:path>
                </a:pathLst>
              </a:custGeom>
              <a:solidFill>
                <a:srgbClr val="347F9F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29" name="Freeform 128"/>
              <p:cNvSpPr>
                <a:spLocks/>
              </p:cNvSpPr>
              <p:nvPr/>
            </p:nvSpPr>
            <p:spPr bwMode="auto">
              <a:xfrm>
                <a:off x="7313613" y="1522413"/>
                <a:ext cx="93663" cy="6826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19" y="18"/>
                  </a:cxn>
                  <a:cxn ang="0">
                    <a:pos x="25" y="13"/>
                  </a:cxn>
                  <a:cxn ang="0">
                    <a:pos x="16" y="6"/>
                  </a:cxn>
                  <a:cxn ang="0">
                    <a:pos x="1" y="1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14" y="13"/>
                      <a:pt x="16" y="15"/>
                      <a:pt x="19" y="18"/>
                    </a:cubicBezTo>
                    <a:cubicBezTo>
                      <a:pt x="21" y="16"/>
                      <a:pt x="23" y="15"/>
                      <a:pt x="25" y="13"/>
                    </a:cubicBezTo>
                    <a:cubicBezTo>
                      <a:pt x="22" y="11"/>
                      <a:pt x="19" y="8"/>
                      <a:pt x="16" y="6"/>
                    </a:cubicBezTo>
                    <a:cubicBezTo>
                      <a:pt x="9" y="2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0" name="Freeform 129"/>
              <p:cNvSpPr>
                <a:spLocks/>
              </p:cNvSpPr>
              <p:nvPr/>
            </p:nvSpPr>
            <p:spPr bwMode="auto">
              <a:xfrm>
                <a:off x="7027863" y="1481138"/>
                <a:ext cx="206375" cy="104775"/>
              </a:xfrm>
              <a:custGeom>
                <a:avLst/>
                <a:gdLst/>
                <a:ahLst/>
                <a:cxnLst>
                  <a:cxn ang="0">
                    <a:pos x="42" y="15"/>
                  </a:cxn>
                  <a:cxn ang="0">
                    <a:pos x="55" y="2"/>
                  </a:cxn>
                  <a:cxn ang="0">
                    <a:pos x="54" y="0"/>
                  </a:cxn>
                  <a:cxn ang="0">
                    <a:pos x="1" y="24"/>
                  </a:cxn>
                  <a:cxn ang="0">
                    <a:pos x="0" y="26"/>
                  </a:cxn>
                  <a:cxn ang="0">
                    <a:pos x="8" y="27"/>
                  </a:cxn>
                  <a:cxn ang="0">
                    <a:pos x="42" y="15"/>
                  </a:cxn>
                </a:cxnLst>
                <a:rect l="0" t="0" r="r" b="b"/>
                <a:pathLst>
                  <a:path w="55" h="28">
                    <a:moveTo>
                      <a:pt x="42" y="15"/>
                    </a:moveTo>
                    <a:cubicBezTo>
                      <a:pt x="49" y="9"/>
                      <a:pt x="55" y="4"/>
                      <a:pt x="55" y="2"/>
                    </a:cubicBezTo>
                    <a:cubicBezTo>
                      <a:pt x="55" y="1"/>
                      <a:pt x="54" y="1"/>
                      <a:pt x="54" y="0"/>
                    </a:cubicBezTo>
                    <a:cubicBezTo>
                      <a:pt x="46" y="7"/>
                      <a:pt x="7" y="17"/>
                      <a:pt x="1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8"/>
                      <a:pt x="3" y="28"/>
                      <a:pt x="8" y="27"/>
                    </a:cubicBezTo>
                    <a:cubicBezTo>
                      <a:pt x="16" y="24"/>
                      <a:pt x="30" y="19"/>
                      <a:pt x="42" y="1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1" name="Freeform 130"/>
              <p:cNvSpPr>
                <a:spLocks/>
              </p:cNvSpPr>
              <p:nvPr/>
            </p:nvSpPr>
            <p:spPr bwMode="auto">
              <a:xfrm>
                <a:off x="7069138" y="1295400"/>
                <a:ext cx="188913" cy="155575"/>
              </a:xfrm>
              <a:custGeom>
                <a:avLst/>
                <a:gdLst/>
                <a:ahLst/>
                <a:cxnLst>
                  <a:cxn ang="0">
                    <a:pos x="34" y="35"/>
                  </a:cxn>
                  <a:cxn ang="0">
                    <a:pos x="49" y="39"/>
                  </a:cxn>
                  <a:cxn ang="0">
                    <a:pos x="50" y="37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25" y="18"/>
                  </a:cxn>
                  <a:cxn ang="0">
                    <a:pos x="1" y="3"/>
                  </a:cxn>
                  <a:cxn ang="0">
                    <a:pos x="9" y="14"/>
                  </a:cxn>
                  <a:cxn ang="0">
                    <a:pos x="30" y="32"/>
                  </a:cxn>
                  <a:cxn ang="0">
                    <a:pos x="34" y="35"/>
                  </a:cxn>
                </a:cxnLst>
                <a:rect l="0" t="0" r="r" b="b"/>
                <a:pathLst>
                  <a:path w="50" h="41">
                    <a:moveTo>
                      <a:pt x="34" y="35"/>
                    </a:moveTo>
                    <a:cubicBezTo>
                      <a:pt x="41" y="39"/>
                      <a:pt x="47" y="41"/>
                      <a:pt x="49" y="39"/>
                    </a:cubicBezTo>
                    <a:cubicBezTo>
                      <a:pt x="50" y="39"/>
                      <a:pt x="50" y="38"/>
                      <a:pt x="50" y="37"/>
                    </a:cubicBezTo>
                    <a:cubicBezTo>
                      <a:pt x="48" y="37"/>
                      <a:pt x="44" y="34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4" y="26"/>
                      <a:pt x="30" y="22"/>
                      <a:pt x="25" y="18"/>
                    </a:cubicBezTo>
                    <a:cubicBezTo>
                      <a:pt x="14" y="8"/>
                      <a:pt x="4" y="0"/>
                      <a:pt x="1" y="3"/>
                    </a:cubicBezTo>
                    <a:cubicBezTo>
                      <a:pt x="0" y="5"/>
                      <a:pt x="3" y="9"/>
                      <a:pt x="9" y="14"/>
                    </a:cubicBezTo>
                    <a:cubicBezTo>
                      <a:pt x="15" y="20"/>
                      <a:pt x="23" y="26"/>
                      <a:pt x="30" y="32"/>
                    </a:cubicBezTo>
                    <a:cubicBezTo>
                      <a:pt x="31" y="33"/>
                      <a:pt x="33" y="34"/>
                      <a:pt x="34" y="3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2" name="Freeform 131"/>
              <p:cNvSpPr>
                <a:spLocks/>
              </p:cNvSpPr>
              <p:nvPr/>
            </p:nvSpPr>
            <p:spPr bwMode="auto">
              <a:xfrm>
                <a:off x="7335838" y="1374775"/>
                <a:ext cx="215900" cy="11747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6" y="24"/>
                  </a:cxn>
                  <a:cxn ang="0">
                    <a:pos x="16" y="24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4" y="29"/>
                      <a:pt x="9" y="26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6" y="22"/>
                      <a:pt x="0" y="26"/>
                      <a:pt x="0" y="29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3" name="Freeform 132"/>
              <p:cNvSpPr>
                <a:spLocks/>
              </p:cNvSpPr>
              <p:nvPr/>
            </p:nvSpPr>
            <p:spPr bwMode="auto">
              <a:xfrm>
                <a:off x="7288213" y="1676400"/>
                <a:ext cx="30163" cy="82550"/>
              </a:xfrm>
              <a:custGeom>
                <a:avLst/>
                <a:gdLst/>
                <a:ahLst/>
                <a:cxnLst>
                  <a:cxn ang="0">
                    <a:pos x="5" y="22"/>
                  </a:cxn>
                  <a:cxn ang="0">
                    <a:pos x="8" y="6"/>
                  </a:cxn>
                  <a:cxn ang="0">
                    <a:pos x="0" y="0"/>
                  </a:cxn>
                  <a:cxn ang="0">
                    <a:pos x="5" y="22"/>
                  </a:cxn>
                </a:cxnLst>
                <a:rect l="0" t="0" r="r" b="b"/>
                <a:pathLst>
                  <a:path w="8" h="22">
                    <a:moveTo>
                      <a:pt x="5" y="22"/>
                    </a:moveTo>
                    <a:cubicBezTo>
                      <a:pt x="8" y="22"/>
                      <a:pt x="8" y="15"/>
                      <a:pt x="8" y="6"/>
                    </a:cubicBezTo>
                    <a:cubicBezTo>
                      <a:pt x="5" y="4"/>
                      <a:pt x="3" y="2"/>
                      <a:pt x="0" y="0"/>
                    </a:cubicBezTo>
                    <a:cubicBezTo>
                      <a:pt x="1" y="12"/>
                      <a:pt x="2" y="22"/>
                      <a:pt x="5" y="2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534" name="Freeform 133"/>
              <p:cNvSpPr>
                <a:spLocks/>
              </p:cNvSpPr>
              <p:nvPr/>
            </p:nvSpPr>
            <p:spPr bwMode="auto">
              <a:xfrm>
                <a:off x="7031038" y="1209675"/>
                <a:ext cx="490538" cy="447675"/>
              </a:xfrm>
              <a:custGeom>
                <a:avLst/>
                <a:gdLst/>
                <a:ahLst/>
                <a:cxnLst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1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9" y="44"/>
                  </a:cxn>
                  <a:cxn ang="0">
                    <a:pos x="69" y="44"/>
                  </a:cxn>
                  <a:cxn ang="0">
                    <a:pos x="62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8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8" y="92"/>
                  </a:cxn>
                  <a:cxn ang="0">
                    <a:pos x="57" y="86"/>
                  </a:cxn>
                  <a:cxn ang="0">
                    <a:pos x="57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67" y="116"/>
                  </a:cxn>
                  <a:cxn ang="0">
                    <a:pos x="75" y="112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9"/>
                  </a:cxn>
                  <a:cxn ang="0">
                    <a:pos x="103" y="94"/>
                  </a:cxn>
                  <a:cxn ang="0">
                    <a:pos x="109" y="89"/>
                  </a:cxn>
                  <a:cxn ang="0">
                    <a:pos x="96" y="83"/>
                  </a:cxn>
                </a:cxnLst>
                <a:rect l="0" t="0" r="r" b="b"/>
                <a:pathLst>
                  <a:path w="130" h="119">
                    <a:moveTo>
                      <a:pt x="96" y="83"/>
                    </a:move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7" y="66"/>
                      <a:pt x="94" y="60"/>
                    </a:cubicBezTo>
                    <a:cubicBezTo>
                      <a:pt x="109" y="49"/>
                      <a:pt x="130" y="36"/>
                      <a:pt x="127" y="32"/>
                    </a:cubicBezTo>
                    <a:cubicBezTo>
                      <a:pt x="124" y="28"/>
                      <a:pt x="103" y="45"/>
                      <a:pt x="87" y="55"/>
                    </a:cubicBezTo>
                    <a:cubicBezTo>
                      <a:pt x="84" y="58"/>
                      <a:pt x="81" y="59"/>
                      <a:pt x="78" y="61"/>
                    </a:cubicBezTo>
                    <a:cubicBezTo>
                      <a:pt x="77" y="61"/>
                      <a:pt x="76" y="62"/>
                      <a:pt x="75" y="62"/>
                    </a:cubicBezTo>
                    <a:cubicBezTo>
                      <a:pt x="74" y="62"/>
                      <a:pt x="74" y="62"/>
                      <a:pt x="73" y="62"/>
                    </a:cubicBezTo>
                    <a:cubicBezTo>
                      <a:pt x="71" y="60"/>
                      <a:pt x="69" y="53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26"/>
                      <a:pt x="67" y="0"/>
                      <a:pt x="62" y="1"/>
                    </a:cubicBezTo>
                    <a:cubicBezTo>
                      <a:pt x="57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1" y="59"/>
                      <a:pt x="60" y="60"/>
                    </a:cubicBezTo>
                    <a:cubicBezTo>
                      <a:pt x="60" y="61"/>
                      <a:pt x="60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2" y="53"/>
                      <a:pt x="15" y="44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2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4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1" y="94"/>
                      <a:pt x="25" y="98"/>
                    </a:cubicBezTo>
                    <a:cubicBezTo>
                      <a:pt x="15" y="105"/>
                      <a:pt x="6" y="112"/>
                      <a:pt x="8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51" y="89"/>
                      <a:pt x="54" y="87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6" y="94"/>
                      <a:pt x="66" y="103"/>
                    </a:cubicBezTo>
                    <a:cubicBezTo>
                      <a:pt x="67" y="107"/>
                      <a:pt x="67" y="111"/>
                      <a:pt x="67" y="116"/>
                    </a:cubicBezTo>
                    <a:cubicBezTo>
                      <a:pt x="70" y="114"/>
                      <a:pt x="72" y="113"/>
                      <a:pt x="75" y="112"/>
                    </a:cubicBezTo>
                    <a:cubicBezTo>
                      <a:pt x="75" y="109"/>
                      <a:pt x="74" y="106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4" y="85"/>
                      <a:pt x="91" y="89"/>
                    </a:cubicBezTo>
                    <a:cubicBezTo>
                      <a:pt x="95" y="90"/>
                      <a:pt x="99" y="92"/>
                      <a:pt x="103" y="94"/>
                    </a:cubicBezTo>
                    <a:cubicBezTo>
                      <a:pt x="105" y="92"/>
                      <a:pt x="107" y="91"/>
                      <a:pt x="109" y="89"/>
                    </a:cubicBezTo>
                    <a:cubicBezTo>
                      <a:pt x="105" y="87"/>
                      <a:pt x="100" y="85"/>
                      <a:pt x="96" y="83"/>
                    </a:cubicBezTo>
                    <a:close/>
                  </a:path>
                </a:pathLst>
              </a:custGeom>
              <a:solidFill>
                <a:schemeClr val="tx2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9" name="Freeform 143"/>
            <p:cNvSpPr>
              <a:spLocks noEditPoints="1"/>
            </p:cNvSpPr>
            <p:nvPr/>
          </p:nvSpPr>
          <p:spPr bwMode="auto">
            <a:xfrm rot="1639090">
              <a:off x="6813850" y="1631634"/>
              <a:ext cx="145913" cy="178972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38" y="19"/>
                </a:cxn>
                <a:cxn ang="0">
                  <a:pos x="33" y="18"/>
                </a:cxn>
                <a:cxn ang="0">
                  <a:pos x="28" y="10"/>
                </a:cxn>
                <a:cxn ang="0">
                  <a:pos x="19" y="7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7" y="11"/>
                </a:cxn>
                <a:cxn ang="0">
                  <a:pos x="3" y="23"/>
                </a:cxn>
                <a:cxn ang="0">
                  <a:pos x="6" y="36"/>
                </a:cxn>
                <a:cxn ang="0">
                  <a:pos x="10" y="38"/>
                </a:cxn>
                <a:cxn ang="0">
                  <a:pos x="9" y="48"/>
                </a:cxn>
                <a:cxn ang="0">
                  <a:pos x="14" y="55"/>
                </a:cxn>
                <a:cxn ang="0">
                  <a:pos x="20" y="58"/>
                </a:cxn>
                <a:cxn ang="0">
                  <a:pos x="18" y="61"/>
                </a:cxn>
                <a:cxn ang="0">
                  <a:pos x="45" y="66"/>
                </a:cxn>
                <a:cxn ang="0">
                  <a:pos x="53" y="41"/>
                </a:cxn>
                <a:cxn ang="0">
                  <a:pos x="49" y="40"/>
                </a:cxn>
                <a:cxn ang="0">
                  <a:pos x="46" y="20"/>
                </a:cxn>
                <a:cxn ang="0">
                  <a:pos x="36" y="50"/>
                </a:cxn>
                <a:cxn ang="0">
                  <a:pos x="25" y="37"/>
                </a:cxn>
                <a:cxn ang="0">
                  <a:pos x="13" y="24"/>
                </a:cxn>
                <a:cxn ang="0">
                  <a:pos x="9" y="5"/>
                </a:cxn>
                <a:cxn ang="0">
                  <a:pos x="15" y="25"/>
                </a:cxn>
                <a:cxn ang="0">
                  <a:pos x="26" y="37"/>
                </a:cxn>
                <a:cxn ang="0">
                  <a:pos x="36" y="50"/>
                </a:cxn>
              </a:cxnLst>
              <a:rect l="0" t="0" r="r" b="b"/>
              <a:pathLst>
                <a:path w="54" h="66">
                  <a:moveTo>
                    <a:pt x="46" y="20"/>
                  </a:moveTo>
                  <a:cubicBezTo>
                    <a:pt x="45" y="16"/>
                    <a:pt x="40" y="17"/>
                    <a:pt x="38" y="19"/>
                  </a:cubicBezTo>
                  <a:cubicBezTo>
                    <a:pt x="35" y="22"/>
                    <a:pt x="35" y="21"/>
                    <a:pt x="33" y="18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5" y="8"/>
                    <a:pt x="21" y="9"/>
                    <a:pt x="19" y="7"/>
                  </a:cubicBezTo>
                  <a:cubicBezTo>
                    <a:pt x="17" y="5"/>
                    <a:pt x="14" y="7"/>
                    <a:pt x="11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6" y="7"/>
                    <a:pt x="7" y="11"/>
                  </a:cubicBezTo>
                  <a:cubicBezTo>
                    <a:pt x="8" y="15"/>
                    <a:pt x="4" y="21"/>
                    <a:pt x="3" y="23"/>
                  </a:cubicBezTo>
                  <a:cubicBezTo>
                    <a:pt x="0" y="31"/>
                    <a:pt x="6" y="36"/>
                    <a:pt x="6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8" y="44"/>
                    <a:pt x="9" y="48"/>
                  </a:cubicBezTo>
                  <a:cubicBezTo>
                    <a:pt x="11" y="52"/>
                    <a:pt x="14" y="55"/>
                    <a:pt x="14" y="5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16" y="58"/>
                    <a:pt x="18" y="61"/>
                  </a:cubicBezTo>
                  <a:cubicBezTo>
                    <a:pt x="20" y="64"/>
                    <a:pt x="45" y="66"/>
                    <a:pt x="45" y="66"/>
                  </a:cubicBezTo>
                  <a:cubicBezTo>
                    <a:pt x="42" y="64"/>
                    <a:pt x="51" y="46"/>
                    <a:pt x="53" y="41"/>
                  </a:cubicBezTo>
                  <a:cubicBezTo>
                    <a:pt x="54" y="36"/>
                    <a:pt x="49" y="44"/>
                    <a:pt x="49" y="40"/>
                  </a:cubicBezTo>
                  <a:cubicBezTo>
                    <a:pt x="50" y="35"/>
                    <a:pt x="48" y="23"/>
                    <a:pt x="46" y="20"/>
                  </a:cubicBezTo>
                  <a:close/>
                  <a:moveTo>
                    <a:pt x="36" y="50"/>
                  </a:moveTo>
                  <a:cubicBezTo>
                    <a:pt x="36" y="50"/>
                    <a:pt x="26" y="41"/>
                    <a:pt x="25" y="37"/>
                  </a:cubicBezTo>
                  <a:cubicBezTo>
                    <a:pt x="25" y="37"/>
                    <a:pt x="14" y="29"/>
                    <a:pt x="13" y="24"/>
                  </a:cubicBezTo>
                  <a:cubicBezTo>
                    <a:pt x="12" y="19"/>
                    <a:pt x="9" y="5"/>
                    <a:pt x="9" y="5"/>
                  </a:cubicBezTo>
                  <a:cubicBezTo>
                    <a:pt x="9" y="5"/>
                    <a:pt x="14" y="23"/>
                    <a:pt x="15" y="25"/>
                  </a:cubicBezTo>
                  <a:cubicBezTo>
                    <a:pt x="16" y="27"/>
                    <a:pt x="25" y="36"/>
                    <a:pt x="26" y="37"/>
                  </a:cubicBezTo>
                  <a:cubicBezTo>
                    <a:pt x="27" y="39"/>
                    <a:pt x="31" y="44"/>
                    <a:pt x="36" y="5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0" name="Freeform 144"/>
            <p:cNvSpPr>
              <a:spLocks/>
            </p:cNvSpPr>
            <p:nvPr/>
          </p:nvSpPr>
          <p:spPr bwMode="auto">
            <a:xfrm rot="1639090">
              <a:off x="6845989" y="1641212"/>
              <a:ext cx="72956" cy="1219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9"/>
                </a:cxn>
                <a:cxn ang="0">
                  <a:pos x="16" y="32"/>
                </a:cxn>
                <a:cxn ang="0">
                  <a:pos x="27" y="45"/>
                </a:cxn>
                <a:cxn ang="0">
                  <a:pos x="17" y="32"/>
                </a:cxn>
                <a:cxn ang="0">
                  <a:pos x="6" y="20"/>
                </a:cxn>
                <a:cxn ang="0">
                  <a:pos x="0" y="0"/>
                </a:cxn>
              </a:cxnLst>
              <a:rect l="0" t="0" r="r" b="b"/>
              <a:pathLst>
                <a:path w="27" h="45">
                  <a:moveTo>
                    <a:pt x="0" y="0"/>
                  </a:moveTo>
                  <a:cubicBezTo>
                    <a:pt x="0" y="0"/>
                    <a:pt x="3" y="14"/>
                    <a:pt x="4" y="19"/>
                  </a:cubicBezTo>
                  <a:cubicBezTo>
                    <a:pt x="5" y="24"/>
                    <a:pt x="16" y="32"/>
                    <a:pt x="16" y="32"/>
                  </a:cubicBezTo>
                  <a:cubicBezTo>
                    <a:pt x="17" y="36"/>
                    <a:pt x="27" y="45"/>
                    <a:pt x="27" y="45"/>
                  </a:cubicBezTo>
                  <a:cubicBezTo>
                    <a:pt x="22" y="39"/>
                    <a:pt x="18" y="34"/>
                    <a:pt x="17" y="32"/>
                  </a:cubicBezTo>
                  <a:cubicBezTo>
                    <a:pt x="16" y="31"/>
                    <a:pt x="7" y="22"/>
                    <a:pt x="6" y="20"/>
                  </a:cubicBezTo>
                  <a:cubicBezTo>
                    <a:pt x="5" y="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B5CC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1639090">
              <a:off x="7091669" y="1042245"/>
              <a:ext cx="589351" cy="598471"/>
              <a:chOff x="5902325" y="2266950"/>
              <a:chExt cx="820738" cy="833438"/>
            </a:xfrm>
            <a:solidFill>
              <a:schemeClr val="accent4">
                <a:alpha val="20000"/>
              </a:schemeClr>
            </a:solidFill>
          </p:grpSpPr>
          <p:sp>
            <p:nvSpPr>
              <p:cNvPr id="44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45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2" name="Freeform 177"/>
                <p:cNvSpPr>
                  <a:spLocks/>
                </p:cNvSpPr>
                <p:nvPr/>
              </p:nvSpPr>
              <p:spPr bwMode="auto">
                <a:xfrm>
                  <a:off x="4270375" y="2417763"/>
                  <a:ext cx="458788" cy="493713"/>
                </a:xfrm>
                <a:custGeom>
                  <a:avLst/>
                  <a:gdLst/>
                  <a:ahLst/>
                  <a:cxnLst>
                    <a:cxn ang="0">
                      <a:pos x="63" y="13"/>
                    </a:cxn>
                    <a:cxn ang="0">
                      <a:pos x="56" y="3"/>
                    </a:cxn>
                    <a:cxn ang="0">
                      <a:pos x="51" y="19"/>
                    </a:cxn>
                    <a:cxn ang="0">
                      <a:pos x="44" y="10"/>
                    </a:cxn>
                    <a:cxn ang="0">
                      <a:pos x="55" y="47"/>
                    </a:cxn>
                    <a:cxn ang="0">
                      <a:pos x="23" y="17"/>
                    </a:cxn>
                    <a:cxn ang="0">
                      <a:pos x="32" y="34"/>
                    </a:cxn>
                    <a:cxn ang="0">
                      <a:pos x="13" y="30"/>
                    </a:cxn>
                    <a:cxn ang="0">
                      <a:pos x="45" y="59"/>
                    </a:cxn>
                    <a:cxn ang="0">
                      <a:pos x="5" y="53"/>
                    </a:cxn>
                    <a:cxn ang="0">
                      <a:pos x="9" y="61"/>
                    </a:cxn>
                    <a:cxn ang="0">
                      <a:pos x="2" y="70"/>
                    </a:cxn>
                    <a:cxn ang="0">
                      <a:pos x="45" y="74"/>
                    </a:cxn>
                    <a:cxn ang="0">
                      <a:pos x="8" y="95"/>
                    </a:cxn>
                    <a:cxn ang="0">
                      <a:pos x="23" y="94"/>
                    </a:cxn>
                    <a:cxn ang="0">
                      <a:pos x="15" y="107"/>
                    </a:cxn>
                    <a:cxn ang="0">
                      <a:pos x="51" y="83"/>
                    </a:cxn>
                    <a:cxn ang="0">
                      <a:pos x="35" y="122"/>
                    </a:cxn>
                    <a:cxn ang="0">
                      <a:pos x="50" y="130"/>
                    </a:cxn>
                    <a:cxn ang="0">
                      <a:pos x="65" y="89"/>
                    </a:cxn>
                    <a:cxn ang="0">
                      <a:pos x="80" y="130"/>
                    </a:cxn>
                    <a:cxn ang="0">
                      <a:pos x="86" y="117"/>
                    </a:cxn>
                    <a:cxn ang="0">
                      <a:pos x="93" y="127"/>
                    </a:cxn>
                    <a:cxn ang="0">
                      <a:pos x="78" y="86"/>
                    </a:cxn>
                    <a:cxn ang="0">
                      <a:pos x="111" y="114"/>
                    </a:cxn>
                    <a:cxn ang="0">
                      <a:pos x="105" y="99"/>
                    </a:cxn>
                    <a:cxn ang="0">
                      <a:pos x="120" y="104"/>
                    </a:cxn>
                    <a:cxn ang="0">
                      <a:pos x="99" y="79"/>
                    </a:cxn>
                    <a:cxn ang="0">
                      <a:pos x="93" y="76"/>
                    </a:cxn>
                    <a:cxn ang="0">
                      <a:pos x="93" y="76"/>
                    </a:cxn>
                    <a:cxn ang="0">
                      <a:pos x="80" y="48"/>
                    </a:cxn>
                    <a:cxn ang="0">
                      <a:pos x="77" y="36"/>
                    </a:cxn>
                    <a:cxn ang="0">
                      <a:pos x="77" y="36"/>
                    </a:cxn>
                    <a:cxn ang="0">
                      <a:pos x="68" y="44"/>
                    </a:cxn>
                  </a:cxnLst>
                  <a:rect l="0" t="0" r="r" b="b"/>
                  <a:pathLst>
                    <a:path w="122" h="131">
                      <a:moveTo>
                        <a:pt x="68" y="44"/>
                      </a:moveTo>
                      <a:cubicBezTo>
                        <a:pt x="68" y="31"/>
                        <a:pt x="66" y="20"/>
                        <a:pt x="63" y="13"/>
                      </a:cubicBezTo>
                      <a:cubicBezTo>
                        <a:pt x="62" y="10"/>
                        <a:pt x="61" y="8"/>
                        <a:pt x="60" y="6"/>
                      </a:cubicBezTo>
                      <a:cubicBezTo>
                        <a:pt x="58" y="5"/>
                        <a:pt x="57" y="4"/>
                        <a:pt x="56" y="3"/>
                      </a:cubicBezTo>
                      <a:cubicBezTo>
                        <a:pt x="52" y="0"/>
                        <a:pt x="48" y="5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24"/>
                        <a:pt x="53" y="31"/>
                        <a:pt x="56" y="38"/>
                      </a:cubicBezTo>
                      <a:cubicBezTo>
                        <a:pt x="51" y="24"/>
                        <a:pt x="47" y="14"/>
                        <a:pt x="44" y="10"/>
                      </a:cubicBezTo>
                      <a:cubicBezTo>
                        <a:pt x="41" y="5"/>
                        <a:pt x="40" y="4"/>
                        <a:pt x="40" y="8"/>
                      </a:cubicBezTo>
                      <a:cubicBezTo>
                        <a:pt x="40" y="13"/>
                        <a:pt x="44" y="29"/>
                        <a:pt x="55" y="47"/>
                      </a:cubicBezTo>
                      <a:cubicBezTo>
                        <a:pt x="47" y="33"/>
                        <a:pt x="38" y="24"/>
                        <a:pt x="31" y="20"/>
                      </a:cubicBezTo>
                      <a:cubicBezTo>
                        <a:pt x="27" y="17"/>
                        <a:pt x="25" y="16"/>
                        <a:pt x="23" y="17"/>
                      </a:cubicBezTo>
                      <a:cubicBezTo>
                        <a:pt x="21" y="18"/>
                        <a:pt x="23" y="2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5" y="38"/>
                        <a:pt x="39" y="42"/>
                        <a:pt x="44" y="46"/>
                      </a:cubicBezTo>
                      <a:cubicBezTo>
                        <a:pt x="24" y="27"/>
                        <a:pt x="14" y="25"/>
                        <a:pt x="13" y="30"/>
                      </a:cubicBezTo>
                      <a:cubicBezTo>
                        <a:pt x="12" y="32"/>
                        <a:pt x="13" y="35"/>
                        <a:pt x="16" y="38"/>
                      </a:cubicBezTo>
                      <a:cubicBezTo>
                        <a:pt x="20" y="45"/>
                        <a:pt x="30" y="53"/>
                        <a:pt x="45" y="59"/>
                      </a:cubicBezTo>
                      <a:cubicBezTo>
                        <a:pt x="34" y="54"/>
                        <a:pt x="24" y="53"/>
                        <a:pt x="16" y="52"/>
                      </a:cubicBezTo>
                      <a:cubicBezTo>
                        <a:pt x="11" y="52"/>
                        <a:pt x="7" y="52"/>
                        <a:pt x="5" y="53"/>
                      </a:cubicBezTo>
                      <a:cubicBezTo>
                        <a:pt x="0" y="55"/>
                        <a:pt x="0" y="58"/>
                        <a:pt x="8" y="60"/>
                      </a:cubicBezTo>
                      <a:cubicBezTo>
                        <a:pt x="8" y="60"/>
                        <a:pt x="9" y="60"/>
                        <a:pt x="9" y="61"/>
                      </a:cubicBezTo>
                      <a:cubicBezTo>
                        <a:pt x="15" y="62"/>
                        <a:pt x="23" y="64"/>
                        <a:pt x="36" y="65"/>
                      </a:cubicBezTo>
                      <a:cubicBezTo>
                        <a:pt x="14" y="63"/>
                        <a:pt x="4" y="66"/>
                        <a:pt x="2" y="70"/>
                      </a:cubicBezTo>
                      <a:cubicBezTo>
                        <a:pt x="1" y="72"/>
                        <a:pt x="3" y="75"/>
                        <a:pt x="8" y="77"/>
                      </a:cubicBezTo>
                      <a:cubicBezTo>
                        <a:pt x="15" y="79"/>
                        <a:pt x="29" y="80"/>
                        <a:pt x="45" y="74"/>
                      </a:cubicBezTo>
                      <a:cubicBezTo>
                        <a:pt x="33" y="79"/>
                        <a:pt x="23" y="83"/>
                        <a:pt x="17" y="88"/>
                      </a:cubicBezTo>
                      <a:cubicBezTo>
                        <a:pt x="12" y="91"/>
                        <a:pt x="9" y="94"/>
                        <a:pt x="8" y="95"/>
                      </a:cubicBezTo>
                      <a:cubicBezTo>
                        <a:pt x="6" y="99"/>
                        <a:pt x="15" y="97"/>
                        <a:pt x="41" y="82"/>
                      </a:cubicBezTo>
                      <a:cubicBezTo>
                        <a:pt x="33" y="87"/>
                        <a:pt x="27" y="90"/>
                        <a:pt x="23" y="94"/>
                      </a:cubicBezTo>
                      <a:cubicBezTo>
                        <a:pt x="23" y="94"/>
                        <a:pt x="23" y="94"/>
                        <a:pt x="22" y="94"/>
                      </a:cubicBezTo>
                      <a:cubicBezTo>
                        <a:pt x="13" y="102"/>
                        <a:pt x="12" y="106"/>
                        <a:pt x="15" y="107"/>
                      </a:cubicBezTo>
                      <a:cubicBezTo>
                        <a:pt x="17" y="107"/>
                        <a:pt x="21" y="106"/>
                        <a:pt x="25" y="104"/>
                      </a:cubicBezTo>
                      <a:cubicBezTo>
                        <a:pt x="32" y="101"/>
                        <a:pt x="42" y="94"/>
                        <a:pt x="51" y="83"/>
                      </a:cubicBezTo>
                      <a:cubicBezTo>
                        <a:pt x="41" y="94"/>
                        <a:pt x="36" y="105"/>
                        <a:pt x="35" y="113"/>
                      </a:cubicBezTo>
                      <a:cubicBezTo>
                        <a:pt x="34" y="117"/>
                        <a:pt x="34" y="120"/>
                        <a:pt x="35" y="122"/>
                      </a:cubicBezTo>
                      <a:cubicBezTo>
                        <a:pt x="37" y="128"/>
                        <a:pt x="46" y="123"/>
                        <a:pt x="56" y="95"/>
                      </a:cubicBezTo>
                      <a:cubicBezTo>
                        <a:pt x="48" y="117"/>
                        <a:pt x="47" y="127"/>
                        <a:pt x="50" y="130"/>
                      </a:cubicBezTo>
                      <a:cubicBezTo>
                        <a:pt x="51" y="131"/>
                        <a:pt x="53" y="130"/>
                        <a:pt x="55" y="126"/>
                      </a:cubicBezTo>
                      <a:cubicBezTo>
                        <a:pt x="59" y="120"/>
                        <a:pt x="64" y="107"/>
                        <a:pt x="65" y="89"/>
                      </a:cubicBezTo>
                      <a:cubicBezTo>
                        <a:pt x="64" y="105"/>
                        <a:pt x="68" y="117"/>
                        <a:pt x="72" y="124"/>
                      </a:cubicBezTo>
                      <a:cubicBezTo>
                        <a:pt x="75" y="128"/>
                        <a:pt x="78" y="131"/>
                        <a:pt x="80" y="130"/>
                      </a:cubicBezTo>
                      <a:cubicBezTo>
                        <a:pt x="84" y="130"/>
                        <a:pt x="86" y="120"/>
                        <a:pt x="76" y="95"/>
                      </a:cubicBezTo>
                      <a:cubicBezTo>
                        <a:pt x="80" y="105"/>
                        <a:pt x="83" y="112"/>
                        <a:pt x="86" y="117"/>
                      </a:cubicBezTo>
                      <a:cubicBezTo>
                        <a:pt x="86" y="118"/>
                        <a:pt x="86" y="118"/>
                        <a:pt x="87" y="119"/>
                      </a:cubicBezTo>
                      <a:cubicBezTo>
                        <a:pt x="90" y="125"/>
                        <a:pt x="92" y="127"/>
                        <a:pt x="93" y="127"/>
                      </a:cubicBezTo>
                      <a:cubicBezTo>
                        <a:pt x="94" y="127"/>
                        <a:pt x="95" y="124"/>
                        <a:pt x="93" y="120"/>
                      </a:cubicBezTo>
                      <a:cubicBezTo>
                        <a:pt x="92" y="112"/>
                        <a:pt x="87" y="100"/>
                        <a:pt x="78" y="86"/>
                      </a:cubicBezTo>
                      <a:cubicBezTo>
                        <a:pt x="88" y="102"/>
                        <a:pt x="99" y="112"/>
                        <a:pt x="106" y="115"/>
                      </a:cubicBezTo>
                      <a:cubicBezTo>
                        <a:pt x="109" y="116"/>
                        <a:pt x="111" y="116"/>
                        <a:pt x="111" y="114"/>
                      </a:cubicBezTo>
                      <a:cubicBezTo>
                        <a:pt x="111" y="111"/>
                        <a:pt x="105" y="102"/>
                        <a:pt x="89" y="87"/>
                      </a:cubicBezTo>
                      <a:cubicBezTo>
                        <a:pt x="95" y="92"/>
                        <a:pt x="100" y="97"/>
                        <a:pt x="105" y="99"/>
                      </a:cubicBezTo>
                      <a:cubicBezTo>
                        <a:pt x="105" y="99"/>
                        <a:pt x="105" y="100"/>
                        <a:pt x="105" y="100"/>
                      </a:cubicBezTo>
                      <a:cubicBezTo>
                        <a:pt x="113" y="104"/>
                        <a:pt x="118" y="105"/>
                        <a:pt x="120" y="104"/>
                      </a:cubicBezTo>
                      <a:cubicBezTo>
                        <a:pt x="122" y="103"/>
                        <a:pt x="122" y="101"/>
                        <a:pt x="120" y="97"/>
                      </a:cubicBezTo>
                      <a:cubicBezTo>
                        <a:pt x="117" y="92"/>
                        <a:pt x="110" y="85"/>
                        <a:pt x="99" y="79"/>
                      </a:cubicBezTo>
                      <a:cubicBezTo>
                        <a:pt x="98" y="82"/>
                        <a:pt x="98" y="85"/>
                        <a:pt x="97" y="89"/>
                      </a:cubicBezTo>
                      <a:cubicBezTo>
                        <a:pt x="96" y="86"/>
                        <a:pt x="95" y="82"/>
                        <a:pt x="93" y="76"/>
                      </a:cubicBezTo>
                      <a:cubicBezTo>
                        <a:pt x="91" y="76"/>
                        <a:pt x="89" y="75"/>
                        <a:pt x="88" y="74"/>
                      </a:cubicBezTo>
                      <a:cubicBezTo>
                        <a:pt x="89" y="75"/>
                        <a:pt x="91" y="75"/>
                        <a:pt x="93" y="76"/>
                      </a:cubicBezTo>
                      <a:cubicBezTo>
                        <a:pt x="90" y="68"/>
                        <a:pt x="87" y="57"/>
                        <a:pt x="82" y="46"/>
                      </a:cubicBezTo>
                      <a:cubicBezTo>
                        <a:pt x="81" y="47"/>
                        <a:pt x="80" y="48"/>
                        <a:pt x="80" y="48"/>
                      </a:cubicBezTo>
                      <a:cubicBezTo>
                        <a:pt x="80" y="48"/>
                        <a:pt x="81" y="47"/>
                        <a:pt x="82" y="46"/>
                      </a:cubicBezTo>
                      <a:cubicBezTo>
                        <a:pt x="80" y="43"/>
                        <a:pt x="79" y="40"/>
                        <a:pt x="77" y="36"/>
                      </a:cubicBezTo>
                      <a:cubicBezTo>
                        <a:pt x="77" y="37"/>
                        <a:pt x="77" y="38"/>
                        <a:pt x="77" y="38"/>
                      </a:cubicBezTo>
                      <a:cubicBezTo>
                        <a:pt x="77" y="38"/>
                        <a:pt x="77" y="37"/>
                        <a:pt x="77" y="36"/>
                      </a:cubicBezTo>
                      <a:cubicBezTo>
                        <a:pt x="75" y="32"/>
                        <a:pt x="73" y="28"/>
                        <a:pt x="71" y="23"/>
                      </a:cubicBezTo>
                      <a:cubicBezTo>
                        <a:pt x="69" y="29"/>
                        <a:pt x="68" y="36"/>
                        <a:pt x="68" y="4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94"/>
            <p:cNvGrpSpPr/>
            <p:nvPr/>
          </p:nvGrpSpPr>
          <p:grpSpPr>
            <a:xfrm rot="1639090">
              <a:off x="6306880" y="1162691"/>
              <a:ext cx="457117" cy="587071"/>
              <a:chOff x="3224213" y="2960688"/>
              <a:chExt cx="636587" cy="817562"/>
            </a:xfrm>
          </p:grpSpPr>
          <p:sp>
            <p:nvSpPr>
              <p:cNvPr id="407" name="Freeform 11"/>
              <p:cNvSpPr>
                <a:spLocks/>
              </p:cNvSpPr>
              <p:nvPr/>
            </p:nvSpPr>
            <p:spPr bwMode="auto">
              <a:xfrm>
                <a:off x="3355975" y="3152775"/>
                <a:ext cx="7938" cy="19050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5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3389313" y="3095625"/>
                <a:ext cx="23813" cy="492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5"/>
                  </a:cxn>
                  <a:cxn ang="0">
                    <a:pos x="5" y="13"/>
                  </a:cxn>
                  <a:cxn ang="0">
                    <a:pos x="6" y="0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7"/>
                      <a:pt x="3" y="10"/>
                      <a:pt x="5" y="13"/>
                    </a:cubicBezTo>
                    <a:cubicBezTo>
                      <a:pt x="5" y="8"/>
                      <a:pt x="5" y="4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9" name="Freeform 15"/>
              <p:cNvSpPr>
                <a:spLocks/>
              </p:cNvSpPr>
              <p:nvPr/>
            </p:nvSpPr>
            <p:spPr bwMode="auto">
              <a:xfrm>
                <a:off x="3257550" y="3281363"/>
                <a:ext cx="15875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0" name="Freeform 16"/>
              <p:cNvSpPr>
                <a:spLocks/>
              </p:cNvSpPr>
              <p:nvPr/>
            </p:nvSpPr>
            <p:spPr bwMode="auto">
              <a:xfrm>
                <a:off x="3325813" y="3186113"/>
                <a:ext cx="11113" cy="190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1" name="Freeform 410"/>
              <p:cNvSpPr>
                <a:spLocks/>
              </p:cNvSpPr>
              <p:nvPr/>
            </p:nvSpPr>
            <p:spPr bwMode="auto">
              <a:xfrm>
                <a:off x="3443288" y="3046413"/>
                <a:ext cx="14288" cy="125413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33"/>
                  </a:cxn>
                  <a:cxn ang="0">
                    <a:pos x="0" y="32"/>
                  </a:cxn>
                </a:cxnLst>
                <a:rect l="0" t="0" r="r" b="b"/>
                <a:pathLst>
                  <a:path w="4" h="33">
                    <a:moveTo>
                      <a:pt x="0" y="32"/>
                    </a:moveTo>
                    <a:cubicBezTo>
                      <a:pt x="2" y="18"/>
                      <a:pt x="3" y="7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10"/>
                      <a:pt x="1" y="20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2" name="Freeform 23"/>
              <p:cNvSpPr>
                <a:spLocks/>
              </p:cNvSpPr>
              <p:nvPr/>
            </p:nvSpPr>
            <p:spPr bwMode="auto">
              <a:xfrm>
                <a:off x="3224213" y="3449638"/>
                <a:ext cx="33338" cy="238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5"/>
                      <a:pt x="5" y="3"/>
                      <a:pt x="8" y="1"/>
                    </a:cubicBezTo>
                    <a:cubicBezTo>
                      <a:pt x="9" y="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3" name="Freeform 26"/>
              <p:cNvSpPr>
                <a:spLocks/>
              </p:cNvSpPr>
              <p:nvPr/>
            </p:nvSpPr>
            <p:spPr bwMode="auto">
              <a:xfrm>
                <a:off x="3224213" y="3487738"/>
                <a:ext cx="41275" cy="4127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4"/>
                  </a:cxn>
                  <a:cxn ang="0">
                    <a:pos x="2" y="11"/>
                  </a:cxn>
                  <a:cxn ang="0">
                    <a:pos x="11" y="0"/>
                  </a:cxn>
                  <a:cxn ang="0">
                    <a:pos x="1" y="3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6"/>
                      <a:pt x="1" y="8"/>
                      <a:pt x="2" y="11"/>
                    </a:cubicBezTo>
                    <a:cubicBezTo>
                      <a:pt x="4" y="7"/>
                      <a:pt x="7" y="4"/>
                      <a:pt x="11" y="0"/>
                    </a:cubicBezTo>
                    <a:cubicBezTo>
                      <a:pt x="7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4" name="Freeform 27"/>
              <p:cNvSpPr>
                <a:spLocks/>
              </p:cNvSpPr>
              <p:nvPr/>
            </p:nvSpPr>
            <p:spPr bwMode="auto">
              <a:xfrm>
                <a:off x="3240088" y="3468688"/>
                <a:ext cx="74613" cy="9048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0" y="24"/>
                  </a:cxn>
                  <a:cxn ang="0">
                    <a:pos x="20" y="0"/>
                  </a:cxn>
                  <a:cxn ang="0">
                    <a:pos x="0" y="22"/>
                  </a:cxn>
                </a:cxnLst>
                <a:rect l="0" t="0" r="r" b="b"/>
                <a:pathLst>
                  <a:path w="20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5" y="18"/>
                      <a:pt x="11" y="10"/>
                      <a:pt x="20" y="0"/>
                    </a:cubicBezTo>
                    <a:cubicBezTo>
                      <a:pt x="12" y="10"/>
                      <a:pt x="5" y="17"/>
                      <a:pt x="0" y="2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5" name="Freeform 28"/>
              <p:cNvSpPr>
                <a:spLocks/>
              </p:cNvSpPr>
              <p:nvPr/>
            </p:nvSpPr>
            <p:spPr bwMode="auto">
              <a:xfrm>
                <a:off x="3227388" y="3402013"/>
                <a:ext cx="41275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"/>
                  </a:cxn>
                  <a:cxn ang="0">
                    <a:pos x="11" y="0"/>
                  </a:cxn>
                  <a:cxn ang="0">
                    <a:pos x="0" y="4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7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6" name="Freeform 29"/>
              <p:cNvSpPr>
                <a:spLocks/>
              </p:cNvSpPr>
              <p:nvPr/>
            </p:nvSpPr>
            <p:spPr bwMode="auto">
              <a:xfrm>
                <a:off x="3227388" y="3427413"/>
                <a:ext cx="7938" cy="79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254375" y="3454400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8"/>
                  </a:cxn>
                  <a:cxn ang="0">
                    <a:pos x="29" y="12"/>
                  </a:cxn>
                  <a:cxn ang="0">
                    <a:pos x="27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9"/>
                      <a:pt x="15" y="34"/>
                      <a:pt x="13" y="28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4"/>
                      <a:pt x="15" y="66"/>
                      <a:pt x="27" y="35"/>
                    </a:cubicBezTo>
                    <a:cubicBezTo>
                      <a:pt x="25" y="33"/>
                      <a:pt x="26" y="22"/>
                      <a:pt x="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232150" y="3413125"/>
                <a:ext cx="131763" cy="16510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9" y="20"/>
                  </a:cxn>
                  <a:cxn ang="0">
                    <a:pos x="0" y="31"/>
                  </a:cxn>
                  <a:cxn ang="0">
                    <a:pos x="2" y="37"/>
                  </a:cxn>
                  <a:cxn ang="0">
                    <a:pos x="22" y="1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5" y="44"/>
                  </a:cxn>
                  <a:cxn ang="0">
                    <a:pos x="19" y="29"/>
                  </a:cxn>
                  <a:cxn ang="0">
                    <a:pos x="35" y="0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26" y="10"/>
                      <a:pt x="16" y="17"/>
                      <a:pt x="9" y="20"/>
                    </a:cubicBezTo>
                    <a:cubicBezTo>
                      <a:pt x="5" y="24"/>
                      <a:pt x="2" y="27"/>
                      <a:pt x="0" y="31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7" y="32"/>
                      <a:pt x="14" y="25"/>
                      <a:pt x="22" y="15"/>
                    </a:cubicBezTo>
                    <a:cubicBezTo>
                      <a:pt x="13" y="25"/>
                      <a:pt x="7" y="33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1"/>
                      <a:pt x="4" y="43"/>
                      <a:pt x="5" y="44"/>
                    </a:cubicBezTo>
                    <a:cubicBezTo>
                      <a:pt x="9" y="40"/>
                      <a:pt x="14" y="35"/>
                      <a:pt x="19" y="29"/>
                    </a:cubicBezTo>
                    <a:cubicBezTo>
                      <a:pt x="20" y="21"/>
                      <a:pt x="25" y="10"/>
                      <a:pt x="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292475" y="3227388"/>
                <a:ext cx="44450" cy="460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12" y="12"/>
                  </a:cxn>
                  <a:cxn ang="0">
                    <a:pos x="1" y="0"/>
                  </a:cxn>
                </a:cxnLst>
                <a:rect l="0" t="0" r="r" b="b"/>
                <a:pathLst>
                  <a:path w="12" h="1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2" y="12"/>
                    </a:cubicBezTo>
                    <a:cubicBezTo>
                      <a:pt x="7" y="7"/>
                      <a:pt x="4" y="4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355975" y="3149600"/>
                <a:ext cx="7938" cy="2222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2" y="6"/>
                  </a:cxn>
                  <a:cxn ang="0">
                    <a:pos x="1" y="0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509963" y="2963863"/>
                <a:ext cx="76200" cy="177800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7"/>
                  </a:cxn>
                  <a:cxn ang="0">
                    <a:pos x="7" y="46"/>
                  </a:cxn>
                </a:cxnLst>
                <a:rect l="0" t="0" r="r" b="b"/>
                <a:pathLst>
                  <a:path w="20" h="47">
                    <a:moveTo>
                      <a:pt x="7" y="46"/>
                    </a:moveTo>
                    <a:cubicBezTo>
                      <a:pt x="20" y="16"/>
                      <a:pt x="19" y="0"/>
                      <a:pt x="0" y="47"/>
                    </a:cubicBezTo>
                    <a:cubicBezTo>
                      <a:pt x="4" y="41"/>
                      <a:pt x="7" y="41"/>
                      <a:pt x="7" y="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08363" y="3059113"/>
                <a:ext cx="41275" cy="203200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9" y="30"/>
                  </a:cxn>
                  <a:cxn ang="0">
                    <a:pos x="11" y="0"/>
                  </a:cxn>
                  <a:cxn ang="0">
                    <a:pos x="1" y="10"/>
                  </a:cxn>
                  <a:cxn ang="0">
                    <a:pos x="0" y="23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5" y="45"/>
                      <a:pt x="7" y="36"/>
                      <a:pt x="9" y="30"/>
                    </a:cubicBezTo>
                    <a:cubicBezTo>
                      <a:pt x="10" y="17"/>
                      <a:pt x="11" y="7"/>
                      <a:pt x="11" y="0"/>
                    </a:cubicBezTo>
                    <a:cubicBezTo>
                      <a:pt x="7" y="3"/>
                      <a:pt x="4" y="6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3" y="30"/>
                      <a:pt x="5" y="41"/>
                      <a:pt x="4" y="5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363913" y="3435350"/>
                <a:ext cx="79375" cy="3429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2" y="20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1">
                    <a:moveTo>
                      <a:pt x="14" y="0"/>
                    </a:moveTo>
                    <a:cubicBezTo>
                      <a:pt x="13" y="17"/>
                      <a:pt x="8" y="31"/>
                      <a:pt x="4" y="37"/>
                    </a:cubicBezTo>
                    <a:cubicBezTo>
                      <a:pt x="0" y="73"/>
                      <a:pt x="6" y="89"/>
                      <a:pt x="12" y="20"/>
                    </a:cubicBezTo>
                    <a:cubicBezTo>
                      <a:pt x="6" y="91"/>
                      <a:pt x="19" y="74"/>
                      <a:pt x="21" y="35"/>
                    </a:cubicBezTo>
                    <a:cubicBezTo>
                      <a:pt x="17" y="28"/>
                      <a:pt x="13" y="15"/>
                      <a:pt x="1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57575" y="2960688"/>
                <a:ext cx="115888" cy="282575"/>
              </a:xfrm>
              <a:custGeom>
                <a:avLst/>
                <a:gdLst/>
                <a:ahLst/>
                <a:cxnLst>
                  <a:cxn ang="0">
                    <a:pos x="13" y="49"/>
                  </a:cxn>
                  <a:cxn ang="0">
                    <a:pos x="8" y="42"/>
                  </a:cxn>
                  <a:cxn ang="0">
                    <a:pos x="0" y="75"/>
                  </a:cxn>
                  <a:cxn ang="0">
                    <a:pos x="13" y="49"/>
                  </a:cxn>
                </a:cxnLst>
                <a:rect l="0" t="0" r="r" b="b"/>
                <a:pathLst>
                  <a:path w="31" h="75">
                    <a:moveTo>
                      <a:pt x="13" y="49"/>
                    </a:moveTo>
                    <a:cubicBezTo>
                      <a:pt x="31" y="0"/>
                      <a:pt x="20" y="11"/>
                      <a:pt x="8" y="42"/>
                    </a:cubicBezTo>
                    <a:cubicBezTo>
                      <a:pt x="9" y="47"/>
                      <a:pt x="7" y="58"/>
                      <a:pt x="0" y="75"/>
                    </a:cubicBezTo>
                    <a:cubicBezTo>
                      <a:pt x="5" y="62"/>
                      <a:pt x="10" y="53"/>
                      <a:pt x="13" y="4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443288" y="3032125"/>
                <a:ext cx="36513" cy="134938"/>
              </a:xfrm>
              <a:custGeom>
                <a:avLst/>
                <a:gdLst/>
                <a:ahLst/>
                <a:cxnLst>
                  <a:cxn ang="0">
                    <a:pos x="8" y="21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36"/>
                  </a:cxn>
                  <a:cxn ang="0">
                    <a:pos x="8" y="21"/>
                  </a:cxn>
                </a:cxnLst>
                <a:rect l="0" t="0" r="r" b="b"/>
                <a:pathLst>
                  <a:path w="10" h="36">
                    <a:moveTo>
                      <a:pt x="8" y="21"/>
                    </a:moveTo>
                    <a:cubicBezTo>
                      <a:pt x="9" y="12"/>
                      <a:pt x="10" y="5"/>
                      <a:pt x="9" y="0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3" y="11"/>
                      <a:pt x="2" y="22"/>
                      <a:pt x="0" y="36"/>
                    </a:cubicBezTo>
                    <a:cubicBezTo>
                      <a:pt x="3" y="28"/>
                      <a:pt x="6" y="23"/>
                      <a:pt x="8" y="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352800" y="3152775"/>
                <a:ext cx="30163" cy="90488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3" y="5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8" y="24"/>
                  </a:cxn>
                </a:cxnLst>
                <a:rect l="0" t="0" r="r" b="b"/>
                <a:pathLst>
                  <a:path w="8" h="24">
                    <a:moveTo>
                      <a:pt x="8" y="24"/>
                    </a:moveTo>
                    <a:cubicBezTo>
                      <a:pt x="5" y="16"/>
                      <a:pt x="4" y="10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7"/>
                      <a:pt x="5" y="14"/>
                      <a:pt x="8" y="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224213" y="3498850"/>
                <a:ext cx="3175" cy="4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224213" y="3408363"/>
                <a:ext cx="98425" cy="65088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9" y="11"/>
                  </a:cxn>
                  <a:cxn ang="0">
                    <a:pos x="26" y="0"/>
                  </a:cxn>
                </a:cxnLst>
                <a:rect l="0" t="0" r="r" b="b"/>
                <a:pathLst>
                  <a:path w="26" h="17">
                    <a:moveTo>
                      <a:pt x="26" y="0"/>
                    </a:moveTo>
                    <a:cubicBezTo>
                      <a:pt x="14" y="7"/>
                      <a:pt x="5" y="11"/>
                      <a:pt x="0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3" y="15"/>
                      <a:pt x="6" y="13"/>
                      <a:pt x="9" y="11"/>
                    </a:cubicBezTo>
                    <a:cubicBezTo>
                      <a:pt x="13" y="8"/>
                      <a:pt x="19" y="4"/>
                      <a:pt x="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243263" y="3333750"/>
                <a:ext cx="6350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17" y="2"/>
                  </a:cxn>
                  <a:cxn ang="0">
                    <a:pos x="0" y="0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4" y="2"/>
                      <a:pt x="10" y="2"/>
                      <a:pt x="17" y="2"/>
                    </a:cubicBezTo>
                    <a:cubicBezTo>
                      <a:pt x="10" y="2"/>
                      <a:pt x="5" y="1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254375" y="3273425"/>
                <a:ext cx="87313" cy="4445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2"/>
                  </a:cxn>
                  <a:cxn ang="0">
                    <a:pos x="5" y="3"/>
                  </a:cxn>
                  <a:cxn ang="0">
                    <a:pos x="1" y="2"/>
                  </a:cxn>
                  <a:cxn ang="0">
                    <a:pos x="0" y="6"/>
                  </a:cxn>
                  <a:cxn ang="0">
                    <a:pos x="23" y="12"/>
                  </a:cxn>
                  <a:cxn ang="0">
                    <a:pos x="2" y="0"/>
                  </a:cxn>
                </a:cxnLst>
                <a:rect l="0" t="0" r="r" b="b"/>
                <a:pathLst>
                  <a:path w="23" h="1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3" y="2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7" y="7"/>
                      <a:pt x="14" y="9"/>
                      <a:pt x="23" y="12"/>
                    </a:cubicBezTo>
                    <a:cubicBezTo>
                      <a:pt x="14" y="9"/>
                      <a:pt x="7" y="5"/>
                      <a:pt x="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227388" y="3378200"/>
                <a:ext cx="114300" cy="53975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" y="4"/>
                  </a:cxn>
                  <a:cxn ang="0">
                    <a:pos x="0" y="10"/>
                  </a:cxn>
                  <a:cxn ang="0">
                    <a:pos x="11" y="6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2" y="13"/>
                  </a:cxn>
                  <a:cxn ang="0">
                    <a:pos x="30" y="0"/>
                  </a:cxn>
                </a:cxnLst>
                <a:rect l="0" t="0" r="r" b="b"/>
                <a:pathLst>
                  <a:path w="30" h="14">
                    <a:moveTo>
                      <a:pt x="30" y="0"/>
                    </a:moveTo>
                    <a:cubicBezTo>
                      <a:pt x="19" y="4"/>
                      <a:pt x="9" y="5"/>
                      <a:pt x="1" y="4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3" y="9"/>
                      <a:pt x="7" y="8"/>
                      <a:pt x="11" y="6"/>
                    </a:cubicBezTo>
                    <a:cubicBezTo>
                      <a:pt x="7" y="8"/>
                      <a:pt x="3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1" y="14"/>
                      <a:pt x="2" y="13"/>
                    </a:cubicBezTo>
                    <a:cubicBezTo>
                      <a:pt x="8" y="9"/>
                      <a:pt x="18" y="4"/>
                      <a:pt x="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317875" y="3182938"/>
                <a:ext cx="603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1"/>
                  </a:cxn>
                  <a:cxn ang="0">
                    <a:pos x="5" y="6"/>
                  </a:cxn>
                  <a:cxn ang="0">
                    <a:pos x="2" y="1"/>
                  </a:cxn>
                  <a:cxn ang="0">
                    <a:pos x="0" y="4"/>
                  </a:cxn>
                  <a:cxn ang="0">
                    <a:pos x="16" y="25"/>
                  </a:cxn>
                  <a:cxn ang="0">
                    <a:pos x="4" y="0"/>
                  </a:cxn>
                </a:cxnLst>
                <a:rect l="0" t="0" r="r" b="b"/>
                <a:pathLst>
                  <a:path w="16" h="25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4" y="4"/>
                      <a:pt x="3" y="3"/>
                      <a:pt x="2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9"/>
                      <a:pt x="11" y="16"/>
                      <a:pt x="16" y="25"/>
                    </a:cubicBezTo>
                    <a:cubicBezTo>
                      <a:pt x="10" y="15"/>
                      <a:pt x="6" y="7"/>
                      <a:pt x="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465513" y="3419475"/>
                <a:ext cx="187325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4"/>
                  </a:cxn>
                  <a:cxn ang="0">
                    <a:pos x="13" y="18"/>
                  </a:cxn>
                  <a:cxn ang="0">
                    <a:pos x="28" y="29"/>
                  </a:cxn>
                  <a:cxn ang="0">
                    <a:pos x="0" y="0"/>
                  </a:cxn>
                </a:cxnLst>
                <a:rect l="0" t="0" r="r" b="b"/>
                <a:pathLst>
                  <a:path w="50" h="78">
                    <a:moveTo>
                      <a:pt x="0" y="0"/>
                    </a:moveTo>
                    <a:cubicBezTo>
                      <a:pt x="9" y="14"/>
                      <a:pt x="14" y="27"/>
                      <a:pt x="15" y="34"/>
                    </a:cubicBezTo>
                    <a:cubicBezTo>
                      <a:pt x="35" y="67"/>
                      <a:pt x="50" y="78"/>
                      <a:pt x="13" y="18"/>
                    </a:cubicBezTo>
                    <a:cubicBezTo>
                      <a:pt x="49" y="76"/>
                      <a:pt x="48" y="60"/>
                      <a:pt x="28" y="29"/>
                    </a:cubicBezTo>
                    <a:cubicBezTo>
                      <a:pt x="21" y="26"/>
                      <a:pt x="10" y="17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02025" y="3424238"/>
                <a:ext cx="230188" cy="200025"/>
              </a:xfrm>
              <a:custGeom>
                <a:avLst/>
                <a:gdLst/>
                <a:ahLst/>
                <a:cxnLst>
                  <a:cxn ang="0">
                    <a:pos x="23" y="28"/>
                  </a:cxn>
                  <a:cxn ang="0">
                    <a:pos x="17" y="13"/>
                  </a:cxn>
                  <a:cxn ang="0">
                    <a:pos x="0" y="0"/>
                  </a:cxn>
                  <a:cxn ang="0">
                    <a:pos x="23" y="28"/>
                  </a:cxn>
                </a:cxnLst>
                <a:rect l="0" t="0" r="r" b="b"/>
                <a:pathLst>
                  <a:path w="61" h="53">
                    <a:moveTo>
                      <a:pt x="23" y="28"/>
                    </a:moveTo>
                    <a:cubicBezTo>
                      <a:pt x="48" y="50"/>
                      <a:pt x="61" y="53"/>
                      <a:pt x="17" y="13"/>
                    </a:cubicBezTo>
                    <a:cubicBezTo>
                      <a:pt x="12" y="10"/>
                      <a:pt x="7" y="6"/>
                      <a:pt x="0" y="0"/>
                    </a:cubicBezTo>
                    <a:cubicBezTo>
                      <a:pt x="17" y="15"/>
                      <a:pt x="23" y="24"/>
                      <a:pt x="23" y="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67113" y="3473450"/>
                <a:ext cx="168275" cy="150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5"/>
                  </a:cxn>
                  <a:cxn ang="0">
                    <a:pos x="0" y="0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45" y="40"/>
                      <a:pt x="40" y="27"/>
                      <a:pt x="15" y="5"/>
                    </a:cubicBezTo>
                    <a:cubicBezTo>
                      <a:pt x="13" y="6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498850" y="3544888"/>
                <a:ext cx="68263" cy="1873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  <a:cxn ang="0">
                    <a:pos x="0" y="0"/>
                  </a:cxn>
                </a:cxnLst>
                <a:rect l="0" t="0" r="r" b="b"/>
                <a:pathLst>
                  <a:path w="18" h="50">
                    <a:moveTo>
                      <a:pt x="0" y="0"/>
                    </a:moveTo>
                    <a:cubicBezTo>
                      <a:pt x="18" y="50"/>
                      <a:pt x="17" y="38"/>
                      <a:pt x="6" y="9"/>
                    </a:cubicBezTo>
                    <a:cubicBezTo>
                      <a:pt x="5" y="9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498850" y="3378200"/>
                <a:ext cx="334963" cy="144463"/>
              </a:xfrm>
              <a:custGeom>
                <a:avLst/>
                <a:gdLst/>
                <a:ahLst/>
                <a:cxnLst>
                  <a:cxn ang="0">
                    <a:pos x="33" y="23"/>
                  </a:cxn>
                  <a:cxn ang="0">
                    <a:pos x="21" y="8"/>
                  </a:cxn>
                  <a:cxn ang="0">
                    <a:pos x="34" y="6"/>
                  </a:cxn>
                  <a:cxn ang="0">
                    <a:pos x="0" y="0"/>
                  </a:cxn>
                  <a:cxn ang="0">
                    <a:pos x="33" y="23"/>
                  </a:cxn>
                </a:cxnLst>
                <a:rect l="0" t="0" r="r" b="b"/>
                <a:pathLst>
                  <a:path w="89" h="38">
                    <a:moveTo>
                      <a:pt x="33" y="23"/>
                    </a:moveTo>
                    <a:cubicBezTo>
                      <a:pt x="67" y="38"/>
                      <a:pt x="86" y="33"/>
                      <a:pt x="21" y="8"/>
                    </a:cubicBezTo>
                    <a:cubicBezTo>
                      <a:pt x="89" y="35"/>
                      <a:pt x="73" y="19"/>
                      <a:pt x="34" y="6"/>
                    </a:cubicBezTo>
                    <a:cubicBezTo>
                      <a:pt x="26" y="6"/>
                      <a:pt x="14" y="5"/>
                      <a:pt x="0" y="0"/>
                    </a:cubicBezTo>
                    <a:cubicBezTo>
                      <a:pt x="18" y="6"/>
                      <a:pt x="29" y="16"/>
                      <a:pt x="33" y="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457575" y="3454400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10" y="23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27" h="74">
                    <a:moveTo>
                      <a:pt x="4" y="36"/>
                    </a:moveTo>
                    <a:cubicBezTo>
                      <a:pt x="14" y="66"/>
                      <a:pt x="27" y="74"/>
                      <a:pt x="10" y="23"/>
                    </a:cubicBezTo>
                    <a:cubicBezTo>
                      <a:pt x="7" y="18"/>
                      <a:pt x="4" y="10"/>
                      <a:pt x="0" y="0"/>
                    </a:cubicBezTo>
                    <a:cubicBezTo>
                      <a:pt x="10" y="25"/>
                      <a:pt x="8" y="36"/>
                      <a:pt x="4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471863" y="2994025"/>
                <a:ext cx="227013" cy="287338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35" y="49"/>
                  </a:cxn>
                  <a:cxn ang="0">
                    <a:pos x="15" y="59"/>
                  </a:cxn>
                  <a:cxn ang="0">
                    <a:pos x="15" y="48"/>
                  </a:cxn>
                  <a:cxn ang="0">
                    <a:pos x="0" y="76"/>
                  </a:cxn>
                </a:cxnLst>
                <a:rect l="0" t="0" r="r" b="b"/>
                <a:pathLst>
                  <a:path w="60" h="76">
                    <a:moveTo>
                      <a:pt x="0" y="76"/>
                    </a:moveTo>
                    <a:cubicBezTo>
                      <a:pt x="15" y="56"/>
                      <a:pt x="31" y="47"/>
                      <a:pt x="35" y="49"/>
                    </a:cubicBezTo>
                    <a:cubicBezTo>
                      <a:pt x="56" y="22"/>
                      <a:pt x="56" y="6"/>
                      <a:pt x="15" y="59"/>
                    </a:cubicBezTo>
                    <a:cubicBezTo>
                      <a:pt x="60" y="0"/>
                      <a:pt x="39" y="13"/>
                      <a:pt x="15" y="48"/>
                    </a:cubicBezTo>
                    <a:cubicBezTo>
                      <a:pt x="12" y="56"/>
                      <a:pt x="8" y="66"/>
                      <a:pt x="0" y="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>
                    <a:solidFill>
                      <a:prstClr val="white"/>
                    </a:solidFill>
                  </a:rPr>
                  <a:t>7</a:t>
                </a: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608388" y="3125788"/>
                <a:ext cx="184150" cy="13652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25"/>
                  </a:cxn>
                  <a:cxn ang="0">
                    <a:pos x="0" y="36"/>
                  </a:cxn>
                </a:cxnLst>
                <a:rect l="0" t="0" r="r" b="b"/>
                <a:pathLst>
                  <a:path w="49" h="36">
                    <a:moveTo>
                      <a:pt x="0" y="36"/>
                    </a:moveTo>
                    <a:cubicBezTo>
                      <a:pt x="33" y="18"/>
                      <a:pt x="49" y="0"/>
                      <a:pt x="7" y="25"/>
                    </a:cubicBezTo>
                    <a:cubicBezTo>
                      <a:pt x="9" y="26"/>
                      <a:pt x="7" y="31"/>
                      <a:pt x="0" y="3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09963" y="3119438"/>
                <a:ext cx="271463" cy="161925"/>
              </a:xfrm>
              <a:custGeom>
                <a:avLst/>
                <a:gdLst/>
                <a:ahLst/>
                <a:cxnLst>
                  <a:cxn ang="0">
                    <a:pos x="32" y="27"/>
                  </a:cxn>
                  <a:cxn ang="0">
                    <a:pos x="20" y="27"/>
                  </a:cxn>
                  <a:cxn ang="0">
                    <a:pos x="0" y="43"/>
                  </a:cxn>
                  <a:cxn ang="0">
                    <a:pos x="32" y="27"/>
                  </a:cxn>
                </a:cxnLst>
                <a:rect l="0" t="0" r="r" b="b"/>
                <a:pathLst>
                  <a:path w="72" h="43">
                    <a:moveTo>
                      <a:pt x="32" y="27"/>
                    </a:moveTo>
                    <a:cubicBezTo>
                      <a:pt x="72" y="0"/>
                      <a:pt x="51" y="6"/>
                      <a:pt x="20" y="27"/>
                    </a:cubicBezTo>
                    <a:cubicBezTo>
                      <a:pt x="16" y="31"/>
                      <a:pt x="10" y="37"/>
                      <a:pt x="0" y="43"/>
                    </a:cubicBezTo>
                    <a:cubicBezTo>
                      <a:pt x="18" y="30"/>
                      <a:pt x="28" y="26"/>
                      <a:pt x="32" y="2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627438" y="3367088"/>
                <a:ext cx="209550" cy="41275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0" y="0"/>
                  </a:cxn>
                  <a:cxn ang="0">
                    <a:pos x="9" y="7"/>
                  </a:cxn>
                </a:cxnLst>
                <a:rect l="0" t="0" r="r" b="b"/>
                <a:pathLst>
                  <a:path w="56" h="11">
                    <a:moveTo>
                      <a:pt x="9" y="7"/>
                    </a:moveTo>
                    <a:cubicBezTo>
                      <a:pt x="42" y="11"/>
                      <a:pt x="56" y="6"/>
                      <a:pt x="0" y="0"/>
                    </a:cubicBezTo>
                    <a:cubicBezTo>
                      <a:pt x="11" y="2"/>
                      <a:pt x="13" y="5"/>
                      <a:pt x="9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498850" y="3190875"/>
                <a:ext cx="361950" cy="127000"/>
              </a:xfrm>
              <a:custGeom>
                <a:avLst/>
                <a:gdLst/>
                <a:ahLst/>
                <a:cxnLst>
                  <a:cxn ang="0">
                    <a:pos x="39" y="32"/>
                  </a:cxn>
                  <a:cxn ang="0">
                    <a:pos x="22" y="27"/>
                  </a:cxn>
                  <a:cxn ang="0">
                    <a:pos x="23" y="23"/>
                  </a:cxn>
                  <a:cxn ang="0">
                    <a:pos x="0" y="34"/>
                  </a:cxn>
                  <a:cxn ang="0">
                    <a:pos x="39" y="32"/>
                  </a:cxn>
                </a:cxnLst>
                <a:rect l="0" t="0" r="r" b="b"/>
                <a:pathLst>
                  <a:path w="96" h="34">
                    <a:moveTo>
                      <a:pt x="39" y="32"/>
                    </a:moveTo>
                    <a:cubicBezTo>
                      <a:pt x="75" y="20"/>
                      <a:pt x="88" y="3"/>
                      <a:pt x="22" y="27"/>
                    </a:cubicBezTo>
                    <a:cubicBezTo>
                      <a:pt x="96" y="0"/>
                      <a:pt x="67" y="6"/>
                      <a:pt x="23" y="23"/>
                    </a:cubicBezTo>
                    <a:cubicBezTo>
                      <a:pt x="17" y="27"/>
                      <a:pt x="10" y="31"/>
                      <a:pt x="0" y="34"/>
                    </a:cubicBezTo>
                    <a:cubicBezTo>
                      <a:pt x="17" y="28"/>
                      <a:pt x="31" y="29"/>
                      <a:pt x="39" y="3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3532188" y="3330575"/>
                <a:ext cx="304800" cy="523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4" y="9"/>
                  </a:cxn>
                  <a:cxn ang="0">
                    <a:pos x="36" y="0"/>
                  </a:cxn>
                  <a:cxn ang="0">
                    <a:pos x="0" y="7"/>
                  </a:cxn>
                </a:cxnLst>
                <a:rect l="0" t="0" r="r" b="b"/>
                <a:pathLst>
                  <a:path w="81" h="14">
                    <a:moveTo>
                      <a:pt x="0" y="7"/>
                    </a:moveTo>
                    <a:cubicBezTo>
                      <a:pt x="11" y="7"/>
                      <a:pt x="18" y="8"/>
                      <a:pt x="24" y="9"/>
                    </a:cubicBezTo>
                    <a:cubicBezTo>
                      <a:pt x="81" y="14"/>
                      <a:pt x="69" y="3"/>
                      <a:pt x="36" y="0"/>
                    </a:cubicBezTo>
                    <a:cubicBezTo>
                      <a:pt x="35" y="4"/>
                      <a:pt x="24" y="8"/>
                      <a:pt x="0" y="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3224213" y="3454400"/>
                <a:ext cx="301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"/>
                  </a:cxn>
                  <a:cxn ang="0">
                    <a:pos x="8" y="0"/>
                  </a:cxn>
                  <a:cxn ang="0">
                    <a:pos x="0" y="5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1" y="6"/>
                      <a:pt x="4" y="3"/>
                      <a:pt x="8" y="0"/>
                    </a:cubicBezTo>
                    <a:cubicBezTo>
                      <a:pt x="5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3224213" y="3103563"/>
                <a:ext cx="450850" cy="490538"/>
              </a:xfrm>
              <a:custGeom>
                <a:avLst/>
                <a:gdLst/>
                <a:ahLst/>
                <a:cxnLst>
                  <a:cxn ang="0">
                    <a:pos x="11" y="102"/>
                  </a:cxn>
                  <a:cxn ang="0">
                    <a:pos x="21" y="111"/>
                  </a:cxn>
                  <a:cxn ang="0">
                    <a:pos x="42" y="93"/>
                  </a:cxn>
                  <a:cxn ang="0">
                    <a:pos x="41" y="125"/>
                  </a:cxn>
                  <a:cxn ang="0">
                    <a:pos x="58" y="123"/>
                  </a:cxn>
                  <a:cxn ang="0">
                    <a:pos x="62" y="93"/>
                  </a:cxn>
                  <a:cxn ang="0">
                    <a:pos x="73" y="117"/>
                  </a:cxn>
                  <a:cxn ang="0">
                    <a:pos x="79" y="118"/>
                  </a:cxn>
                  <a:cxn ang="0">
                    <a:pos x="92" y="113"/>
                  </a:cxn>
                  <a:cxn ang="0">
                    <a:pos x="74" y="85"/>
                  </a:cxn>
                  <a:cxn ang="0">
                    <a:pos x="91" y="98"/>
                  </a:cxn>
                  <a:cxn ang="0">
                    <a:pos x="106" y="96"/>
                  </a:cxn>
                  <a:cxn ang="0">
                    <a:pos x="107" y="79"/>
                  </a:cxn>
                  <a:cxn ang="0">
                    <a:pos x="107" y="70"/>
                  </a:cxn>
                  <a:cxn ang="0">
                    <a:pos x="82" y="67"/>
                  </a:cxn>
                  <a:cxn ang="0">
                    <a:pos x="112" y="55"/>
                  </a:cxn>
                  <a:cxn ang="0">
                    <a:pos x="96" y="46"/>
                  </a:cxn>
                  <a:cxn ang="0">
                    <a:pos x="109" y="31"/>
                  </a:cxn>
                  <a:cxn ang="0">
                    <a:pos x="76" y="47"/>
                  </a:cxn>
                  <a:cxn ang="0">
                    <a:pos x="101" y="20"/>
                  </a:cxn>
                  <a:cxn ang="0">
                    <a:pos x="81" y="19"/>
                  </a:cxn>
                  <a:cxn ang="0">
                    <a:pos x="76" y="10"/>
                  </a:cxn>
                  <a:cxn ang="0">
                    <a:pos x="62" y="37"/>
                  </a:cxn>
                  <a:cxn ang="0">
                    <a:pos x="66" y="2"/>
                  </a:cxn>
                  <a:cxn ang="0">
                    <a:pos x="58" y="18"/>
                  </a:cxn>
                  <a:cxn ang="0">
                    <a:pos x="49" y="11"/>
                  </a:cxn>
                  <a:cxn ang="0">
                    <a:pos x="36" y="12"/>
                  </a:cxn>
                  <a:cxn ang="0">
                    <a:pos x="37" y="18"/>
                  </a:cxn>
                  <a:cxn ang="0">
                    <a:pos x="34" y="15"/>
                  </a:cxn>
                  <a:cxn ang="0">
                    <a:pos x="41" y="46"/>
                  </a:cxn>
                  <a:cxn ang="0">
                    <a:pos x="19" y="33"/>
                  </a:cxn>
                  <a:cxn ang="0">
                    <a:pos x="18" y="34"/>
                  </a:cxn>
                  <a:cxn ang="0">
                    <a:pos x="10" y="45"/>
                  </a:cxn>
                  <a:cxn ang="0">
                    <a:pos x="8" y="51"/>
                  </a:cxn>
                  <a:cxn ang="0">
                    <a:pos x="22" y="63"/>
                  </a:cxn>
                  <a:cxn ang="0">
                    <a:pos x="2" y="77"/>
                  </a:cxn>
                  <a:cxn ang="0">
                    <a:pos x="3" y="86"/>
                  </a:cxn>
                  <a:cxn ang="0">
                    <a:pos x="0" y="94"/>
                  </a:cxn>
                  <a:cxn ang="0">
                    <a:pos x="9" y="92"/>
                  </a:cxn>
                  <a:cxn ang="0">
                    <a:pos x="0" y="101"/>
                  </a:cxn>
                  <a:cxn ang="0">
                    <a:pos x="1" y="105"/>
                  </a:cxn>
                </a:cxnLst>
                <a:rect l="0" t="0" r="r" b="b"/>
                <a:pathLst>
                  <a:path w="120" h="130">
                    <a:moveTo>
                      <a:pt x="1" y="105"/>
                    </a:moveTo>
                    <a:cubicBezTo>
                      <a:pt x="3" y="105"/>
                      <a:pt x="7" y="105"/>
                      <a:pt x="11" y="102"/>
                    </a:cubicBezTo>
                    <a:cubicBezTo>
                      <a:pt x="18" y="99"/>
                      <a:pt x="28" y="92"/>
                      <a:pt x="37" y="82"/>
                    </a:cubicBezTo>
                    <a:cubicBezTo>
                      <a:pt x="27" y="92"/>
                      <a:pt x="22" y="103"/>
                      <a:pt x="21" y="111"/>
                    </a:cubicBezTo>
                    <a:cubicBezTo>
                      <a:pt x="20" y="115"/>
                      <a:pt x="20" y="119"/>
                      <a:pt x="21" y="121"/>
                    </a:cubicBezTo>
                    <a:cubicBezTo>
                      <a:pt x="23" y="127"/>
                      <a:pt x="32" y="122"/>
                      <a:pt x="42" y="93"/>
                    </a:cubicBezTo>
                    <a:cubicBezTo>
                      <a:pt x="34" y="115"/>
                      <a:pt x="33" y="126"/>
                      <a:pt x="35" y="128"/>
                    </a:cubicBezTo>
                    <a:cubicBezTo>
                      <a:pt x="37" y="130"/>
                      <a:pt x="39" y="128"/>
                      <a:pt x="41" y="125"/>
                    </a:cubicBezTo>
                    <a:cubicBezTo>
                      <a:pt x="45" y="119"/>
                      <a:pt x="50" y="105"/>
                      <a:pt x="51" y="88"/>
                    </a:cubicBezTo>
                    <a:cubicBezTo>
                      <a:pt x="50" y="103"/>
                      <a:pt x="54" y="116"/>
                      <a:pt x="58" y="123"/>
                    </a:cubicBezTo>
                    <a:cubicBezTo>
                      <a:pt x="61" y="127"/>
                      <a:pt x="63" y="129"/>
                      <a:pt x="66" y="129"/>
                    </a:cubicBezTo>
                    <a:cubicBezTo>
                      <a:pt x="70" y="129"/>
                      <a:pt x="72" y="118"/>
                      <a:pt x="62" y="93"/>
                    </a:cubicBezTo>
                    <a:cubicBezTo>
                      <a:pt x="66" y="103"/>
                      <a:pt x="69" y="111"/>
                      <a:pt x="72" y="116"/>
                    </a:cubicBezTo>
                    <a:cubicBezTo>
                      <a:pt x="72" y="116"/>
                      <a:pt x="72" y="117"/>
                      <a:pt x="73" y="117"/>
                    </a:cubicBezTo>
                    <a:cubicBezTo>
                      <a:pt x="76" y="123"/>
                      <a:pt x="78" y="126"/>
                      <a:pt x="79" y="126"/>
                    </a:cubicBezTo>
                    <a:cubicBezTo>
                      <a:pt x="80" y="126"/>
                      <a:pt x="80" y="123"/>
                      <a:pt x="79" y="118"/>
                    </a:cubicBezTo>
                    <a:cubicBezTo>
                      <a:pt x="78" y="111"/>
                      <a:pt x="73" y="98"/>
                      <a:pt x="64" y="84"/>
                    </a:cubicBezTo>
                    <a:cubicBezTo>
                      <a:pt x="74" y="101"/>
                      <a:pt x="85" y="110"/>
                      <a:pt x="92" y="113"/>
                    </a:cubicBezTo>
                    <a:cubicBezTo>
                      <a:pt x="95" y="115"/>
                      <a:pt x="97" y="115"/>
                      <a:pt x="97" y="113"/>
                    </a:cubicBezTo>
                    <a:cubicBezTo>
                      <a:pt x="97" y="109"/>
                      <a:pt x="91" y="100"/>
                      <a:pt x="74" y="85"/>
                    </a:cubicBezTo>
                    <a:cubicBezTo>
                      <a:pt x="81" y="91"/>
                      <a:pt x="86" y="95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9" y="103"/>
                      <a:pt x="104" y="104"/>
                      <a:pt x="106" y="103"/>
                    </a:cubicBezTo>
                    <a:cubicBezTo>
                      <a:pt x="108" y="102"/>
                      <a:pt x="107" y="99"/>
                      <a:pt x="106" y="96"/>
                    </a:cubicBezTo>
                    <a:cubicBezTo>
                      <a:pt x="102" y="89"/>
                      <a:pt x="91" y="79"/>
                      <a:pt x="73" y="73"/>
                    </a:cubicBezTo>
                    <a:cubicBezTo>
                      <a:pt x="87" y="78"/>
                      <a:pt x="99" y="79"/>
                      <a:pt x="107" y="79"/>
                    </a:cubicBezTo>
                    <a:cubicBezTo>
                      <a:pt x="111" y="79"/>
                      <a:pt x="114" y="78"/>
                      <a:pt x="116" y="77"/>
                    </a:cubicBezTo>
                    <a:cubicBezTo>
                      <a:pt x="120" y="75"/>
                      <a:pt x="118" y="72"/>
                      <a:pt x="107" y="70"/>
                    </a:cubicBezTo>
                    <a:cubicBezTo>
                      <a:pt x="107" y="70"/>
                      <a:pt x="106" y="70"/>
                      <a:pt x="106" y="69"/>
                    </a:cubicBezTo>
                    <a:cubicBezTo>
                      <a:pt x="100" y="68"/>
                      <a:pt x="93" y="67"/>
                      <a:pt x="82" y="67"/>
                    </a:cubicBezTo>
                    <a:cubicBezTo>
                      <a:pt x="106" y="68"/>
                      <a:pt x="117" y="64"/>
                      <a:pt x="118" y="60"/>
                    </a:cubicBezTo>
                    <a:cubicBezTo>
                      <a:pt x="118" y="58"/>
                      <a:pt x="116" y="56"/>
                      <a:pt x="112" y="55"/>
                    </a:cubicBezTo>
                    <a:cubicBezTo>
                      <a:pt x="104" y="52"/>
                      <a:pt x="90" y="51"/>
                      <a:pt x="73" y="57"/>
                    </a:cubicBezTo>
                    <a:cubicBezTo>
                      <a:pt x="83" y="54"/>
                      <a:pt x="90" y="50"/>
                      <a:pt x="96" y="46"/>
                    </a:cubicBezTo>
                    <a:cubicBezTo>
                      <a:pt x="98" y="45"/>
                      <a:pt x="100" y="44"/>
                      <a:pt x="102" y="42"/>
                    </a:cubicBezTo>
                    <a:cubicBezTo>
                      <a:pt x="109" y="37"/>
                      <a:pt x="111" y="32"/>
                      <a:pt x="109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30"/>
                      <a:pt x="94" y="34"/>
                      <a:pt x="76" y="47"/>
                    </a:cubicBezTo>
                    <a:cubicBezTo>
                      <a:pt x="86" y="41"/>
                      <a:pt x="92" y="35"/>
                      <a:pt x="96" y="31"/>
                    </a:cubicBezTo>
                    <a:cubicBezTo>
                      <a:pt x="102" y="25"/>
                      <a:pt x="103" y="21"/>
                      <a:pt x="101" y="20"/>
                    </a:cubicBezTo>
                    <a:cubicBezTo>
                      <a:pt x="97" y="18"/>
                      <a:pt x="81" y="27"/>
                      <a:pt x="66" y="47"/>
                    </a:cubicBezTo>
                    <a:cubicBezTo>
                      <a:pt x="74" y="37"/>
                      <a:pt x="78" y="27"/>
                      <a:pt x="81" y="19"/>
                    </a:cubicBezTo>
                    <a:cubicBezTo>
                      <a:pt x="82" y="15"/>
                      <a:pt x="83" y="12"/>
                      <a:pt x="83" y="9"/>
                    </a:cubicBezTo>
                    <a:cubicBezTo>
                      <a:pt x="83" y="4"/>
                      <a:pt x="80" y="4"/>
                      <a:pt x="76" y="10"/>
                    </a:cubicBezTo>
                    <a:cubicBezTo>
                      <a:pt x="75" y="10"/>
                      <a:pt x="75" y="10"/>
                      <a:pt x="75" y="11"/>
                    </a:cubicBezTo>
                    <a:cubicBezTo>
                      <a:pt x="72" y="15"/>
                      <a:pt x="67" y="24"/>
                      <a:pt x="62" y="37"/>
                    </a:cubicBezTo>
                    <a:cubicBezTo>
                      <a:pt x="69" y="20"/>
                      <a:pt x="71" y="9"/>
                      <a:pt x="70" y="4"/>
                    </a:cubicBezTo>
                    <a:cubicBezTo>
                      <a:pt x="70" y="1"/>
                      <a:pt x="69" y="0"/>
                      <a:pt x="66" y="2"/>
                    </a:cubicBezTo>
                    <a:cubicBezTo>
                      <a:pt x="64" y="4"/>
                      <a:pt x="61" y="9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6" y="24"/>
                      <a:pt x="54" y="33"/>
                      <a:pt x="53" y="42"/>
                    </a:cubicBezTo>
                    <a:cubicBezTo>
                      <a:pt x="54" y="29"/>
                      <a:pt x="52" y="18"/>
                      <a:pt x="49" y="11"/>
                    </a:cubicBezTo>
                    <a:cubicBezTo>
                      <a:pt x="47" y="8"/>
                      <a:pt x="46" y="5"/>
                      <a:pt x="44" y="3"/>
                    </a:cubicBezTo>
                    <a:cubicBezTo>
                      <a:pt x="41" y="6"/>
                      <a:pt x="39" y="9"/>
                      <a:pt x="36" y="12"/>
                    </a:cubicBezTo>
                    <a:cubicBezTo>
                      <a:pt x="36" y="14"/>
                      <a:pt x="36" y="16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23"/>
                      <a:pt x="39" y="29"/>
                      <a:pt x="42" y="37"/>
                    </a:cubicBezTo>
                    <a:cubicBezTo>
                      <a:pt x="39" y="27"/>
                      <a:pt x="36" y="20"/>
                      <a:pt x="34" y="15"/>
                    </a:cubicBezTo>
                    <a:cubicBezTo>
                      <a:pt x="32" y="17"/>
                      <a:pt x="30" y="19"/>
                      <a:pt x="29" y="21"/>
                    </a:cubicBezTo>
                    <a:cubicBezTo>
                      <a:pt x="31" y="28"/>
                      <a:pt x="35" y="36"/>
                      <a:pt x="41" y="46"/>
                    </a:cubicBezTo>
                    <a:cubicBezTo>
                      <a:pt x="36" y="37"/>
                      <a:pt x="30" y="30"/>
                      <a:pt x="25" y="25"/>
                    </a:cubicBezTo>
                    <a:cubicBezTo>
                      <a:pt x="23" y="28"/>
                      <a:pt x="21" y="30"/>
                      <a:pt x="19" y="33"/>
                    </a:cubicBezTo>
                    <a:cubicBezTo>
                      <a:pt x="22" y="37"/>
                      <a:pt x="25" y="40"/>
                      <a:pt x="30" y="45"/>
                    </a:cubicBezTo>
                    <a:cubicBezTo>
                      <a:pt x="25" y="40"/>
                      <a:pt x="21" y="37"/>
                      <a:pt x="18" y="34"/>
                    </a:cubicBezTo>
                    <a:cubicBezTo>
                      <a:pt x="15" y="37"/>
                      <a:pt x="13" y="40"/>
                      <a:pt x="10" y="44"/>
                    </a:cubicBezTo>
                    <a:cubicBezTo>
                      <a:pt x="10" y="44"/>
                      <a:pt x="10" y="44"/>
                      <a:pt x="10" y="45"/>
                    </a:cubicBezTo>
                    <a:cubicBezTo>
                      <a:pt x="15" y="50"/>
                      <a:pt x="22" y="54"/>
                      <a:pt x="31" y="57"/>
                    </a:cubicBezTo>
                    <a:cubicBezTo>
                      <a:pt x="22" y="54"/>
                      <a:pt x="15" y="52"/>
                      <a:pt x="8" y="51"/>
                    </a:cubicBezTo>
                    <a:cubicBezTo>
                      <a:pt x="7" y="54"/>
                      <a:pt x="6" y="58"/>
                      <a:pt x="5" y="61"/>
                    </a:cubicBezTo>
                    <a:cubicBezTo>
                      <a:pt x="10" y="62"/>
                      <a:pt x="15" y="63"/>
                      <a:pt x="22" y="63"/>
                    </a:cubicBezTo>
                    <a:cubicBezTo>
                      <a:pt x="15" y="63"/>
                      <a:pt x="9" y="63"/>
                      <a:pt x="5" y="63"/>
                    </a:cubicBezTo>
                    <a:cubicBezTo>
                      <a:pt x="4" y="67"/>
                      <a:pt x="3" y="72"/>
                      <a:pt x="2" y="77"/>
                    </a:cubicBezTo>
                    <a:cubicBezTo>
                      <a:pt x="10" y="78"/>
                      <a:pt x="20" y="77"/>
                      <a:pt x="31" y="73"/>
                    </a:cubicBezTo>
                    <a:cubicBezTo>
                      <a:pt x="19" y="77"/>
                      <a:pt x="9" y="82"/>
                      <a:pt x="3" y="86"/>
                    </a:cubicBezTo>
                    <a:cubicBezTo>
                      <a:pt x="2" y="87"/>
                      <a:pt x="1" y="87"/>
                      <a:pt x="1" y="88"/>
                    </a:cubicBezTo>
                    <a:cubicBezTo>
                      <a:pt x="0" y="90"/>
                      <a:pt x="0" y="92"/>
                      <a:pt x="0" y="94"/>
                    </a:cubicBezTo>
                    <a:cubicBezTo>
                      <a:pt x="5" y="92"/>
                      <a:pt x="14" y="88"/>
                      <a:pt x="26" y="81"/>
                    </a:cubicBezTo>
                    <a:cubicBezTo>
                      <a:pt x="19" y="85"/>
                      <a:pt x="13" y="89"/>
                      <a:pt x="9" y="92"/>
                    </a:cubicBezTo>
                    <a:cubicBezTo>
                      <a:pt x="9" y="92"/>
                      <a:pt x="9" y="93"/>
                      <a:pt x="8" y="93"/>
                    </a:cubicBezTo>
                    <a:cubicBezTo>
                      <a:pt x="4" y="96"/>
                      <a:pt x="1" y="99"/>
                      <a:pt x="0" y="101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1" y="105"/>
                      <a:pt x="1" y="105"/>
                    </a:cubicBezTo>
                    <a:close/>
                  </a:path>
                </a:pathLst>
              </a:custGeom>
              <a:solidFill>
                <a:schemeClr val="accent4">
                  <a:alpha val="2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Freeform 312"/>
            <p:cNvSpPr>
              <a:spLocks/>
            </p:cNvSpPr>
            <p:nvPr/>
          </p:nvSpPr>
          <p:spPr bwMode="auto">
            <a:xfrm rot="1639090">
              <a:off x="6977722" y="408666"/>
              <a:ext cx="200631" cy="17555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5" y="12"/>
                </a:cxn>
                <a:cxn ang="0">
                  <a:pos x="4" y="13"/>
                </a:cxn>
                <a:cxn ang="0">
                  <a:pos x="9" y="22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2" y="42"/>
                </a:cxn>
                <a:cxn ang="0">
                  <a:pos x="12" y="44"/>
                </a:cxn>
                <a:cxn ang="0">
                  <a:pos x="10" y="54"/>
                </a:cxn>
                <a:cxn ang="0">
                  <a:pos x="20" y="52"/>
                </a:cxn>
                <a:cxn ang="0">
                  <a:pos x="22" y="62"/>
                </a:cxn>
                <a:cxn ang="0">
                  <a:pos x="31" y="56"/>
                </a:cxn>
                <a:cxn ang="0">
                  <a:pos x="36" y="65"/>
                </a:cxn>
                <a:cxn ang="0">
                  <a:pos x="42" y="56"/>
                </a:cxn>
                <a:cxn ang="0">
                  <a:pos x="51" y="63"/>
                </a:cxn>
                <a:cxn ang="0">
                  <a:pos x="53" y="52"/>
                </a:cxn>
                <a:cxn ang="0">
                  <a:pos x="63" y="55"/>
                </a:cxn>
                <a:cxn ang="0">
                  <a:pos x="62" y="45"/>
                </a:cxn>
                <a:cxn ang="0">
                  <a:pos x="73" y="44"/>
                </a:cxn>
                <a:cxn ang="0">
                  <a:pos x="67" y="35"/>
                </a:cxn>
                <a:cxn ang="0">
                  <a:pos x="70" y="33"/>
                </a:cxn>
                <a:cxn ang="0">
                  <a:pos x="22" y="5"/>
                </a:cxn>
                <a:cxn ang="0">
                  <a:pos x="14" y="2"/>
                </a:cxn>
              </a:cxnLst>
              <a:rect l="0" t="0" r="r" b="b"/>
              <a:pathLst>
                <a:path w="74" h="65">
                  <a:moveTo>
                    <a:pt x="14" y="2"/>
                  </a:moveTo>
                  <a:cubicBezTo>
                    <a:pt x="12" y="3"/>
                    <a:pt x="16" y="10"/>
                    <a:pt x="15" y="12"/>
                  </a:cubicBezTo>
                  <a:cubicBezTo>
                    <a:pt x="13" y="14"/>
                    <a:pt x="5" y="11"/>
                    <a:pt x="4" y="13"/>
                  </a:cubicBezTo>
                  <a:cubicBezTo>
                    <a:pt x="3" y="15"/>
                    <a:pt x="10" y="20"/>
                    <a:pt x="9" y="22"/>
                  </a:cubicBezTo>
                  <a:cubicBezTo>
                    <a:pt x="9" y="24"/>
                    <a:pt x="0" y="25"/>
                    <a:pt x="0" y="27"/>
                  </a:cubicBezTo>
                  <a:cubicBezTo>
                    <a:pt x="0" y="29"/>
                    <a:pt x="8" y="31"/>
                    <a:pt x="8" y="33"/>
                  </a:cubicBezTo>
                  <a:cubicBezTo>
                    <a:pt x="9" y="36"/>
                    <a:pt x="1" y="40"/>
                    <a:pt x="2" y="42"/>
                  </a:cubicBezTo>
                  <a:cubicBezTo>
                    <a:pt x="2" y="44"/>
                    <a:pt x="11" y="42"/>
                    <a:pt x="12" y="44"/>
                  </a:cubicBezTo>
                  <a:cubicBezTo>
                    <a:pt x="13" y="46"/>
                    <a:pt x="8" y="53"/>
                    <a:pt x="10" y="54"/>
                  </a:cubicBezTo>
                  <a:cubicBezTo>
                    <a:pt x="11" y="56"/>
                    <a:pt x="18" y="51"/>
                    <a:pt x="20" y="52"/>
                  </a:cubicBezTo>
                  <a:cubicBezTo>
                    <a:pt x="22" y="53"/>
                    <a:pt x="20" y="62"/>
                    <a:pt x="22" y="62"/>
                  </a:cubicBezTo>
                  <a:cubicBezTo>
                    <a:pt x="24" y="63"/>
                    <a:pt x="28" y="56"/>
                    <a:pt x="31" y="56"/>
                  </a:cubicBezTo>
                  <a:cubicBezTo>
                    <a:pt x="33" y="57"/>
                    <a:pt x="34" y="65"/>
                    <a:pt x="36" y="65"/>
                  </a:cubicBezTo>
                  <a:cubicBezTo>
                    <a:pt x="38" y="65"/>
                    <a:pt x="40" y="57"/>
                    <a:pt x="42" y="56"/>
                  </a:cubicBezTo>
                  <a:cubicBezTo>
                    <a:pt x="44" y="56"/>
                    <a:pt x="49" y="63"/>
                    <a:pt x="51" y="63"/>
                  </a:cubicBezTo>
                  <a:cubicBezTo>
                    <a:pt x="53" y="62"/>
                    <a:pt x="51" y="53"/>
                    <a:pt x="53" y="52"/>
                  </a:cubicBezTo>
                  <a:cubicBezTo>
                    <a:pt x="55" y="51"/>
                    <a:pt x="62" y="57"/>
                    <a:pt x="63" y="55"/>
                  </a:cubicBezTo>
                  <a:cubicBezTo>
                    <a:pt x="65" y="54"/>
                    <a:pt x="61" y="47"/>
                    <a:pt x="62" y="45"/>
                  </a:cubicBezTo>
                  <a:cubicBezTo>
                    <a:pt x="63" y="43"/>
                    <a:pt x="72" y="46"/>
                    <a:pt x="73" y="44"/>
                  </a:cubicBezTo>
                  <a:cubicBezTo>
                    <a:pt x="74" y="42"/>
                    <a:pt x="67" y="37"/>
                    <a:pt x="67" y="35"/>
                  </a:cubicBezTo>
                  <a:cubicBezTo>
                    <a:pt x="68" y="34"/>
                    <a:pt x="69" y="34"/>
                    <a:pt x="70" y="33"/>
                  </a:cubicBezTo>
                  <a:cubicBezTo>
                    <a:pt x="52" y="22"/>
                    <a:pt x="36" y="12"/>
                    <a:pt x="22" y="5"/>
                  </a:cubicBezTo>
                  <a:cubicBezTo>
                    <a:pt x="20" y="4"/>
                    <a:pt x="15" y="0"/>
                    <a:pt x="14" y="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 rot="1639090">
              <a:off x="6330436" y="1811582"/>
              <a:ext cx="7980" cy="79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EB1E"/>
            </a:solidFill>
            <a:ln w="3" cap="flat">
              <a:solidFill>
                <a:srgbClr val="0D0D0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 rot="1639090">
              <a:off x="6337842" y="1830335"/>
              <a:ext cx="88916" cy="55858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20" y="3"/>
                </a:cxn>
                <a:cxn ang="0">
                  <a:pos x="11" y="9"/>
                </a:cxn>
                <a:cxn ang="0">
                  <a:pos x="5" y="0"/>
                </a:cxn>
                <a:cxn ang="0">
                  <a:pos x="0" y="9"/>
                </a:cxn>
                <a:cxn ang="0">
                  <a:pos x="6" y="13"/>
                </a:cxn>
                <a:cxn ang="0">
                  <a:pos x="29" y="21"/>
                </a:cxn>
                <a:cxn ang="0">
                  <a:pos x="32" y="11"/>
                </a:cxn>
                <a:cxn ang="0">
                  <a:pos x="22" y="14"/>
                </a:cxn>
              </a:cxnLst>
              <a:rect l="0" t="0" r="r" b="b"/>
              <a:pathLst>
                <a:path w="33" h="21">
                  <a:moveTo>
                    <a:pt x="22" y="14"/>
                  </a:moveTo>
                  <a:cubicBezTo>
                    <a:pt x="20" y="12"/>
                    <a:pt x="22" y="4"/>
                    <a:pt x="20" y="3"/>
                  </a:cubicBezTo>
                  <a:cubicBezTo>
                    <a:pt x="18" y="2"/>
                    <a:pt x="13" y="10"/>
                    <a:pt x="11" y="9"/>
                  </a:cubicBezTo>
                  <a:cubicBezTo>
                    <a:pt x="9" y="9"/>
                    <a:pt x="7" y="0"/>
                    <a:pt x="5" y="0"/>
                  </a:cubicBezTo>
                  <a:cubicBezTo>
                    <a:pt x="3" y="0"/>
                    <a:pt x="2" y="8"/>
                    <a:pt x="0" y="9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12" y="15"/>
                    <a:pt x="20" y="18"/>
                    <a:pt x="29" y="21"/>
                  </a:cubicBezTo>
                  <a:cubicBezTo>
                    <a:pt x="29" y="18"/>
                    <a:pt x="33" y="13"/>
                    <a:pt x="32" y="11"/>
                  </a:cubicBezTo>
                  <a:cubicBezTo>
                    <a:pt x="30" y="10"/>
                    <a:pt x="23" y="15"/>
                    <a:pt x="22" y="14"/>
                  </a:cubicBezTo>
                  <a:close/>
                </a:path>
              </a:pathLst>
            </a:custGeom>
            <a:solidFill>
              <a:schemeClr val="accent3"/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 rot="1639090">
              <a:off x="6861943" y="1270387"/>
              <a:ext cx="210890" cy="199490"/>
            </a:xfrm>
            <a:custGeom>
              <a:avLst/>
              <a:gdLst/>
              <a:ahLst/>
              <a:cxnLst>
                <a:cxn ang="0">
                  <a:pos x="54" y="61"/>
                </a:cxn>
                <a:cxn ang="0">
                  <a:pos x="64" y="64"/>
                </a:cxn>
                <a:cxn ang="0">
                  <a:pos x="63" y="53"/>
                </a:cxn>
                <a:cxn ang="0">
                  <a:pos x="73" y="53"/>
                </a:cxn>
                <a:cxn ang="0">
                  <a:pos x="68" y="43"/>
                </a:cxn>
                <a:cxn ang="0">
                  <a:pos x="78" y="38"/>
                </a:cxn>
                <a:cxn ang="0">
                  <a:pos x="69" y="32"/>
                </a:cxn>
                <a:cxn ang="0">
                  <a:pos x="76" y="24"/>
                </a:cxn>
                <a:cxn ang="0">
                  <a:pos x="66" y="21"/>
                </a:cxn>
                <a:cxn ang="0">
                  <a:pos x="68" y="11"/>
                </a:cxn>
                <a:cxn ang="0">
                  <a:pos x="58" y="13"/>
                </a:cxn>
                <a:cxn ang="0">
                  <a:pos x="56" y="3"/>
                </a:cxn>
                <a:cxn ang="0">
                  <a:pos x="47" y="9"/>
                </a:cxn>
                <a:cxn ang="0">
                  <a:pos x="41" y="0"/>
                </a:cxn>
                <a:cxn ang="0">
                  <a:pos x="35" y="9"/>
                </a:cxn>
                <a:cxn ang="0">
                  <a:pos x="27" y="3"/>
                </a:cxn>
                <a:cxn ang="0">
                  <a:pos x="24" y="13"/>
                </a:cxn>
                <a:cxn ang="0">
                  <a:pos x="14" y="10"/>
                </a:cxn>
                <a:cxn ang="0">
                  <a:pos x="16" y="20"/>
                </a:cxn>
                <a:cxn ang="0">
                  <a:pos x="5" y="21"/>
                </a:cxn>
                <a:cxn ang="0">
                  <a:pos x="10" y="31"/>
                </a:cxn>
                <a:cxn ang="0">
                  <a:pos x="1" y="35"/>
                </a:cxn>
                <a:cxn ang="0">
                  <a:pos x="9" y="42"/>
                </a:cxn>
                <a:cxn ang="0">
                  <a:pos x="3" y="50"/>
                </a:cxn>
                <a:cxn ang="0">
                  <a:pos x="13" y="52"/>
                </a:cxn>
                <a:cxn ang="0">
                  <a:pos x="10" y="63"/>
                </a:cxn>
                <a:cxn ang="0">
                  <a:pos x="21" y="60"/>
                </a:cxn>
                <a:cxn ang="0">
                  <a:pos x="23" y="71"/>
                </a:cxn>
                <a:cxn ang="0">
                  <a:pos x="31" y="65"/>
                </a:cxn>
                <a:cxn ang="0">
                  <a:pos x="37" y="73"/>
                </a:cxn>
                <a:cxn ang="0">
                  <a:pos x="43" y="65"/>
                </a:cxn>
                <a:cxn ang="0">
                  <a:pos x="51" y="71"/>
                </a:cxn>
                <a:cxn ang="0">
                  <a:pos x="54" y="61"/>
                </a:cxn>
              </a:cxnLst>
              <a:rect l="0" t="0" r="r" b="b"/>
              <a:pathLst>
                <a:path w="78" h="74">
                  <a:moveTo>
                    <a:pt x="54" y="61"/>
                  </a:moveTo>
                  <a:cubicBezTo>
                    <a:pt x="56" y="60"/>
                    <a:pt x="62" y="65"/>
                    <a:pt x="64" y="64"/>
                  </a:cubicBezTo>
                  <a:cubicBezTo>
                    <a:pt x="66" y="62"/>
                    <a:pt x="61" y="55"/>
                    <a:pt x="63" y="53"/>
                  </a:cubicBezTo>
                  <a:cubicBezTo>
                    <a:pt x="64" y="52"/>
                    <a:pt x="72" y="54"/>
                    <a:pt x="73" y="53"/>
                  </a:cubicBezTo>
                  <a:cubicBezTo>
                    <a:pt x="74" y="51"/>
                    <a:pt x="68" y="45"/>
                    <a:pt x="68" y="43"/>
                  </a:cubicBezTo>
                  <a:cubicBezTo>
                    <a:pt x="69" y="41"/>
                    <a:pt x="78" y="41"/>
                    <a:pt x="78" y="38"/>
                  </a:cubicBezTo>
                  <a:cubicBezTo>
                    <a:pt x="78" y="36"/>
                    <a:pt x="70" y="34"/>
                    <a:pt x="69" y="32"/>
                  </a:cubicBezTo>
                  <a:cubicBezTo>
                    <a:pt x="69" y="30"/>
                    <a:pt x="77" y="26"/>
                    <a:pt x="76" y="24"/>
                  </a:cubicBezTo>
                  <a:cubicBezTo>
                    <a:pt x="75" y="22"/>
                    <a:pt x="67" y="23"/>
                    <a:pt x="66" y="21"/>
                  </a:cubicBezTo>
                  <a:cubicBezTo>
                    <a:pt x="64" y="20"/>
                    <a:pt x="70" y="13"/>
                    <a:pt x="68" y="11"/>
                  </a:cubicBezTo>
                  <a:cubicBezTo>
                    <a:pt x="66" y="10"/>
                    <a:pt x="59" y="15"/>
                    <a:pt x="58" y="13"/>
                  </a:cubicBezTo>
                  <a:cubicBezTo>
                    <a:pt x="56" y="12"/>
                    <a:pt x="58" y="4"/>
                    <a:pt x="56" y="3"/>
                  </a:cubicBezTo>
                  <a:cubicBezTo>
                    <a:pt x="54" y="2"/>
                    <a:pt x="49" y="10"/>
                    <a:pt x="47" y="9"/>
                  </a:cubicBezTo>
                  <a:cubicBezTo>
                    <a:pt x="45" y="9"/>
                    <a:pt x="44" y="0"/>
                    <a:pt x="41" y="0"/>
                  </a:cubicBezTo>
                  <a:cubicBezTo>
                    <a:pt x="39" y="0"/>
                    <a:pt x="38" y="9"/>
                    <a:pt x="35" y="9"/>
                  </a:cubicBezTo>
                  <a:cubicBezTo>
                    <a:pt x="33" y="9"/>
                    <a:pt x="29" y="2"/>
                    <a:pt x="27" y="3"/>
                  </a:cubicBezTo>
                  <a:cubicBezTo>
                    <a:pt x="25" y="4"/>
                    <a:pt x="26" y="12"/>
                    <a:pt x="24" y="13"/>
                  </a:cubicBezTo>
                  <a:cubicBezTo>
                    <a:pt x="23" y="14"/>
                    <a:pt x="16" y="9"/>
                    <a:pt x="14" y="10"/>
                  </a:cubicBezTo>
                  <a:cubicBezTo>
                    <a:pt x="13" y="11"/>
                    <a:pt x="17" y="19"/>
                    <a:pt x="16" y="20"/>
                  </a:cubicBezTo>
                  <a:cubicBezTo>
                    <a:pt x="14" y="22"/>
                    <a:pt x="6" y="19"/>
                    <a:pt x="5" y="21"/>
                  </a:cubicBezTo>
                  <a:cubicBezTo>
                    <a:pt x="4" y="23"/>
                    <a:pt x="11" y="28"/>
                    <a:pt x="10" y="31"/>
                  </a:cubicBezTo>
                  <a:cubicBezTo>
                    <a:pt x="9" y="33"/>
                    <a:pt x="1" y="33"/>
                    <a:pt x="1" y="35"/>
                  </a:cubicBezTo>
                  <a:cubicBezTo>
                    <a:pt x="0" y="37"/>
                    <a:pt x="9" y="40"/>
                    <a:pt x="9" y="42"/>
                  </a:cubicBezTo>
                  <a:cubicBezTo>
                    <a:pt x="9" y="44"/>
                    <a:pt x="2" y="48"/>
                    <a:pt x="3" y="50"/>
                  </a:cubicBezTo>
                  <a:cubicBezTo>
                    <a:pt x="3" y="52"/>
                    <a:pt x="12" y="50"/>
                    <a:pt x="13" y="52"/>
                  </a:cubicBezTo>
                  <a:cubicBezTo>
                    <a:pt x="14" y="54"/>
                    <a:pt x="9" y="61"/>
                    <a:pt x="10" y="63"/>
                  </a:cubicBezTo>
                  <a:cubicBezTo>
                    <a:pt x="12" y="64"/>
                    <a:pt x="19" y="59"/>
                    <a:pt x="21" y="60"/>
                  </a:cubicBezTo>
                  <a:cubicBezTo>
                    <a:pt x="23" y="62"/>
                    <a:pt x="21" y="70"/>
                    <a:pt x="23" y="71"/>
                  </a:cubicBezTo>
                  <a:cubicBezTo>
                    <a:pt x="25" y="72"/>
                    <a:pt x="29" y="64"/>
                    <a:pt x="31" y="65"/>
                  </a:cubicBezTo>
                  <a:cubicBezTo>
                    <a:pt x="34" y="65"/>
                    <a:pt x="35" y="73"/>
                    <a:pt x="37" y="73"/>
                  </a:cubicBezTo>
                  <a:cubicBezTo>
                    <a:pt x="39" y="74"/>
                    <a:pt x="41" y="65"/>
                    <a:pt x="43" y="65"/>
                  </a:cubicBezTo>
                  <a:cubicBezTo>
                    <a:pt x="45" y="64"/>
                    <a:pt x="49" y="72"/>
                    <a:pt x="51" y="71"/>
                  </a:cubicBezTo>
                  <a:cubicBezTo>
                    <a:pt x="54" y="70"/>
                    <a:pt x="52" y="62"/>
                    <a:pt x="54" y="61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 rot="1639090">
              <a:off x="7199681" y="1808101"/>
              <a:ext cx="72956" cy="197210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16" y="0"/>
                </a:cxn>
                <a:cxn ang="0">
                  <a:pos x="11" y="9"/>
                </a:cxn>
                <a:cxn ang="0">
                  <a:pos x="0" y="3"/>
                </a:cxn>
                <a:cxn ang="0">
                  <a:pos x="2" y="67"/>
                </a:cxn>
                <a:cxn ang="0">
                  <a:pos x="12" y="73"/>
                </a:cxn>
                <a:cxn ang="0">
                  <a:pos x="27" y="5"/>
                </a:cxn>
                <a:cxn ang="0">
                  <a:pos x="22" y="9"/>
                </a:cxn>
              </a:cxnLst>
              <a:rect l="0" t="0" r="r" b="b"/>
              <a:pathLst>
                <a:path w="27" h="73">
                  <a:moveTo>
                    <a:pt x="22" y="9"/>
                  </a:moveTo>
                  <a:cubicBezTo>
                    <a:pt x="20" y="8"/>
                    <a:pt x="19" y="0"/>
                    <a:pt x="16" y="0"/>
                  </a:cubicBezTo>
                  <a:cubicBezTo>
                    <a:pt x="14" y="0"/>
                    <a:pt x="13" y="8"/>
                    <a:pt x="11" y="9"/>
                  </a:cubicBezTo>
                  <a:cubicBezTo>
                    <a:pt x="8" y="9"/>
                    <a:pt x="1" y="0"/>
                    <a:pt x="0" y="3"/>
                  </a:cubicBezTo>
                  <a:cubicBezTo>
                    <a:pt x="0" y="22"/>
                    <a:pt x="2" y="67"/>
                    <a:pt x="2" y="67"/>
                  </a:cubicBezTo>
                  <a:cubicBezTo>
                    <a:pt x="2" y="67"/>
                    <a:pt x="10" y="73"/>
                    <a:pt x="12" y="73"/>
                  </a:cubicBezTo>
                  <a:cubicBezTo>
                    <a:pt x="14" y="73"/>
                    <a:pt x="27" y="32"/>
                    <a:pt x="27" y="5"/>
                  </a:cubicBezTo>
                  <a:cubicBezTo>
                    <a:pt x="25" y="7"/>
                    <a:pt x="23" y="9"/>
                    <a:pt x="22" y="9"/>
                  </a:cubicBezTo>
                  <a:close/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8" name="Group 293"/>
            <p:cNvGrpSpPr/>
            <p:nvPr/>
          </p:nvGrpSpPr>
          <p:grpSpPr>
            <a:xfrm rot="1639090">
              <a:off x="7152696" y="1818418"/>
              <a:ext cx="208610" cy="108295"/>
              <a:chOff x="4556125" y="3348038"/>
              <a:chExt cx="290513" cy="150813"/>
            </a:xfrm>
          </p:grpSpPr>
          <p:sp>
            <p:nvSpPr>
              <p:cNvPr id="405" name="Freeform 404"/>
              <p:cNvSpPr>
                <a:spLocks/>
              </p:cNvSpPr>
              <p:nvPr/>
            </p:nvSpPr>
            <p:spPr bwMode="auto">
              <a:xfrm>
                <a:off x="4748213" y="3348038"/>
                <a:ext cx="98425" cy="150813"/>
              </a:xfrm>
              <a:custGeom>
                <a:avLst/>
                <a:gdLst/>
                <a:ahLst/>
                <a:cxnLst>
                  <a:cxn ang="0">
                    <a:pos x="26" y="35"/>
                  </a:cxn>
                  <a:cxn ang="0">
                    <a:pos x="18" y="29"/>
                  </a:cxn>
                  <a:cxn ang="0">
                    <a:pos x="24" y="21"/>
                  </a:cxn>
                  <a:cxn ang="0">
                    <a:pos x="14" y="18"/>
                  </a:cxn>
                  <a:cxn ang="0">
                    <a:pos x="16" y="8"/>
                  </a:cxn>
                  <a:cxn ang="0">
                    <a:pos x="6" y="1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17" y="40"/>
                  </a:cxn>
                  <a:cxn ang="0">
                    <a:pos x="26" y="35"/>
                  </a:cxn>
                </a:cxnLst>
                <a:rect l="0" t="0" r="r" b="b"/>
                <a:pathLst>
                  <a:path w="26" h="40">
                    <a:moveTo>
                      <a:pt x="26" y="35"/>
                    </a:moveTo>
                    <a:cubicBezTo>
                      <a:pt x="26" y="33"/>
                      <a:pt x="18" y="31"/>
                      <a:pt x="18" y="29"/>
                    </a:cubicBezTo>
                    <a:cubicBezTo>
                      <a:pt x="18" y="27"/>
                      <a:pt x="25" y="23"/>
                      <a:pt x="24" y="21"/>
                    </a:cubicBezTo>
                    <a:cubicBezTo>
                      <a:pt x="24" y="19"/>
                      <a:pt x="15" y="20"/>
                      <a:pt x="14" y="18"/>
                    </a:cubicBezTo>
                    <a:cubicBezTo>
                      <a:pt x="13" y="17"/>
                      <a:pt x="18" y="10"/>
                      <a:pt x="16" y="8"/>
                    </a:cubicBezTo>
                    <a:cubicBezTo>
                      <a:pt x="15" y="7"/>
                      <a:pt x="8" y="12"/>
                      <a:pt x="6" y="10"/>
                    </a:cubicBezTo>
                    <a:cubicBezTo>
                      <a:pt x="4" y="9"/>
                      <a:pt x="6" y="1"/>
                      <a:pt x="4" y="0"/>
                    </a:cubicBezTo>
                    <a:cubicBezTo>
                      <a:pt x="3" y="0"/>
                      <a:pt x="2" y="1"/>
                      <a:pt x="0" y="3"/>
                    </a:cubicBezTo>
                    <a:cubicBezTo>
                      <a:pt x="5" y="15"/>
                      <a:pt x="11" y="28"/>
                      <a:pt x="17" y="40"/>
                    </a:cubicBezTo>
                    <a:cubicBezTo>
                      <a:pt x="19" y="38"/>
                      <a:pt x="26" y="37"/>
                      <a:pt x="26" y="3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6" name="Freeform 405"/>
              <p:cNvSpPr>
                <a:spLocks/>
              </p:cNvSpPr>
              <p:nvPr/>
            </p:nvSpPr>
            <p:spPr bwMode="auto">
              <a:xfrm>
                <a:off x="4556125" y="3371850"/>
                <a:ext cx="76200" cy="112713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5" y="11"/>
                  </a:cxn>
                  <a:cxn ang="0">
                    <a:pos x="5" y="12"/>
                  </a:cxn>
                  <a:cxn ang="0">
                    <a:pos x="10" y="21"/>
                  </a:cxn>
                  <a:cxn ang="0">
                    <a:pos x="0" y="26"/>
                  </a:cxn>
                  <a:cxn ang="0">
                    <a:pos x="6" y="30"/>
                  </a:cxn>
                  <a:cxn ang="0">
                    <a:pos x="20" y="3"/>
                  </a:cxn>
                  <a:cxn ang="0">
                    <a:pos x="14" y="1"/>
                  </a:cxn>
                </a:cxnLst>
                <a:rect l="0" t="0" r="r" b="b"/>
                <a:pathLst>
                  <a:path w="20" h="30">
                    <a:moveTo>
                      <a:pt x="14" y="1"/>
                    </a:moveTo>
                    <a:cubicBezTo>
                      <a:pt x="12" y="2"/>
                      <a:pt x="16" y="10"/>
                      <a:pt x="15" y="11"/>
                    </a:cubicBezTo>
                    <a:cubicBezTo>
                      <a:pt x="14" y="13"/>
                      <a:pt x="6" y="10"/>
                      <a:pt x="5" y="12"/>
                    </a:cubicBezTo>
                    <a:cubicBezTo>
                      <a:pt x="3" y="14"/>
                      <a:pt x="10" y="19"/>
                      <a:pt x="10" y="21"/>
                    </a:cubicBezTo>
                    <a:cubicBezTo>
                      <a:pt x="9" y="24"/>
                      <a:pt x="0" y="24"/>
                      <a:pt x="0" y="26"/>
                    </a:cubicBezTo>
                    <a:cubicBezTo>
                      <a:pt x="0" y="28"/>
                      <a:pt x="3" y="29"/>
                      <a:pt x="6" y="30"/>
                    </a:cubicBezTo>
                    <a:cubicBezTo>
                      <a:pt x="11" y="22"/>
                      <a:pt x="16" y="12"/>
                      <a:pt x="20" y="3"/>
                    </a:cubicBezTo>
                    <a:cubicBezTo>
                      <a:pt x="18" y="2"/>
                      <a:pt x="15" y="0"/>
                      <a:pt x="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Group 290"/>
            <p:cNvGrpSpPr/>
            <p:nvPr/>
          </p:nvGrpSpPr>
          <p:grpSpPr>
            <a:xfrm rot="1639090">
              <a:off x="6570562" y="1812529"/>
              <a:ext cx="343123" cy="265608"/>
              <a:chOff x="3871913" y="3657600"/>
              <a:chExt cx="477837" cy="369888"/>
            </a:xfrm>
          </p:grpSpPr>
          <p:sp>
            <p:nvSpPr>
              <p:cNvPr id="377" name="Freeform 376"/>
              <p:cNvSpPr>
                <a:spLocks/>
              </p:cNvSpPr>
              <p:nvPr/>
            </p:nvSpPr>
            <p:spPr bwMode="auto">
              <a:xfrm>
                <a:off x="3932238" y="3986213"/>
                <a:ext cx="112713" cy="41275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9" y="7"/>
                  </a:cxn>
                  <a:cxn ang="0">
                    <a:pos x="0" y="11"/>
                  </a:cxn>
                  <a:cxn ang="0">
                    <a:pos x="19" y="8"/>
                  </a:cxn>
                  <a:cxn ang="0">
                    <a:pos x="30" y="0"/>
                  </a:cxn>
                  <a:cxn ang="0">
                    <a:pos x="27" y="1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1" y="3"/>
                      <a:pt x="15" y="5"/>
                      <a:pt x="9" y="7"/>
                    </a:cubicBezTo>
                    <a:cubicBezTo>
                      <a:pt x="6" y="9"/>
                      <a:pt x="3" y="10"/>
                      <a:pt x="0" y="11"/>
                    </a:cubicBezTo>
                    <a:cubicBezTo>
                      <a:pt x="6" y="10"/>
                      <a:pt x="12" y="9"/>
                      <a:pt x="19" y="8"/>
                    </a:cubicBezTo>
                    <a:cubicBezTo>
                      <a:pt x="23" y="5"/>
                      <a:pt x="27" y="2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8" name="Freeform 19"/>
              <p:cNvSpPr>
                <a:spLocks/>
              </p:cNvSpPr>
              <p:nvPr/>
            </p:nvSpPr>
            <p:spPr bwMode="auto">
              <a:xfrm>
                <a:off x="4243388" y="3876675"/>
                <a:ext cx="15875" cy="635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9" name="Freeform 378"/>
              <p:cNvSpPr>
                <a:spLocks/>
              </p:cNvSpPr>
              <p:nvPr/>
            </p:nvSpPr>
            <p:spPr bwMode="auto">
              <a:xfrm>
                <a:off x="3871913" y="3868738"/>
                <a:ext cx="206375" cy="6032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1" y="5"/>
                  </a:cxn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</a:cxnLst>
                <a:rect l="0" t="0" r="r" b="b"/>
                <a:pathLst>
                  <a:path w="55" h="16">
                    <a:moveTo>
                      <a:pt x="44" y="8"/>
                    </a:moveTo>
                    <a:cubicBezTo>
                      <a:pt x="26" y="5"/>
                      <a:pt x="2" y="0"/>
                      <a:pt x="1" y="5"/>
                    </a:cubicBezTo>
                    <a:cubicBezTo>
                      <a:pt x="0" y="10"/>
                      <a:pt x="25" y="12"/>
                      <a:pt x="43" y="16"/>
                    </a:cubicBezTo>
                    <a:cubicBezTo>
                      <a:pt x="48" y="15"/>
                      <a:pt x="52" y="15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0" name="Freeform 379"/>
              <p:cNvSpPr>
                <a:spLocks/>
              </p:cNvSpPr>
              <p:nvPr/>
            </p:nvSpPr>
            <p:spPr bwMode="auto">
              <a:xfrm>
                <a:off x="4187825" y="3714750"/>
                <a:ext cx="150813" cy="173038"/>
              </a:xfrm>
              <a:custGeom>
                <a:avLst/>
                <a:gdLst/>
                <a:ahLst/>
                <a:cxnLst>
                  <a:cxn ang="0">
                    <a:pos x="9" y="40"/>
                  </a:cxn>
                  <a:cxn ang="0">
                    <a:pos x="36" y="3"/>
                  </a:cxn>
                  <a:cxn ang="0">
                    <a:pos x="4" y="33"/>
                  </a:cxn>
                  <a:cxn ang="0">
                    <a:pos x="0" y="46"/>
                  </a:cxn>
                  <a:cxn ang="0">
                    <a:pos x="9" y="40"/>
                  </a:cxn>
                </a:cxnLst>
                <a:rect l="0" t="0" r="r" b="b"/>
                <a:pathLst>
                  <a:path w="40" h="46">
                    <a:moveTo>
                      <a:pt x="9" y="40"/>
                    </a:moveTo>
                    <a:cubicBezTo>
                      <a:pt x="20" y="26"/>
                      <a:pt x="40" y="6"/>
                      <a:pt x="36" y="3"/>
                    </a:cubicBezTo>
                    <a:cubicBezTo>
                      <a:pt x="32" y="0"/>
                      <a:pt x="17" y="20"/>
                      <a:pt x="4" y="33"/>
                    </a:cubicBezTo>
                    <a:cubicBezTo>
                      <a:pt x="2" y="38"/>
                      <a:pt x="0" y="42"/>
                      <a:pt x="0" y="46"/>
                    </a:cubicBezTo>
                    <a:cubicBezTo>
                      <a:pt x="2" y="44"/>
                      <a:pt x="5" y="43"/>
                      <a:pt x="9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1" name="Freeform 380"/>
              <p:cNvSpPr>
                <a:spLocks/>
              </p:cNvSpPr>
              <p:nvPr/>
            </p:nvSpPr>
            <p:spPr bwMode="auto">
              <a:xfrm>
                <a:off x="4033838" y="3665538"/>
                <a:ext cx="85725" cy="206375"/>
              </a:xfrm>
              <a:custGeom>
                <a:avLst/>
                <a:gdLst/>
                <a:ahLst/>
                <a:cxnLst>
                  <a:cxn ang="0">
                    <a:pos x="19" y="50"/>
                  </a:cxn>
                  <a:cxn ang="0">
                    <a:pos x="22" y="53"/>
                  </a:cxn>
                  <a:cxn ang="0">
                    <a:pos x="23" y="55"/>
                  </a:cxn>
                  <a:cxn ang="0">
                    <a:pos x="23" y="42"/>
                  </a:cxn>
                  <a:cxn ang="0">
                    <a:pos x="5" y="2"/>
                  </a:cxn>
                  <a:cxn ang="0">
                    <a:pos x="17" y="47"/>
                  </a:cxn>
                  <a:cxn ang="0">
                    <a:pos x="18" y="48"/>
                  </a:cxn>
                  <a:cxn ang="0">
                    <a:pos x="19" y="50"/>
                  </a:cxn>
                </a:cxnLst>
                <a:rect l="0" t="0" r="r" b="b"/>
                <a:pathLst>
                  <a:path w="23" h="55">
                    <a:moveTo>
                      <a:pt x="19" y="50"/>
                    </a:moveTo>
                    <a:cubicBezTo>
                      <a:pt x="20" y="51"/>
                      <a:pt x="21" y="52"/>
                      <a:pt x="22" y="53"/>
                    </a:cubicBezTo>
                    <a:cubicBezTo>
                      <a:pt x="22" y="54"/>
                      <a:pt x="23" y="54"/>
                      <a:pt x="23" y="55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7" y="25"/>
                      <a:pt x="10" y="0"/>
                      <a:pt x="5" y="2"/>
                    </a:cubicBezTo>
                    <a:cubicBezTo>
                      <a:pt x="0" y="4"/>
                      <a:pt x="11" y="29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9"/>
                      <a:pt x="19" y="49"/>
                      <a:pt x="19" y="5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2" name="Freeform 381"/>
              <p:cNvSpPr>
                <a:spLocks/>
              </p:cNvSpPr>
              <p:nvPr/>
            </p:nvSpPr>
            <p:spPr bwMode="auto">
              <a:xfrm>
                <a:off x="4078288" y="3981450"/>
                <a:ext cx="26988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"/>
                  </a:cxn>
                  <a:cxn ang="0">
                    <a:pos x="7" y="0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4" y="3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5" y="1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3" name="Freeform 382"/>
              <p:cNvSpPr>
                <a:spLocks/>
              </p:cNvSpPr>
              <p:nvPr/>
            </p:nvSpPr>
            <p:spPr bwMode="auto">
              <a:xfrm>
                <a:off x="4183063" y="3687763"/>
                <a:ext cx="76200" cy="1285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0" y="0"/>
                  </a:cxn>
                  <a:cxn ang="0">
                    <a:pos x="0" y="34"/>
                  </a:cxn>
                </a:cxnLst>
                <a:rect l="0" t="0" r="r" b="b"/>
                <a:pathLst>
                  <a:path w="20" h="34">
                    <a:moveTo>
                      <a:pt x="0" y="34"/>
                    </a:moveTo>
                    <a:cubicBezTo>
                      <a:pt x="7" y="20"/>
                      <a:pt x="15" y="2"/>
                      <a:pt x="20" y="0"/>
                    </a:cubicBezTo>
                    <a:cubicBezTo>
                      <a:pt x="15" y="2"/>
                      <a:pt x="7" y="20"/>
                      <a:pt x="0" y="34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4" name="Freeform 383"/>
              <p:cNvSpPr>
                <a:spLocks/>
              </p:cNvSpPr>
              <p:nvPr/>
            </p:nvSpPr>
            <p:spPr bwMode="auto">
              <a:xfrm>
                <a:off x="3987800" y="3725863"/>
                <a:ext cx="87313" cy="131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35"/>
                  </a:cxn>
                  <a:cxn ang="0">
                    <a:pos x="23" y="35"/>
                  </a:cxn>
                  <a:cxn ang="0">
                    <a:pos x="0" y="0"/>
                  </a:cxn>
                </a:cxnLst>
                <a:rect l="0" t="0" r="r" b="b"/>
                <a:pathLst>
                  <a:path w="23" h="35">
                    <a:moveTo>
                      <a:pt x="0" y="0"/>
                    </a:moveTo>
                    <a:cubicBezTo>
                      <a:pt x="3" y="7"/>
                      <a:pt x="15" y="23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5" y="23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5" name="Freeform 384"/>
              <p:cNvSpPr>
                <a:spLocks/>
              </p:cNvSpPr>
              <p:nvPr/>
            </p:nvSpPr>
            <p:spPr bwMode="auto">
              <a:xfrm>
                <a:off x="4176713" y="3816350"/>
                <a:ext cx="6350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6" name="Freeform 385"/>
              <p:cNvSpPr>
                <a:spLocks/>
              </p:cNvSpPr>
              <p:nvPr/>
            </p:nvSpPr>
            <p:spPr bwMode="auto">
              <a:xfrm>
                <a:off x="3984625" y="3695700"/>
                <a:ext cx="134938" cy="192088"/>
              </a:xfrm>
              <a:custGeom>
                <a:avLst/>
                <a:gdLst/>
                <a:ahLst/>
                <a:cxnLst>
                  <a:cxn ang="0">
                    <a:pos x="35" y="51"/>
                  </a:cxn>
                  <a:cxn ang="0">
                    <a:pos x="36" y="47"/>
                  </a:cxn>
                  <a:cxn ang="0">
                    <a:pos x="35" y="45"/>
                  </a:cxn>
                  <a:cxn ang="0">
                    <a:pos x="32" y="42"/>
                  </a:cxn>
                  <a:cxn ang="0">
                    <a:pos x="31" y="40"/>
                  </a:cxn>
                  <a:cxn ang="0">
                    <a:pos x="30" y="39"/>
                  </a:cxn>
                  <a:cxn ang="0">
                    <a:pos x="1" y="3"/>
                  </a:cxn>
                  <a:cxn ang="0">
                    <a:pos x="1" y="8"/>
                  </a:cxn>
                  <a:cxn ang="0">
                    <a:pos x="24" y="43"/>
                  </a:cxn>
                  <a:cxn ang="0">
                    <a:pos x="35" y="51"/>
                  </a:cxn>
                </a:cxnLst>
                <a:rect l="0" t="0" r="r" b="b"/>
                <a:pathLst>
                  <a:path w="36" h="51">
                    <a:moveTo>
                      <a:pt x="35" y="51"/>
                    </a:moveTo>
                    <a:cubicBezTo>
                      <a:pt x="36" y="50"/>
                      <a:pt x="36" y="48"/>
                      <a:pt x="36" y="47"/>
                    </a:cubicBezTo>
                    <a:cubicBezTo>
                      <a:pt x="36" y="46"/>
                      <a:pt x="35" y="46"/>
                      <a:pt x="35" y="45"/>
                    </a:cubicBezTo>
                    <a:cubicBezTo>
                      <a:pt x="34" y="44"/>
                      <a:pt x="33" y="43"/>
                      <a:pt x="32" y="42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19" y="24"/>
                      <a:pt x="5" y="0"/>
                      <a:pt x="1" y="3"/>
                    </a:cubicBezTo>
                    <a:cubicBezTo>
                      <a:pt x="0" y="4"/>
                      <a:pt x="0" y="5"/>
                      <a:pt x="1" y="8"/>
                    </a:cubicBezTo>
                    <a:cubicBezTo>
                      <a:pt x="4" y="15"/>
                      <a:pt x="16" y="31"/>
                      <a:pt x="24" y="43"/>
                    </a:cubicBezTo>
                    <a:cubicBezTo>
                      <a:pt x="29" y="47"/>
                      <a:pt x="33" y="50"/>
                      <a:pt x="35" y="5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7" name="Freeform 386"/>
              <p:cNvSpPr>
                <a:spLocks/>
              </p:cNvSpPr>
              <p:nvPr/>
            </p:nvSpPr>
            <p:spPr bwMode="auto">
              <a:xfrm>
                <a:off x="3871913" y="3921125"/>
                <a:ext cx="217488" cy="49213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5" y="0"/>
                  </a:cxn>
                  <a:cxn ang="0">
                    <a:pos x="43" y="2"/>
                  </a:cxn>
                  <a:cxn ang="0">
                    <a:pos x="18" y="4"/>
                  </a:cxn>
                  <a:cxn ang="0">
                    <a:pos x="15" y="4"/>
                  </a:cxn>
                  <a:cxn ang="0">
                    <a:pos x="11" y="5"/>
                  </a:cxn>
                  <a:cxn ang="0">
                    <a:pos x="0" y="10"/>
                  </a:cxn>
                  <a:cxn ang="0">
                    <a:pos x="3" y="12"/>
                  </a:cxn>
                  <a:cxn ang="0">
                    <a:pos x="44" y="9"/>
                  </a:cxn>
                  <a:cxn ang="0">
                    <a:pos x="58" y="2"/>
                  </a:cxn>
                </a:cxnLst>
                <a:rect l="0" t="0" r="r" b="b"/>
                <a:pathLst>
                  <a:path w="58" h="13">
                    <a:moveTo>
                      <a:pt x="58" y="2"/>
                    </a:moveTo>
                    <a:cubicBezTo>
                      <a:pt x="57" y="2"/>
                      <a:pt x="56" y="1"/>
                      <a:pt x="55" y="0"/>
                    </a:cubicBezTo>
                    <a:cubicBezTo>
                      <a:pt x="52" y="1"/>
                      <a:pt x="48" y="1"/>
                      <a:pt x="43" y="2"/>
                    </a:cubicBezTo>
                    <a:cubicBezTo>
                      <a:pt x="35" y="3"/>
                      <a:pt x="26" y="3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4" y="6"/>
                      <a:pt x="0" y="8"/>
                      <a:pt x="0" y="10"/>
                    </a:cubicBezTo>
                    <a:cubicBezTo>
                      <a:pt x="0" y="11"/>
                      <a:pt x="1" y="11"/>
                      <a:pt x="3" y="12"/>
                    </a:cubicBezTo>
                    <a:cubicBezTo>
                      <a:pt x="10" y="13"/>
                      <a:pt x="29" y="10"/>
                      <a:pt x="44" y="9"/>
                    </a:cubicBezTo>
                    <a:cubicBezTo>
                      <a:pt x="50" y="7"/>
                      <a:pt x="55" y="4"/>
                      <a:pt x="58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8" name="Freeform 387"/>
              <p:cNvSpPr>
                <a:spLocks/>
              </p:cNvSpPr>
              <p:nvPr/>
            </p:nvSpPr>
            <p:spPr bwMode="auto">
              <a:xfrm>
                <a:off x="4171950" y="3684588"/>
                <a:ext cx="106363" cy="20637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55"/>
                  </a:cxn>
                  <a:cxn ang="0">
                    <a:pos x="4" y="54"/>
                  </a:cxn>
                  <a:cxn ang="0">
                    <a:pos x="8" y="41"/>
                  </a:cxn>
                  <a:cxn ang="0">
                    <a:pos x="24" y="1"/>
                  </a:cxn>
                  <a:cxn ang="0">
                    <a:pos x="23" y="1"/>
                  </a:cxn>
                  <a:cxn ang="0">
                    <a:pos x="3" y="35"/>
                  </a:cxn>
                  <a:cxn ang="0">
                    <a:pos x="1" y="38"/>
                  </a:cxn>
                  <a:cxn ang="0">
                    <a:pos x="0" y="45"/>
                  </a:cxn>
                </a:cxnLst>
                <a:rect l="0" t="0" r="r" b="b"/>
                <a:pathLst>
                  <a:path w="28" h="55">
                    <a:moveTo>
                      <a:pt x="0" y="45"/>
                    </a:moveTo>
                    <a:cubicBezTo>
                      <a:pt x="0" y="49"/>
                      <a:pt x="0" y="53"/>
                      <a:pt x="0" y="55"/>
                    </a:cubicBezTo>
                    <a:cubicBezTo>
                      <a:pt x="1" y="55"/>
                      <a:pt x="2" y="54"/>
                      <a:pt x="4" y="54"/>
                    </a:cubicBezTo>
                    <a:cubicBezTo>
                      <a:pt x="4" y="50"/>
                      <a:pt x="6" y="46"/>
                      <a:pt x="8" y="41"/>
                    </a:cubicBezTo>
                    <a:cubicBezTo>
                      <a:pt x="16" y="25"/>
                      <a:pt x="28" y="3"/>
                      <a:pt x="24" y="1"/>
                    </a:cubicBezTo>
                    <a:cubicBezTo>
                      <a:pt x="24" y="0"/>
                      <a:pt x="23" y="0"/>
                      <a:pt x="23" y="1"/>
                    </a:cubicBezTo>
                    <a:cubicBezTo>
                      <a:pt x="18" y="3"/>
                      <a:pt x="10" y="21"/>
                      <a:pt x="3" y="35"/>
                    </a:cubicBezTo>
                    <a:cubicBezTo>
                      <a:pt x="2" y="36"/>
                      <a:pt x="2" y="37"/>
                      <a:pt x="1" y="38"/>
                    </a:cubicBezTo>
                    <a:cubicBezTo>
                      <a:pt x="1" y="41"/>
                      <a:pt x="1" y="43"/>
                      <a:pt x="0" y="45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89" name="Freeform 388"/>
              <p:cNvSpPr>
                <a:spLocks/>
              </p:cNvSpPr>
              <p:nvPr/>
            </p:nvSpPr>
            <p:spPr bwMode="auto">
              <a:xfrm>
                <a:off x="4100513" y="3978275"/>
                <a:ext cx="15875" cy="1111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1" y="1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0" name="Freeform 389"/>
              <p:cNvSpPr>
                <a:spLocks/>
              </p:cNvSpPr>
              <p:nvPr/>
            </p:nvSpPr>
            <p:spPr bwMode="auto">
              <a:xfrm>
                <a:off x="3932238" y="3762375"/>
                <a:ext cx="123825" cy="1143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0"/>
                  </a:cxn>
                  <a:cxn ang="0">
                    <a:pos x="33" y="30"/>
                  </a:cxn>
                  <a:cxn ang="0">
                    <a:pos x="0" y="0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cubicBezTo>
                      <a:pt x="3" y="6"/>
                      <a:pt x="21" y="2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21" y="20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1" name="Freeform 390"/>
              <p:cNvSpPr>
                <a:spLocks/>
              </p:cNvSpPr>
              <p:nvPr/>
            </p:nvSpPr>
            <p:spPr bwMode="auto">
              <a:xfrm>
                <a:off x="4243388" y="3883025"/>
                <a:ext cx="793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2" name="Freeform 391"/>
              <p:cNvSpPr>
                <a:spLocks/>
              </p:cNvSpPr>
              <p:nvPr/>
            </p:nvSpPr>
            <p:spPr bwMode="auto">
              <a:xfrm>
                <a:off x="3878263" y="3929063"/>
                <a:ext cx="211138" cy="984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2" y="7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56" y="0"/>
                  </a:cxn>
                </a:cxnLst>
                <a:rect l="0" t="0" r="r" b="b"/>
                <a:pathLst>
                  <a:path w="56" h="26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48" y="5"/>
                      <a:pt x="42" y="7"/>
                    </a:cubicBezTo>
                    <a:cubicBezTo>
                      <a:pt x="25" y="14"/>
                      <a:pt x="0" y="22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0"/>
                      <a:pt x="47" y="8"/>
                      <a:pt x="56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3" name="Freeform 392"/>
              <p:cNvSpPr>
                <a:spLocks/>
              </p:cNvSpPr>
              <p:nvPr/>
            </p:nvSpPr>
            <p:spPr bwMode="auto">
              <a:xfrm>
                <a:off x="4149725" y="3819525"/>
                <a:ext cx="1588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4" name="Freeform 393"/>
              <p:cNvSpPr>
                <a:spLocks/>
              </p:cNvSpPr>
              <p:nvPr/>
            </p:nvSpPr>
            <p:spPr bwMode="auto">
              <a:xfrm>
                <a:off x="4033838" y="3986213"/>
                <a:ext cx="11113" cy="317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5" name="Freeform 394"/>
              <p:cNvSpPr>
                <a:spLocks/>
              </p:cNvSpPr>
              <p:nvPr/>
            </p:nvSpPr>
            <p:spPr bwMode="auto">
              <a:xfrm>
                <a:off x="3932238" y="4011613"/>
                <a:ext cx="33338" cy="1587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6" name="Freeform 395"/>
              <p:cNvSpPr>
                <a:spLocks/>
              </p:cNvSpPr>
              <p:nvPr/>
            </p:nvSpPr>
            <p:spPr bwMode="auto">
              <a:xfrm>
                <a:off x="3932238" y="3751263"/>
                <a:ext cx="3175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7" name="Freeform 396"/>
              <p:cNvSpPr>
                <a:spLocks/>
              </p:cNvSpPr>
              <p:nvPr/>
            </p:nvSpPr>
            <p:spPr bwMode="auto">
              <a:xfrm>
                <a:off x="4149725" y="3660775"/>
                <a:ext cx="49213" cy="158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12" y="1"/>
                  </a:cxn>
                </a:cxnLst>
                <a:rect l="0" t="0" r="r" b="b"/>
                <a:pathLst>
                  <a:path w="13" h="42">
                    <a:moveTo>
                      <a:pt x="12" y="1"/>
                    </a:moveTo>
                    <a:cubicBezTo>
                      <a:pt x="12" y="1"/>
                      <a:pt x="13" y="1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4" y="24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8" name="Freeform 397"/>
              <p:cNvSpPr>
                <a:spLocks/>
              </p:cNvSpPr>
              <p:nvPr/>
            </p:nvSpPr>
            <p:spPr bwMode="auto">
              <a:xfrm>
                <a:off x="4116388" y="3978275"/>
                <a:ext cx="158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99" name="Freeform 398"/>
              <p:cNvSpPr>
                <a:spLocks/>
              </p:cNvSpPr>
              <p:nvPr/>
            </p:nvSpPr>
            <p:spPr bwMode="auto">
              <a:xfrm>
                <a:off x="3878263" y="3929063"/>
                <a:ext cx="215900" cy="98425"/>
              </a:xfrm>
              <a:custGeom>
                <a:avLst/>
                <a:gdLst/>
                <a:ahLst/>
                <a:cxnLst>
                  <a:cxn ang="0">
                    <a:pos x="41" y="16"/>
                  </a:cxn>
                  <a:cxn ang="0">
                    <a:pos x="44" y="15"/>
                  </a:cxn>
                  <a:cxn ang="0">
                    <a:pos x="57" y="2"/>
                  </a:cxn>
                  <a:cxn ang="0">
                    <a:pos x="56" y="0"/>
                  </a:cxn>
                  <a:cxn ang="0">
                    <a:pos x="2" y="26"/>
                  </a:cxn>
                  <a:cxn ang="0">
                    <a:pos x="14" y="26"/>
                  </a:cxn>
                  <a:cxn ang="0">
                    <a:pos x="23" y="22"/>
                  </a:cxn>
                  <a:cxn ang="0">
                    <a:pos x="41" y="16"/>
                  </a:cxn>
                </a:cxnLst>
                <a:rect l="0" t="0" r="r" b="b"/>
                <a:pathLst>
                  <a:path w="57" h="26">
                    <a:moveTo>
                      <a:pt x="41" y="16"/>
                    </a:moveTo>
                    <a:cubicBezTo>
                      <a:pt x="42" y="15"/>
                      <a:pt x="43" y="15"/>
                      <a:pt x="44" y="15"/>
                    </a:cubicBezTo>
                    <a:cubicBezTo>
                      <a:pt x="51" y="9"/>
                      <a:pt x="57" y="5"/>
                      <a:pt x="57" y="2"/>
                    </a:cubicBezTo>
                    <a:cubicBezTo>
                      <a:pt x="57" y="1"/>
                      <a:pt x="56" y="1"/>
                      <a:pt x="56" y="0"/>
                    </a:cubicBezTo>
                    <a:cubicBezTo>
                      <a:pt x="47" y="8"/>
                      <a:pt x="0" y="20"/>
                      <a:pt x="2" y="26"/>
                    </a:cubicBezTo>
                    <a:cubicBezTo>
                      <a:pt x="6" y="26"/>
                      <a:pt x="10" y="26"/>
                      <a:pt x="14" y="26"/>
                    </a:cubicBezTo>
                    <a:cubicBezTo>
                      <a:pt x="17" y="25"/>
                      <a:pt x="20" y="24"/>
                      <a:pt x="23" y="22"/>
                    </a:cubicBezTo>
                    <a:cubicBezTo>
                      <a:pt x="29" y="20"/>
                      <a:pt x="35" y="18"/>
                      <a:pt x="41" y="1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0" name="Freeform 399"/>
              <p:cNvSpPr>
                <a:spLocks/>
              </p:cNvSpPr>
              <p:nvPr/>
            </p:nvSpPr>
            <p:spPr bwMode="auto">
              <a:xfrm>
                <a:off x="3932238" y="3744913"/>
                <a:ext cx="184150" cy="153988"/>
              </a:xfrm>
              <a:custGeom>
                <a:avLst/>
                <a:gdLst/>
                <a:ahLst/>
                <a:cxnLst>
                  <a:cxn ang="0">
                    <a:pos x="48" y="40"/>
                  </a:cxn>
                  <a:cxn ang="0">
                    <a:pos x="49" y="38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33" y="35"/>
                  </a:cxn>
                  <a:cxn ang="0">
                    <a:pos x="48" y="40"/>
                  </a:cxn>
                </a:cxnLst>
                <a:rect l="0" t="0" r="r" b="b"/>
                <a:pathLst>
                  <a:path w="49" h="41">
                    <a:moveTo>
                      <a:pt x="48" y="40"/>
                    </a:moveTo>
                    <a:cubicBezTo>
                      <a:pt x="49" y="39"/>
                      <a:pt x="49" y="39"/>
                      <a:pt x="49" y="38"/>
                    </a:cubicBezTo>
                    <a:cubicBezTo>
                      <a:pt x="47" y="37"/>
                      <a:pt x="43" y="3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4" y="19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11"/>
                      <a:pt x="21" y="25"/>
                      <a:pt x="33" y="35"/>
                    </a:cubicBezTo>
                    <a:cubicBezTo>
                      <a:pt x="40" y="39"/>
                      <a:pt x="46" y="41"/>
                      <a:pt x="48" y="4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1" name="Freeform 400"/>
              <p:cNvSpPr>
                <a:spLocks/>
              </p:cNvSpPr>
              <p:nvPr/>
            </p:nvSpPr>
            <p:spPr bwMode="auto">
              <a:xfrm>
                <a:off x="4149725" y="3660775"/>
                <a:ext cx="57150" cy="230188"/>
              </a:xfrm>
              <a:custGeom>
                <a:avLst/>
                <a:gdLst/>
                <a:ahLst/>
                <a:cxnLst>
                  <a:cxn ang="0">
                    <a:pos x="4" y="61"/>
                  </a:cxn>
                  <a:cxn ang="0">
                    <a:pos x="6" y="61"/>
                  </a:cxn>
                  <a:cxn ang="0">
                    <a:pos x="6" y="51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4" y="61"/>
                  </a:cxn>
                </a:cxnLst>
                <a:rect l="0" t="0" r="r" b="b"/>
                <a:pathLst>
                  <a:path w="15" h="61">
                    <a:moveTo>
                      <a:pt x="4" y="61"/>
                    </a:moveTo>
                    <a:cubicBezTo>
                      <a:pt x="5" y="61"/>
                      <a:pt x="5" y="61"/>
                      <a:pt x="6" y="61"/>
                    </a:cubicBezTo>
                    <a:cubicBezTo>
                      <a:pt x="6" y="59"/>
                      <a:pt x="6" y="55"/>
                      <a:pt x="6" y="51"/>
                    </a:cubicBezTo>
                    <a:cubicBezTo>
                      <a:pt x="7" y="49"/>
                      <a:pt x="7" y="47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9"/>
                      <a:pt x="15" y="8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7" y="0"/>
                      <a:pt x="4" y="24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52"/>
                      <a:pt x="2" y="60"/>
                      <a:pt x="4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2" name="Freeform 401"/>
              <p:cNvSpPr>
                <a:spLocks/>
              </p:cNvSpPr>
              <p:nvPr/>
            </p:nvSpPr>
            <p:spPr bwMode="auto">
              <a:xfrm>
                <a:off x="4195763" y="3883025"/>
                <a:ext cx="55563" cy="539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14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0" y="13"/>
                  </a:cxn>
                </a:cxnLst>
                <a:rect l="0" t="0" r="r" b="b"/>
                <a:pathLst>
                  <a:path w="15" h="14">
                    <a:moveTo>
                      <a:pt x="0" y="13"/>
                    </a:moveTo>
                    <a:cubicBezTo>
                      <a:pt x="0" y="13"/>
                      <a:pt x="1" y="14"/>
                      <a:pt x="1" y="14"/>
                    </a:cubicBezTo>
                    <a:cubicBezTo>
                      <a:pt x="7" y="9"/>
                      <a:pt x="11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6" y="6"/>
                      <a:pt x="0" y="11"/>
                      <a:pt x="0" y="13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3" name="Freeform 402"/>
              <p:cNvSpPr>
                <a:spLocks/>
              </p:cNvSpPr>
              <p:nvPr/>
            </p:nvSpPr>
            <p:spPr bwMode="auto">
              <a:xfrm>
                <a:off x="4116388" y="3978275"/>
                <a:ext cx="7938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404" name="Freeform 403"/>
              <p:cNvSpPr>
                <a:spLocks/>
              </p:cNvSpPr>
              <p:nvPr/>
            </p:nvSpPr>
            <p:spPr bwMode="auto">
              <a:xfrm>
                <a:off x="3886200" y="3657600"/>
                <a:ext cx="463550" cy="358775"/>
              </a:xfrm>
              <a:custGeom>
                <a:avLst/>
                <a:gdLst/>
                <a:ahLst/>
                <a:cxnLst>
                  <a:cxn ang="0">
                    <a:pos x="80" y="61"/>
                  </a:cxn>
                  <a:cxn ang="0">
                    <a:pos x="76" y="62"/>
                  </a:cxn>
                  <a:cxn ang="0">
                    <a:pos x="74" y="62"/>
                  </a:cxn>
                  <a:cxn ang="0">
                    <a:pos x="70" y="44"/>
                  </a:cxn>
                  <a:cxn ang="0">
                    <a:pos x="70" y="44"/>
                  </a:cxn>
                  <a:cxn ang="0">
                    <a:pos x="63" y="1"/>
                  </a:cxn>
                  <a:cxn ang="0">
                    <a:pos x="62" y="44"/>
                  </a:cxn>
                  <a:cxn ang="0">
                    <a:pos x="62" y="57"/>
                  </a:cxn>
                  <a:cxn ang="0">
                    <a:pos x="61" y="61"/>
                  </a:cxn>
                  <a:cxn ang="0">
                    <a:pos x="60" y="63"/>
                  </a:cxn>
                  <a:cxn ang="0">
                    <a:pos x="45" y="58"/>
                  </a:cxn>
                  <a:cxn ang="0">
                    <a:pos x="45" y="58"/>
                  </a:cxn>
                  <a:cxn ang="0">
                    <a:pos x="2" y="42"/>
                  </a:cxn>
                  <a:cxn ang="0">
                    <a:pos x="40" y="64"/>
                  </a:cxn>
                  <a:cxn ang="0">
                    <a:pos x="51" y="70"/>
                  </a:cxn>
                  <a:cxn ang="0">
                    <a:pos x="54" y="72"/>
                  </a:cxn>
                  <a:cxn ang="0">
                    <a:pos x="54" y="72"/>
                  </a:cxn>
                  <a:cxn ang="0">
                    <a:pos x="55" y="74"/>
                  </a:cxn>
                  <a:cxn ang="0">
                    <a:pos x="42" y="87"/>
                  </a:cxn>
                  <a:cxn ang="0">
                    <a:pos x="42" y="87"/>
                  </a:cxn>
                  <a:cxn ang="0">
                    <a:pos x="31" y="95"/>
                  </a:cxn>
                  <a:cxn ang="0">
                    <a:pos x="33" y="95"/>
                  </a:cxn>
                  <a:cxn ang="0">
                    <a:pos x="51" y="90"/>
                  </a:cxn>
                  <a:cxn ang="0">
                    <a:pos x="58" y="86"/>
                  </a:cxn>
                  <a:cxn ang="0">
                    <a:pos x="61" y="85"/>
                  </a:cxn>
                  <a:cxn ang="0">
                    <a:pos x="61" y="85"/>
                  </a:cxn>
                  <a:cxn ang="0">
                    <a:pos x="63" y="85"/>
                  </a:cxn>
                  <a:cxn ang="0">
                    <a:pos x="63" y="86"/>
                  </a:cxn>
                  <a:cxn ang="0">
                    <a:pos x="83" y="74"/>
                  </a:cxn>
                  <a:cxn ang="0">
                    <a:pos x="82" y="73"/>
                  </a:cxn>
                  <a:cxn ang="0">
                    <a:pos x="95" y="60"/>
                  </a:cxn>
                  <a:cxn ang="0">
                    <a:pos x="95" y="60"/>
                  </a:cxn>
                  <a:cxn ang="0">
                    <a:pos x="99" y="58"/>
                  </a:cxn>
                  <a:cxn ang="0">
                    <a:pos x="110" y="45"/>
                  </a:cxn>
                  <a:cxn ang="0">
                    <a:pos x="123" y="33"/>
                  </a:cxn>
                  <a:cxn ang="0">
                    <a:pos x="89" y="55"/>
                  </a:cxn>
                  <a:cxn ang="0">
                    <a:pos x="80" y="61"/>
                  </a:cxn>
                </a:cxnLst>
                <a:rect l="0" t="0" r="r" b="b"/>
                <a:pathLst>
                  <a:path w="123" h="95">
                    <a:moveTo>
                      <a:pt x="80" y="61"/>
                    </a:moveTo>
                    <a:cubicBezTo>
                      <a:pt x="78" y="61"/>
                      <a:pt x="77" y="62"/>
                      <a:pt x="76" y="62"/>
                    </a:cubicBezTo>
                    <a:cubicBezTo>
                      <a:pt x="75" y="62"/>
                      <a:pt x="75" y="62"/>
                      <a:pt x="74" y="62"/>
                    </a:cubicBezTo>
                    <a:cubicBezTo>
                      <a:pt x="72" y="61"/>
                      <a:pt x="71" y="5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8" y="26"/>
                      <a:pt x="68" y="0"/>
                      <a:pt x="63" y="1"/>
                    </a:cubicBezTo>
                    <a:cubicBezTo>
                      <a:pt x="58" y="1"/>
                      <a:pt x="61" y="26"/>
                      <a:pt x="62" y="44"/>
                    </a:cubicBezTo>
                    <a:cubicBezTo>
                      <a:pt x="62" y="49"/>
                      <a:pt x="62" y="53"/>
                      <a:pt x="62" y="57"/>
                    </a:cubicBezTo>
                    <a:cubicBezTo>
                      <a:pt x="62" y="58"/>
                      <a:pt x="62" y="60"/>
                      <a:pt x="61" y="61"/>
                    </a:cubicBezTo>
                    <a:cubicBezTo>
                      <a:pt x="61" y="62"/>
                      <a:pt x="61" y="62"/>
                      <a:pt x="60" y="63"/>
                    </a:cubicBezTo>
                    <a:cubicBezTo>
                      <a:pt x="58" y="64"/>
                      <a:pt x="52" y="62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29" y="51"/>
                      <a:pt x="4" y="37"/>
                      <a:pt x="2" y="42"/>
                    </a:cubicBezTo>
                    <a:cubicBezTo>
                      <a:pt x="0" y="47"/>
                      <a:pt x="24" y="56"/>
                      <a:pt x="40" y="64"/>
                    </a:cubicBezTo>
                    <a:cubicBezTo>
                      <a:pt x="44" y="66"/>
                      <a:pt x="48" y="68"/>
                      <a:pt x="51" y="70"/>
                    </a:cubicBezTo>
                    <a:cubicBezTo>
                      <a:pt x="52" y="71"/>
                      <a:pt x="53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5" y="73"/>
                      <a:pt x="55" y="74"/>
                    </a:cubicBezTo>
                    <a:cubicBezTo>
                      <a:pt x="55" y="77"/>
                      <a:pt x="49" y="81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39" y="89"/>
                      <a:pt x="35" y="92"/>
                      <a:pt x="31" y="95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40" y="93"/>
                      <a:pt x="46" y="92"/>
                      <a:pt x="51" y="90"/>
                    </a:cubicBezTo>
                    <a:cubicBezTo>
                      <a:pt x="54" y="89"/>
                      <a:pt x="56" y="87"/>
                      <a:pt x="58" y="86"/>
                    </a:cubicBezTo>
                    <a:cubicBezTo>
                      <a:pt x="59" y="86"/>
                      <a:pt x="60" y="85"/>
                      <a:pt x="6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2" y="85"/>
                      <a:pt x="63" y="85"/>
                      <a:pt x="63" y="85"/>
                    </a:cubicBezTo>
                    <a:cubicBezTo>
                      <a:pt x="63" y="85"/>
                      <a:pt x="63" y="86"/>
                      <a:pt x="63" y="86"/>
                    </a:cubicBezTo>
                    <a:cubicBezTo>
                      <a:pt x="72" y="82"/>
                      <a:pt x="78" y="78"/>
                      <a:pt x="83" y="74"/>
                    </a:cubicBezTo>
                    <a:cubicBezTo>
                      <a:pt x="83" y="74"/>
                      <a:pt x="82" y="73"/>
                      <a:pt x="82" y="73"/>
                    </a:cubicBezTo>
                    <a:cubicBezTo>
                      <a:pt x="82" y="71"/>
                      <a:pt x="88" y="66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6" y="59"/>
                      <a:pt x="97" y="59"/>
                      <a:pt x="99" y="58"/>
                    </a:cubicBezTo>
                    <a:cubicBezTo>
                      <a:pt x="102" y="53"/>
                      <a:pt x="106" y="49"/>
                      <a:pt x="110" y="45"/>
                    </a:cubicBezTo>
                    <a:cubicBezTo>
                      <a:pt x="113" y="42"/>
                      <a:pt x="118" y="38"/>
                      <a:pt x="123" y="33"/>
                    </a:cubicBezTo>
                    <a:cubicBezTo>
                      <a:pt x="114" y="37"/>
                      <a:pt x="100" y="48"/>
                      <a:pt x="89" y="55"/>
                    </a:cubicBezTo>
                    <a:cubicBezTo>
                      <a:pt x="85" y="58"/>
                      <a:pt x="82" y="59"/>
                      <a:pt x="80" y="6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" name="Group 289"/>
            <p:cNvGrpSpPr/>
            <p:nvPr/>
          </p:nvGrpSpPr>
          <p:grpSpPr>
            <a:xfrm rot="1639090">
              <a:off x="7207991" y="711628"/>
              <a:ext cx="129953" cy="86636"/>
              <a:chOff x="3916363" y="1970088"/>
              <a:chExt cx="180975" cy="120650"/>
            </a:xfrm>
          </p:grpSpPr>
          <p:sp>
            <p:nvSpPr>
              <p:cNvPr id="373" name="Freeform 372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4" name="Freeform 373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5" name="Freeform 374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6" name="Freeform 375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" name="Group 288"/>
            <p:cNvGrpSpPr/>
            <p:nvPr/>
          </p:nvGrpSpPr>
          <p:grpSpPr>
            <a:xfrm rot="1639090">
              <a:off x="6580582" y="684579"/>
              <a:ext cx="524374" cy="395561"/>
              <a:chOff x="3190875" y="2187575"/>
              <a:chExt cx="730250" cy="550863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9" name="Freeform 134"/>
              <p:cNvSpPr>
                <a:spLocks/>
              </p:cNvSpPr>
              <p:nvPr/>
            </p:nvSpPr>
            <p:spPr bwMode="auto">
              <a:xfrm>
                <a:off x="3521075" y="2343150"/>
                <a:ext cx="52388" cy="44450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0"/>
                  </a:cxn>
                  <a:cxn ang="0">
                    <a:pos x="14" y="12"/>
                  </a:cxn>
                  <a:cxn ang="0">
                    <a:pos x="7" y="2"/>
                  </a:cxn>
                </a:cxnLst>
                <a:rect l="0" t="0" r="r" b="b"/>
                <a:pathLst>
                  <a:path w="14" h="1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4" y="4"/>
                      <a:pt x="9" y="8"/>
                      <a:pt x="14" y="12"/>
                    </a:cubicBezTo>
                    <a:cubicBezTo>
                      <a:pt x="12" y="9"/>
                      <a:pt x="9" y="5"/>
                      <a:pt x="7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0" name="Freeform 135"/>
              <p:cNvSpPr>
                <a:spLocks/>
              </p:cNvSpPr>
              <p:nvPr/>
            </p:nvSpPr>
            <p:spPr bwMode="auto">
              <a:xfrm>
                <a:off x="3413125" y="2327275"/>
                <a:ext cx="142875" cy="79375"/>
              </a:xfrm>
              <a:custGeom>
                <a:avLst/>
                <a:gdLst/>
                <a:ahLst/>
                <a:cxnLst>
                  <a:cxn ang="0">
                    <a:pos x="38" y="21"/>
                  </a:cxn>
                  <a:cxn ang="0">
                    <a:pos x="34" y="18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0" y="4"/>
                  </a:cxn>
                  <a:cxn ang="0">
                    <a:pos x="38" y="21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36" y="20"/>
                      <a:pt x="35" y="19"/>
                      <a:pt x="34" y="18"/>
                    </a:cubicBezTo>
                    <a:cubicBezTo>
                      <a:pt x="27" y="12"/>
                      <a:pt x="19" y="6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5" y="0"/>
                      <a:pt x="2" y="2"/>
                      <a:pt x="0" y="4"/>
                    </a:cubicBezTo>
                    <a:cubicBezTo>
                      <a:pt x="9" y="6"/>
                      <a:pt x="25" y="16"/>
                      <a:pt x="38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1" name="Freeform 136"/>
              <p:cNvSpPr>
                <a:spLocks/>
              </p:cNvSpPr>
              <p:nvPr/>
            </p:nvSpPr>
            <p:spPr bwMode="auto">
              <a:xfrm>
                <a:off x="3556000" y="2535238"/>
                <a:ext cx="11113" cy="63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2" name="Freeform 137"/>
              <p:cNvSpPr>
                <a:spLocks/>
              </p:cNvSpPr>
              <p:nvPr/>
            </p:nvSpPr>
            <p:spPr bwMode="auto">
              <a:xfrm>
                <a:off x="3416300" y="2516188"/>
                <a:ext cx="128588" cy="492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2"/>
                  </a:cxn>
                  <a:cxn ang="0">
                    <a:pos x="18" y="11"/>
                  </a:cxn>
                  <a:cxn ang="0">
                    <a:pos x="34" y="0"/>
                  </a:cxn>
                  <a:cxn ang="0">
                    <a:pos x="0" y="12"/>
                  </a:cxn>
                </a:cxnLst>
                <a:rect l="0" t="0" r="r" b="b"/>
                <a:pathLst>
                  <a:path w="34" h="13">
                    <a:moveTo>
                      <a:pt x="0" y="12"/>
                    </a:moveTo>
                    <a:cubicBezTo>
                      <a:pt x="1" y="12"/>
                      <a:pt x="2" y="12"/>
                      <a:pt x="3" y="12"/>
                    </a:cubicBezTo>
                    <a:cubicBezTo>
                      <a:pt x="9" y="13"/>
                      <a:pt x="16" y="11"/>
                      <a:pt x="18" y="11"/>
                    </a:cubicBezTo>
                    <a:cubicBezTo>
                      <a:pt x="23" y="7"/>
                      <a:pt x="29" y="3"/>
                      <a:pt x="34" y="0"/>
                    </a:cubicBezTo>
                    <a:cubicBezTo>
                      <a:pt x="22" y="4"/>
                      <a:pt x="8" y="9"/>
                      <a:pt x="0" y="1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3" name="Freeform 138"/>
              <p:cNvSpPr>
                <a:spLocks/>
              </p:cNvSpPr>
              <p:nvPr/>
            </p:nvSpPr>
            <p:spPr bwMode="auto">
              <a:xfrm>
                <a:off x="3578225" y="2338388"/>
                <a:ext cx="19050" cy="34925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2"/>
                  </a:cxn>
                  <a:cxn ang="0">
                    <a:pos x="5" y="9"/>
                  </a:cxn>
                  <a:cxn ang="0">
                    <a:pos x="2" y="1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" y="4"/>
                      <a:pt x="3" y="7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4" name="Freeform 139"/>
              <p:cNvSpPr>
                <a:spLocks/>
              </p:cNvSpPr>
              <p:nvPr/>
            </p:nvSpPr>
            <p:spPr bwMode="auto">
              <a:xfrm>
                <a:off x="3190875" y="2365375"/>
                <a:ext cx="346075" cy="200025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20" y="44"/>
                  </a:cxn>
                  <a:cxn ang="0">
                    <a:pos x="41" y="49"/>
                  </a:cxn>
                  <a:cxn ang="0">
                    <a:pos x="50" y="46"/>
                  </a:cxn>
                  <a:cxn ang="0">
                    <a:pos x="53" y="48"/>
                  </a:cxn>
                  <a:cxn ang="0">
                    <a:pos x="91" y="32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3"/>
                  </a:cxn>
                  <a:cxn ang="0">
                    <a:pos x="48" y="32"/>
                  </a:cxn>
                  <a:cxn ang="0">
                    <a:pos x="33" y="33"/>
                  </a:cxn>
                  <a:cxn ang="0">
                    <a:pos x="2" y="26"/>
                  </a:cxn>
                  <a:cxn ang="0">
                    <a:pos x="37" y="31"/>
                  </a:cxn>
                  <a:cxn ang="0">
                    <a:pos x="68" y="25"/>
                  </a:cxn>
                  <a:cxn ang="0">
                    <a:pos x="82" y="23"/>
                  </a:cxn>
                  <a:cxn ang="0">
                    <a:pos x="48" y="14"/>
                  </a:cxn>
                  <a:cxn ang="0">
                    <a:pos x="92" y="17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1" y="5"/>
                  </a:cxn>
                  <a:cxn ang="0">
                    <a:pos x="32" y="7"/>
                  </a:cxn>
                  <a:cxn ang="0">
                    <a:pos x="16" y="16"/>
                  </a:cxn>
                  <a:cxn ang="0">
                    <a:pos x="4" y="23"/>
                  </a:cxn>
                  <a:cxn ang="0">
                    <a:pos x="0" y="24"/>
                  </a:cxn>
                  <a:cxn ang="0">
                    <a:pos x="3" y="31"/>
                  </a:cxn>
                  <a:cxn ang="0">
                    <a:pos x="8" y="33"/>
                  </a:cxn>
                </a:cxnLst>
                <a:rect l="0" t="0" r="r" b="b"/>
                <a:pathLst>
                  <a:path w="92" h="53">
                    <a:moveTo>
                      <a:pt x="8" y="33"/>
                    </a:moveTo>
                    <a:cubicBezTo>
                      <a:pt x="14" y="34"/>
                      <a:pt x="18" y="42"/>
                      <a:pt x="20" y="44"/>
                    </a:cubicBezTo>
                    <a:cubicBezTo>
                      <a:pt x="27" y="53"/>
                      <a:pt x="41" y="49"/>
                      <a:pt x="41" y="49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1" y="47"/>
                      <a:pt x="53" y="48"/>
                    </a:cubicBezTo>
                    <a:cubicBezTo>
                      <a:pt x="58" y="44"/>
                      <a:pt x="77" y="38"/>
                      <a:pt x="91" y="32"/>
                    </a:cubicBezTo>
                    <a:cubicBezTo>
                      <a:pt x="73" y="34"/>
                      <a:pt x="48" y="37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2" y="33"/>
                      <a:pt x="36" y="34"/>
                      <a:pt x="33" y="33"/>
                    </a:cubicBezTo>
                    <a:cubicBezTo>
                      <a:pt x="25" y="31"/>
                      <a:pt x="2" y="26"/>
                      <a:pt x="2" y="26"/>
                    </a:cubicBezTo>
                    <a:cubicBezTo>
                      <a:pt x="2" y="26"/>
                      <a:pt x="34" y="32"/>
                      <a:pt x="37" y="31"/>
                    </a:cubicBezTo>
                    <a:cubicBezTo>
                      <a:pt x="41" y="31"/>
                      <a:pt x="65" y="25"/>
                      <a:pt x="68" y="25"/>
                    </a:cubicBezTo>
                    <a:cubicBezTo>
                      <a:pt x="70" y="25"/>
                      <a:pt x="76" y="24"/>
                      <a:pt x="82" y="23"/>
                    </a:cubicBezTo>
                    <a:cubicBezTo>
                      <a:pt x="66" y="20"/>
                      <a:pt x="48" y="18"/>
                      <a:pt x="48" y="14"/>
                    </a:cubicBezTo>
                    <a:cubicBezTo>
                      <a:pt x="49" y="9"/>
                      <a:pt x="74" y="14"/>
                      <a:pt x="92" y="17"/>
                    </a:cubicBezTo>
                    <a:cubicBezTo>
                      <a:pt x="80" y="11"/>
                      <a:pt x="64" y="5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4"/>
                      <a:pt x="57" y="4"/>
                      <a:pt x="51" y="5"/>
                    </a:cubicBezTo>
                    <a:cubicBezTo>
                      <a:pt x="44" y="6"/>
                      <a:pt x="38" y="5"/>
                      <a:pt x="32" y="7"/>
                    </a:cubicBezTo>
                    <a:cubicBezTo>
                      <a:pt x="26" y="8"/>
                      <a:pt x="21" y="15"/>
                      <a:pt x="16" y="16"/>
                    </a:cubicBezTo>
                    <a:cubicBezTo>
                      <a:pt x="11" y="17"/>
                      <a:pt x="10" y="22"/>
                      <a:pt x="4" y="23"/>
                    </a:cubicBezTo>
                    <a:cubicBezTo>
                      <a:pt x="3" y="24"/>
                      <a:pt x="2" y="24"/>
                      <a:pt x="0" y="24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5" y="32"/>
                      <a:pt x="6" y="32"/>
                      <a:pt x="8" y="3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5" name="Freeform 140"/>
              <p:cNvSpPr>
                <a:spLocks/>
              </p:cNvSpPr>
              <p:nvPr/>
            </p:nvSpPr>
            <p:spPr bwMode="auto">
              <a:xfrm>
                <a:off x="3435350" y="2466975"/>
                <a:ext cx="14288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6" name="Freeform 141"/>
              <p:cNvSpPr>
                <a:spLocks/>
              </p:cNvSpPr>
              <p:nvPr/>
            </p:nvSpPr>
            <p:spPr bwMode="auto">
              <a:xfrm>
                <a:off x="3460750" y="2455863"/>
                <a:ext cx="71438" cy="79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9" y="1"/>
                  </a:cxn>
                  <a:cxn ang="0">
                    <a:pos x="14" y="0"/>
                  </a:cxn>
                  <a:cxn ang="0">
                    <a:pos x="0" y="2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6" y="2"/>
                      <a:pt x="13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9" y="1"/>
                      <a:pt x="4" y="2"/>
                      <a:pt x="0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7" name="Freeform 142"/>
              <p:cNvSpPr>
                <a:spLocks/>
              </p:cNvSpPr>
              <p:nvPr/>
            </p:nvSpPr>
            <p:spPr bwMode="auto">
              <a:xfrm>
                <a:off x="3197225" y="2451100"/>
                <a:ext cx="317500" cy="42863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4" y="4"/>
                  </a:cxn>
                  <a:cxn ang="0">
                    <a:pos x="67" y="4"/>
                  </a:cxn>
                  <a:cxn ang="0">
                    <a:pos x="70" y="3"/>
                  </a:cxn>
                  <a:cxn ang="0">
                    <a:pos x="84" y="1"/>
                  </a:cxn>
                  <a:cxn ang="0">
                    <a:pos x="80" y="0"/>
                  </a:cxn>
                  <a:cxn ang="0">
                    <a:pos x="66" y="2"/>
                  </a:cxn>
                  <a:cxn ang="0">
                    <a:pos x="35" y="8"/>
                  </a:cxn>
                  <a:cxn ang="0">
                    <a:pos x="0" y="3"/>
                  </a:cxn>
                  <a:cxn ang="0">
                    <a:pos x="31" y="10"/>
                  </a:cxn>
                  <a:cxn ang="0">
                    <a:pos x="46" y="9"/>
                  </a:cxn>
                  <a:cxn ang="0">
                    <a:pos x="63" y="4"/>
                  </a:cxn>
                </a:cxnLst>
                <a:rect l="0" t="0" r="r" b="b"/>
                <a:pathLst>
                  <a:path w="84" h="11">
                    <a:moveTo>
                      <a:pt x="63" y="4"/>
                    </a:moveTo>
                    <a:cubicBezTo>
                      <a:pt x="64" y="4"/>
                      <a:pt x="64" y="4"/>
                      <a:pt x="64" y="4"/>
                    </a:cubicBezTo>
                    <a:cubicBezTo>
                      <a:pt x="65" y="4"/>
                      <a:pt x="66" y="4"/>
                      <a:pt x="67" y="4"/>
                    </a:cubicBezTo>
                    <a:cubicBezTo>
                      <a:pt x="68" y="4"/>
                      <a:pt x="69" y="3"/>
                      <a:pt x="70" y="3"/>
                    </a:cubicBezTo>
                    <a:cubicBezTo>
                      <a:pt x="74" y="3"/>
                      <a:pt x="79" y="2"/>
                      <a:pt x="84" y="1"/>
                    </a:cubicBezTo>
                    <a:cubicBezTo>
                      <a:pt x="83" y="0"/>
                      <a:pt x="82" y="0"/>
                      <a:pt x="80" y="0"/>
                    </a:cubicBezTo>
                    <a:cubicBezTo>
                      <a:pt x="74" y="1"/>
                      <a:pt x="68" y="2"/>
                      <a:pt x="66" y="2"/>
                    </a:cubicBezTo>
                    <a:cubicBezTo>
                      <a:pt x="63" y="2"/>
                      <a:pt x="39" y="8"/>
                      <a:pt x="35" y="8"/>
                    </a:cubicBezTo>
                    <a:cubicBezTo>
                      <a:pt x="32" y="9"/>
                      <a:pt x="0" y="3"/>
                      <a:pt x="0" y="3"/>
                    </a:cubicBezTo>
                    <a:cubicBezTo>
                      <a:pt x="0" y="3"/>
                      <a:pt x="23" y="8"/>
                      <a:pt x="31" y="10"/>
                    </a:cubicBezTo>
                    <a:cubicBezTo>
                      <a:pt x="34" y="11"/>
                      <a:pt x="40" y="10"/>
                      <a:pt x="46" y="9"/>
                    </a:cubicBezTo>
                    <a:cubicBezTo>
                      <a:pt x="47" y="6"/>
                      <a:pt x="54" y="5"/>
                      <a:pt x="63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3709988" y="2470150"/>
                <a:ext cx="206375" cy="60325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54" y="11"/>
                  </a:cxn>
                  <a:cxn ang="0">
                    <a:pos x="12" y="0"/>
                  </a:cxn>
                  <a:cxn ang="0">
                    <a:pos x="0" y="2"/>
                  </a:cxn>
                  <a:cxn ang="0">
                    <a:pos x="11" y="8"/>
                  </a:cxn>
                </a:cxnLst>
                <a:rect l="0" t="0" r="r" b="b"/>
                <a:pathLst>
                  <a:path w="55" h="16">
                    <a:moveTo>
                      <a:pt x="11" y="8"/>
                    </a:moveTo>
                    <a:cubicBezTo>
                      <a:pt x="29" y="11"/>
                      <a:pt x="53" y="16"/>
                      <a:pt x="54" y="11"/>
                    </a:cubicBezTo>
                    <a:cubicBezTo>
                      <a:pt x="55" y="6"/>
                      <a:pt x="30" y="4"/>
                      <a:pt x="12" y="0"/>
                    </a:cubicBezTo>
                    <a:cubicBezTo>
                      <a:pt x="7" y="1"/>
                      <a:pt x="3" y="1"/>
                      <a:pt x="0" y="2"/>
                    </a:cubicBezTo>
                    <a:cubicBezTo>
                      <a:pt x="3" y="4"/>
                      <a:pt x="7" y="6"/>
                      <a:pt x="11" y="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3449638" y="2511425"/>
                <a:ext cx="150813" cy="174625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4" y="43"/>
                  </a:cxn>
                  <a:cxn ang="0">
                    <a:pos x="36" y="12"/>
                  </a:cxn>
                  <a:cxn ang="0">
                    <a:pos x="40" y="0"/>
                  </a:cxn>
                  <a:cxn ang="0">
                    <a:pos x="31" y="6"/>
                  </a:cxn>
                </a:cxnLst>
                <a:rect l="0" t="0" r="r" b="b"/>
                <a:pathLst>
                  <a:path w="40" h="46">
                    <a:moveTo>
                      <a:pt x="31" y="6"/>
                    </a:moveTo>
                    <a:cubicBezTo>
                      <a:pt x="20" y="20"/>
                      <a:pt x="0" y="40"/>
                      <a:pt x="4" y="43"/>
                    </a:cubicBezTo>
                    <a:cubicBezTo>
                      <a:pt x="8" y="46"/>
                      <a:pt x="23" y="26"/>
                      <a:pt x="36" y="12"/>
                    </a:cubicBezTo>
                    <a:cubicBezTo>
                      <a:pt x="38" y="8"/>
                      <a:pt x="40" y="3"/>
                      <a:pt x="40" y="0"/>
                    </a:cubicBezTo>
                    <a:cubicBezTo>
                      <a:pt x="38" y="1"/>
                      <a:pt x="35" y="3"/>
                      <a:pt x="31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3668713" y="2527300"/>
                <a:ext cx="85725" cy="20637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8" y="53"/>
                  </a:cxn>
                  <a:cxn ang="0">
                    <a:pos x="6" y="8"/>
                  </a:cxn>
                  <a:cxn ang="0">
                    <a:pos x="0" y="0"/>
                  </a:cxn>
                  <a:cxn ang="0">
                    <a:pos x="0" y="13"/>
                  </a:cxn>
                </a:cxnLst>
                <a:rect l="0" t="0" r="r" b="b"/>
                <a:pathLst>
                  <a:path w="23" h="55">
                    <a:moveTo>
                      <a:pt x="0" y="13"/>
                    </a:moveTo>
                    <a:cubicBezTo>
                      <a:pt x="6" y="30"/>
                      <a:pt x="13" y="55"/>
                      <a:pt x="18" y="53"/>
                    </a:cubicBezTo>
                    <a:cubicBezTo>
                      <a:pt x="23" y="51"/>
                      <a:pt x="12" y="25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  <a:cubicBezTo>
                      <a:pt x="0" y="4"/>
                      <a:pt x="0" y="8"/>
                      <a:pt x="0" y="1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3683000" y="2241550"/>
                <a:ext cx="153988" cy="173038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37" y="4"/>
                  </a:cxn>
                  <a:cxn ang="0">
                    <a:pos x="5" y="34"/>
                  </a:cxn>
                  <a:cxn ang="0">
                    <a:pos x="0" y="46"/>
                  </a:cxn>
                  <a:cxn ang="0">
                    <a:pos x="9" y="41"/>
                  </a:cxn>
                </a:cxnLst>
                <a:rect l="0" t="0" r="r" b="b"/>
                <a:pathLst>
                  <a:path w="41" h="46">
                    <a:moveTo>
                      <a:pt x="9" y="41"/>
                    </a:moveTo>
                    <a:cubicBezTo>
                      <a:pt x="21" y="27"/>
                      <a:pt x="41" y="7"/>
                      <a:pt x="37" y="4"/>
                    </a:cubicBezTo>
                    <a:cubicBezTo>
                      <a:pt x="33" y="0"/>
                      <a:pt x="17" y="21"/>
                      <a:pt x="5" y="34"/>
                    </a:cubicBezTo>
                    <a:cubicBezTo>
                      <a:pt x="3" y="39"/>
                      <a:pt x="1" y="43"/>
                      <a:pt x="0" y="46"/>
                    </a:cubicBezTo>
                    <a:cubicBezTo>
                      <a:pt x="3" y="45"/>
                      <a:pt x="6" y="43"/>
                      <a:pt x="9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3370263" y="2398713"/>
                <a:ext cx="207963" cy="60325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55" y="14"/>
                  </a:cxn>
                  <a:cxn ang="0">
                    <a:pos x="44" y="8"/>
                  </a:cxn>
                  <a:cxn ang="0">
                    <a:pos x="0" y="5"/>
                  </a:cxn>
                  <a:cxn ang="0">
                    <a:pos x="34" y="14"/>
                  </a:cxn>
                  <a:cxn ang="0">
                    <a:pos x="38" y="15"/>
                  </a:cxn>
                  <a:cxn ang="0">
                    <a:pos x="43" y="16"/>
                  </a:cxn>
                </a:cxnLst>
                <a:rect l="0" t="0" r="r" b="b"/>
                <a:pathLst>
                  <a:path w="55" h="16">
                    <a:moveTo>
                      <a:pt x="43" y="16"/>
                    </a:moveTo>
                    <a:cubicBezTo>
                      <a:pt x="47" y="15"/>
                      <a:pt x="51" y="14"/>
                      <a:pt x="55" y="14"/>
                    </a:cubicBezTo>
                    <a:cubicBezTo>
                      <a:pt x="52" y="12"/>
                      <a:pt x="48" y="10"/>
                      <a:pt x="44" y="8"/>
                    </a:cubicBezTo>
                    <a:cubicBezTo>
                      <a:pt x="26" y="5"/>
                      <a:pt x="1" y="0"/>
                      <a:pt x="0" y="5"/>
                    </a:cubicBezTo>
                    <a:cubicBezTo>
                      <a:pt x="0" y="9"/>
                      <a:pt x="18" y="11"/>
                      <a:pt x="34" y="14"/>
                    </a:cubicBezTo>
                    <a:cubicBezTo>
                      <a:pt x="36" y="14"/>
                      <a:pt x="37" y="14"/>
                      <a:pt x="38" y="15"/>
                    </a:cubicBezTo>
                    <a:cubicBezTo>
                      <a:pt x="40" y="15"/>
                      <a:pt x="41" y="15"/>
                      <a:pt x="43" y="1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3532188" y="2195513"/>
                <a:ext cx="87313" cy="203200"/>
              </a:xfrm>
              <a:custGeom>
                <a:avLst/>
                <a:gdLst/>
                <a:ahLst/>
                <a:cxnLst>
                  <a:cxn ang="0">
                    <a:pos x="17" y="47"/>
                  </a:cxn>
                  <a:cxn ang="0">
                    <a:pos x="23" y="54"/>
                  </a:cxn>
                  <a:cxn ang="0">
                    <a:pos x="23" y="42"/>
                  </a:cxn>
                  <a:cxn ang="0">
                    <a:pos x="4" y="2"/>
                  </a:cxn>
                  <a:cxn ang="0">
                    <a:pos x="14" y="39"/>
                  </a:cxn>
                  <a:cxn ang="0">
                    <a:pos x="17" y="47"/>
                  </a:cxn>
                </a:cxnLst>
                <a:rect l="0" t="0" r="r" b="b"/>
                <a:pathLst>
                  <a:path w="23" h="54">
                    <a:moveTo>
                      <a:pt x="17" y="47"/>
                    </a:moveTo>
                    <a:cubicBezTo>
                      <a:pt x="19" y="50"/>
                      <a:pt x="21" y="52"/>
                      <a:pt x="23" y="54"/>
                    </a:cubicBezTo>
                    <a:cubicBezTo>
                      <a:pt x="23" y="51"/>
                      <a:pt x="23" y="47"/>
                      <a:pt x="23" y="42"/>
                    </a:cubicBezTo>
                    <a:cubicBezTo>
                      <a:pt x="16" y="25"/>
                      <a:pt x="9" y="0"/>
                      <a:pt x="4" y="2"/>
                    </a:cubicBezTo>
                    <a:cubicBezTo>
                      <a:pt x="0" y="4"/>
                      <a:pt x="8" y="23"/>
                      <a:pt x="14" y="39"/>
                    </a:cubicBezTo>
                    <a:cubicBezTo>
                      <a:pt x="15" y="42"/>
                      <a:pt x="16" y="44"/>
                      <a:pt x="17" y="4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3525838" y="2689225"/>
                <a:ext cx="25400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7" y="0"/>
                  </a:cxn>
                  <a:cxn ang="0">
                    <a:pos x="0" y="6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4"/>
                      <a:pt x="7" y="0"/>
                    </a:cubicBezTo>
                    <a:cubicBezTo>
                      <a:pt x="4" y="4"/>
                      <a:pt x="2" y="7"/>
                      <a:pt x="0" y="6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3487738" y="2259013"/>
                <a:ext cx="7938" cy="1587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3735388" y="2228850"/>
                <a:ext cx="7938" cy="1270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3484563" y="2247900"/>
                <a:ext cx="1588" cy="47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3751263" y="2428875"/>
                <a:ext cx="153988" cy="11113"/>
              </a:xfrm>
              <a:custGeom>
                <a:avLst/>
                <a:gdLst/>
                <a:ahLst/>
                <a:cxnLst>
                  <a:cxn ang="0">
                    <a:pos x="41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1" y="1"/>
                  </a:cxn>
                </a:cxnLst>
                <a:rect l="0" t="0" r="r" b="b"/>
                <a:pathLst>
                  <a:path w="41" h="3">
                    <a:moveTo>
                      <a:pt x="41" y="1"/>
                    </a:moveTo>
                    <a:cubicBezTo>
                      <a:pt x="34" y="0"/>
                      <a:pt x="15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2"/>
                      <a:pt x="34" y="0"/>
                      <a:pt x="4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3717925" y="2255838"/>
                <a:ext cx="6350" cy="1587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3675063" y="2271713"/>
                <a:ext cx="42863" cy="8572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11" y="0"/>
                  </a:cxn>
                </a:cxnLst>
                <a:rect l="0" t="0" r="r" b="b"/>
                <a:pathLst>
                  <a:path w="11" h="23">
                    <a:moveTo>
                      <a:pt x="11" y="0"/>
                    </a:moveTo>
                    <a:cubicBezTo>
                      <a:pt x="8" y="7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6"/>
                      <a:pt x="8" y="7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3506788" y="2289175"/>
                <a:ext cx="7938" cy="11113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0"/>
                  </a:cxn>
                  <a:cxn ang="0">
                    <a:pos x="2" y="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3367088" y="2451100"/>
                <a:ext cx="211138" cy="3810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0"/>
                  </a:cxn>
                  <a:cxn ang="0">
                    <a:pos x="44" y="2"/>
                  </a:cxn>
                  <a:cxn ang="0">
                    <a:pos x="25" y="3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" y="9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56" y="0"/>
                  </a:cxn>
                </a:cxnLst>
                <a:rect l="0" t="0" r="r" b="b"/>
                <a:pathLst>
                  <a:path w="56" h="10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2" y="0"/>
                      <a:pt x="48" y="1"/>
                      <a:pt x="44" y="2"/>
                    </a:cubicBezTo>
                    <a:cubicBezTo>
                      <a:pt x="38" y="2"/>
                      <a:pt x="31" y="3"/>
                      <a:pt x="25" y="3"/>
                    </a:cubicBezTo>
                    <a:cubicBezTo>
                      <a:pt x="24" y="3"/>
                      <a:pt x="23" y="4"/>
                      <a:pt x="22" y="4"/>
                    </a:cubicBezTo>
                    <a:cubicBezTo>
                      <a:pt x="21" y="4"/>
                      <a:pt x="19" y="4"/>
                      <a:pt x="18" y="4"/>
                    </a:cubicBezTo>
                    <a:cubicBezTo>
                      <a:pt x="9" y="5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3"/>
                      <a:pt x="40" y="3"/>
                      <a:pt x="56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3532188" y="2330450"/>
                <a:ext cx="41275" cy="57150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11" y="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8" y="10"/>
                      <a:pt x="4" y="5"/>
                      <a:pt x="0" y="0"/>
                    </a:cubicBezTo>
                    <a:cubicBezTo>
                      <a:pt x="2" y="2"/>
                      <a:pt x="3" y="3"/>
                      <a:pt x="4" y="5"/>
                    </a:cubicBezTo>
                    <a:cubicBezTo>
                      <a:pt x="6" y="8"/>
                      <a:pt x="9" y="12"/>
                      <a:pt x="11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3586163" y="2511425"/>
                <a:ext cx="14288" cy="492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12"/>
                  </a:cxn>
                  <a:cxn ang="0">
                    <a:pos x="0" y="13"/>
                  </a:cxn>
                  <a:cxn ang="0">
                    <a:pos x="4" y="0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2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4" y="4"/>
                      <a:pt x="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3668713" y="2214563"/>
                <a:ext cx="107950" cy="206375"/>
              </a:xfrm>
              <a:custGeom>
                <a:avLst/>
                <a:gdLst/>
                <a:ahLst/>
                <a:cxnLst>
                  <a:cxn ang="0">
                    <a:pos x="1" y="55"/>
                  </a:cxn>
                  <a:cxn ang="0">
                    <a:pos x="4" y="53"/>
                  </a:cxn>
                  <a:cxn ang="0">
                    <a:pos x="9" y="41"/>
                  </a:cxn>
                  <a:cxn ang="0">
                    <a:pos x="25" y="0"/>
                  </a:cxn>
                  <a:cxn ang="0">
                    <a:pos x="20" y="4"/>
                  </a:cxn>
                  <a:cxn ang="0">
                    <a:pos x="18" y="7"/>
                  </a:cxn>
                  <a:cxn ang="0">
                    <a:pos x="15" y="11"/>
                  </a:cxn>
                  <a:cxn ang="0">
                    <a:pos x="13" y="15"/>
                  </a:cxn>
                  <a:cxn ang="0">
                    <a:pos x="2" y="38"/>
                  </a:cxn>
                  <a:cxn ang="0">
                    <a:pos x="1" y="55"/>
                  </a:cxn>
                </a:cxnLst>
                <a:rect l="0" t="0" r="r" b="b"/>
                <a:pathLst>
                  <a:path w="29" h="55">
                    <a:moveTo>
                      <a:pt x="1" y="55"/>
                    </a:moveTo>
                    <a:cubicBezTo>
                      <a:pt x="2" y="54"/>
                      <a:pt x="3" y="54"/>
                      <a:pt x="4" y="53"/>
                    </a:cubicBezTo>
                    <a:cubicBezTo>
                      <a:pt x="5" y="50"/>
                      <a:pt x="7" y="46"/>
                      <a:pt x="9" y="41"/>
                    </a:cubicBezTo>
                    <a:cubicBezTo>
                      <a:pt x="17" y="25"/>
                      <a:pt x="29" y="3"/>
                      <a:pt x="25" y="0"/>
                    </a:cubicBezTo>
                    <a:cubicBezTo>
                      <a:pt x="23" y="0"/>
                      <a:pt x="22" y="1"/>
                      <a:pt x="20" y="4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7" y="8"/>
                      <a:pt x="16" y="10"/>
                      <a:pt x="15" y="11"/>
                    </a:cubicBezTo>
                    <a:cubicBezTo>
                      <a:pt x="15" y="12"/>
                      <a:pt x="14" y="14"/>
                      <a:pt x="13" y="15"/>
                    </a:cubicBezTo>
                    <a:cubicBezTo>
                      <a:pt x="10" y="22"/>
                      <a:pt x="6" y="31"/>
                      <a:pt x="2" y="38"/>
                    </a:cubicBezTo>
                    <a:cubicBezTo>
                      <a:pt x="1" y="45"/>
                      <a:pt x="0" y="52"/>
                      <a:pt x="1" y="5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3514725" y="2508250"/>
                <a:ext cx="104775" cy="20796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3" y="1"/>
                  </a:cxn>
                  <a:cxn ang="0">
                    <a:pos x="19" y="14"/>
                  </a:cxn>
                  <a:cxn ang="0">
                    <a:pos x="3" y="54"/>
                  </a:cxn>
                  <a:cxn ang="0">
                    <a:pos x="3" y="54"/>
                  </a:cxn>
                  <a:cxn ang="0">
                    <a:pos x="10" y="48"/>
                  </a:cxn>
                  <a:cxn ang="0">
                    <a:pos x="26" y="17"/>
                  </a:cxn>
                  <a:cxn ang="0">
                    <a:pos x="27" y="0"/>
                  </a:cxn>
                </a:cxnLst>
                <a:rect l="0" t="0" r="r" b="b"/>
                <a:pathLst>
                  <a:path w="28" h="55">
                    <a:moveTo>
                      <a:pt x="27" y="0"/>
                    </a:moveTo>
                    <a:cubicBezTo>
                      <a:pt x="26" y="0"/>
                      <a:pt x="25" y="1"/>
                      <a:pt x="23" y="1"/>
                    </a:cubicBezTo>
                    <a:cubicBezTo>
                      <a:pt x="23" y="5"/>
                      <a:pt x="21" y="9"/>
                      <a:pt x="19" y="14"/>
                    </a:cubicBezTo>
                    <a:cubicBezTo>
                      <a:pt x="11" y="29"/>
                      <a:pt x="0" y="50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5"/>
                      <a:pt x="7" y="52"/>
                      <a:pt x="10" y="48"/>
                    </a:cubicBezTo>
                    <a:cubicBezTo>
                      <a:pt x="15" y="40"/>
                      <a:pt x="21" y="27"/>
                      <a:pt x="26" y="17"/>
                    </a:cubicBezTo>
                    <a:cubicBezTo>
                      <a:pt x="27" y="9"/>
                      <a:pt x="28" y="3"/>
                      <a:pt x="27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3698875" y="2428875"/>
                <a:ext cx="222250" cy="49213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13"/>
                  </a:cxn>
                  <a:cxn ang="0">
                    <a:pos x="15" y="11"/>
                  </a:cxn>
                  <a:cxn ang="0">
                    <a:pos x="58" y="3"/>
                  </a:cxn>
                  <a:cxn ang="0">
                    <a:pos x="55" y="1"/>
                  </a:cxn>
                  <a:cxn ang="0">
                    <a:pos x="14" y="3"/>
                  </a:cxn>
                  <a:cxn ang="0">
                    <a:pos x="0" y="11"/>
                  </a:cxn>
                </a:cxnLst>
                <a:rect l="0" t="0" r="r" b="b"/>
                <a:pathLst>
                  <a:path w="59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6" y="12"/>
                      <a:pt x="10" y="12"/>
                      <a:pt x="15" y="11"/>
                    </a:cubicBezTo>
                    <a:cubicBezTo>
                      <a:pt x="33" y="9"/>
                      <a:pt x="59" y="8"/>
                      <a:pt x="58" y="3"/>
                    </a:cubicBezTo>
                    <a:cubicBezTo>
                      <a:pt x="58" y="2"/>
                      <a:pt x="57" y="2"/>
                      <a:pt x="55" y="1"/>
                    </a:cubicBezTo>
                    <a:cubicBezTo>
                      <a:pt x="48" y="0"/>
                      <a:pt x="29" y="2"/>
                      <a:pt x="14" y="3"/>
                    </a:cubicBezTo>
                    <a:cubicBezTo>
                      <a:pt x="8" y="6"/>
                      <a:pt x="2" y="8"/>
                      <a:pt x="0" y="1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3479800" y="2233613"/>
                <a:ext cx="139700" cy="180975"/>
              </a:xfrm>
              <a:custGeom>
                <a:avLst/>
                <a:gdLst/>
                <a:ahLst/>
                <a:cxnLst>
                  <a:cxn ang="0">
                    <a:pos x="25" y="41"/>
                  </a:cxn>
                  <a:cxn ang="0">
                    <a:pos x="36" y="48"/>
                  </a:cxn>
                  <a:cxn ang="0">
                    <a:pos x="37" y="44"/>
                  </a:cxn>
                  <a:cxn ang="0">
                    <a:pos x="31" y="37"/>
                  </a:cxn>
                  <a:cxn ang="0">
                    <a:pos x="26" y="30"/>
                  </a:cxn>
                  <a:cxn ang="0">
                    <a:pos x="5" y="1"/>
                  </a:cxn>
                  <a:cxn ang="0">
                    <a:pos x="1" y="1"/>
                  </a:cxn>
                  <a:cxn ang="0">
                    <a:pos x="1" y="4"/>
                  </a:cxn>
                  <a:cxn ang="0">
                    <a:pos x="1" y="5"/>
                  </a:cxn>
                  <a:cxn ang="0">
                    <a:pos x="2" y="7"/>
                  </a:cxn>
                  <a:cxn ang="0">
                    <a:pos x="4" y="11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4" y="26"/>
                  </a:cxn>
                  <a:cxn ang="0">
                    <a:pos x="25" y="41"/>
                  </a:cxn>
                </a:cxnLst>
                <a:rect l="0" t="0" r="r" b="b"/>
                <a:pathLst>
                  <a:path w="37" h="48">
                    <a:moveTo>
                      <a:pt x="25" y="41"/>
                    </a:moveTo>
                    <a:cubicBezTo>
                      <a:pt x="29" y="45"/>
                      <a:pt x="33" y="48"/>
                      <a:pt x="36" y="48"/>
                    </a:cubicBezTo>
                    <a:cubicBezTo>
                      <a:pt x="36" y="47"/>
                      <a:pt x="37" y="46"/>
                      <a:pt x="37" y="44"/>
                    </a:cubicBezTo>
                    <a:cubicBezTo>
                      <a:pt x="35" y="42"/>
                      <a:pt x="33" y="40"/>
                      <a:pt x="31" y="37"/>
                    </a:cubicBezTo>
                    <a:cubicBezTo>
                      <a:pt x="29" y="35"/>
                      <a:pt x="28" y="32"/>
                      <a:pt x="26" y="30"/>
                    </a:cubicBezTo>
                    <a:cubicBezTo>
                      <a:pt x="18" y="19"/>
                      <a:pt x="10" y="5"/>
                      <a:pt x="5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3" y="8"/>
                      <a:pt x="3" y="10"/>
                      <a:pt x="4" y="11"/>
                    </a:cubicBezTo>
                    <a:cubicBezTo>
                      <a:pt x="5" y="12"/>
                      <a:pt x="6" y="14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10" y="21"/>
                      <a:pt x="12" y="23"/>
                      <a:pt x="14" y="26"/>
                    </a:cubicBezTo>
                    <a:cubicBezTo>
                      <a:pt x="18" y="31"/>
                      <a:pt x="22" y="36"/>
                      <a:pt x="25" y="4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3367088" y="2451100"/>
                <a:ext cx="222250" cy="5397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56" y="0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44" y="9"/>
                  </a:cxn>
                  <a:cxn ang="0">
                    <a:pos x="59" y="2"/>
                  </a:cxn>
                </a:cxnLst>
                <a:rect l="0" t="0" r="r" b="b"/>
                <a:pathLst>
                  <a:path w="59" h="14">
                    <a:moveTo>
                      <a:pt x="59" y="2"/>
                    </a:moveTo>
                    <a:cubicBezTo>
                      <a:pt x="58" y="1"/>
                      <a:pt x="57" y="1"/>
                      <a:pt x="56" y="0"/>
                    </a:cubicBezTo>
                    <a:cubicBezTo>
                      <a:pt x="40" y="3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26" y="11"/>
                      <a:pt x="44" y="9"/>
                    </a:cubicBezTo>
                    <a:cubicBezTo>
                      <a:pt x="51" y="7"/>
                      <a:pt x="56" y="4"/>
                      <a:pt x="59" y="2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3668713" y="2511425"/>
                <a:ext cx="150813" cy="1857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6" y="12"/>
                  </a:cxn>
                  <a:cxn ang="0">
                    <a:pos x="32" y="47"/>
                  </a:cxn>
                  <a:cxn ang="0">
                    <a:pos x="35" y="48"/>
                  </a:cxn>
                  <a:cxn ang="0">
                    <a:pos x="12" y="8"/>
                  </a:cxn>
                  <a:cxn ang="0">
                    <a:pos x="1" y="0"/>
                  </a:cxn>
                </a:cxnLst>
                <a:rect l="0" t="0" r="r" b="b"/>
                <a:pathLst>
                  <a:path w="40" h="49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4" y="9"/>
                      <a:pt x="6" y="12"/>
                    </a:cubicBezTo>
                    <a:cubicBezTo>
                      <a:pt x="15" y="24"/>
                      <a:pt x="26" y="43"/>
                      <a:pt x="32" y="47"/>
                    </a:cubicBezTo>
                    <a:cubicBezTo>
                      <a:pt x="33" y="48"/>
                      <a:pt x="35" y="49"/>
                      <a:pt x="35" y="48"/>
                    </a:cubicBezTo>
                    <a:cubicBezTo>
                      <a:pt x="40" y="45"/>
                      <a:pt x="22" y="23"/>
                      <a:pt x="12" y="8"/>
                    </a:cubicBezTo>
                    <a:cubicBezTo>
                      <a:pt x="7" y="4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3649663" y="2195513"/>
                <a:ext cx="41275" cy="1428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38"/>
                  </a:cxn>
                  <a:cxn ang="0">
                    <a:pos x="11" y="0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7" y="1"/>
                      <a:pt x="3" y="22"/>
                      <a:pt x="0" y="38"/>
                    </a:cubicBezTo>
                    <a:cubicBezTo>
                      <a:pt x="3" y="22"/>
                      <a:pt x="7" y="1"/>
                      <a:pt x="1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3646488" y="2338388"/>
                <a:ext cx="317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3540125" y="2395538"/>
                <a:ext cx="15875" cy="111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3386138" y="2459038"/>
                <a:ext cx="203200" cy="9048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39" y="7"/>
                  </a:cxn>
                  <a:cxn ang="0">
                    <a:pos x="1" y="23"/>
                  </a:cxn>
                  <a:cxn ang="0">
                    <a:pos x="0" y="24"/>
                  </a:cxn>
                  <a:cxn ang="0">
                    <a:pos x="54" y="0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1" y="2"/>
                      <a:pt x="46" y="5"/>
                      <a:pt x="39" y="7"/>
                    </a:cubicBezTo>
                    <a:cubicBezTo>
                      <a:pt x="25" y="13"/>
                      <a:pt x="6" y="19"/>
                      <a:pt x="1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7" y="17"/>
                      <a:pt x="46" y="7"/>
                      <a:pt x="5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3578225" y="2508250"/>
                <a:ext cx="44450" cy="2190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9" y="17"/>
                  </a:cxn>
                  <a:cxn ang="0">
                    <a:pos x="3" y="58"/>
                  </a:cxn>
                  <a:cxn ang="0">
                    <a:pos x="10" y="0"/>
                  </a:cxn>
                </a:cxnLst>
                <a:rect l="0" t="0" r="r" b="b"/>
                <a:pathLst>
                  <a:path w="12" h="5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0" y="9"/>
                      <a:pt x="9" y="17"/>
                    </a:cubicBezTo>
                    <a:cubicBezTo>
                      <a:pt x="6" y="32"/>
                      <a:pt x="1" y="52"/>
                      <a:pt x="3" y="58"/>
                    </a:cubicBezTo>
                    <a:cubicBezTo>
                      <a:pt x="0" y="50"/>
                      <a:pt x="12" y="10"/>
                      <a:pt x="10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3646488" y="2192338"/>
                <a:ext cx="63500" cy="228600"/>
              </a:xfrm>
              <a:custGeom>
                <a:avLst/>
                <a:gdLst/>
                <a:ahLst/>
                <a:cxnLst>
                  <a:cxn ang="0">
                    <a:pos x="5" y="61"/>
                  </a:cxn>
                  <a:cxn ang="0">
                    <a:pos x="7" y="61"/>
                  </a:cxn>
                  <a:cxn ang="0">
                    <a:pos x="8" y="44"/>
                  </a:cxn>
                  <a:cxn ang="0">
                    <a:pos x="8" y="44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" y="39"/>
                  </a:cxn>
                  <a:cxn ang="0">
                    <a:pos x="0" y="43"/>
                  </a:cxn>
                  <a:cxn ang="0">
                    <a:pos x="5" y="61"/>
                  </a:cxn>
                </a:cxnLst>
                <a:rect l="0" t="0" r="r" b="b"/>
                <a:pathLst>
                  <a:path w="17" h="61">
                    <a:moveTo>
                      <a:pt x="5" y="61"/>
                    </a:moveTo>
                    <a:cubicBezTo>
                      <a:pt x="5" y="61"/>
                      <a:pt x="6" y="61"/>
                      <a:pt x="7" y="61"/>
                    </a:cubicBezTo>
                    <a:cubicBezTo>
                      <a:pt x="6" y="58"/>
                      <a:pt x="7" y="51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26"/>
                      <a:pt x="17" y="1"/>
                      <a:pt x="13" y="1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8" y="2"/>
                      <a:pt x="4" y="23"/>
                      <a:pt x="1" y="39"/>
                    </a:cubicBezTo>
                    <a:cubicBezTo>
                      <a:pt x="1" y="41"/>
                      <a:pt x="1" y="42"/>
                      <a:pt x="0" y="43"/>
                    </a:cubicBezTo>
                    <a:cubicBezTo>
                      <a:pt x="1" y="52"/>
                      <a:pt x="2" y="59"/>
                      <a:pt x="5" y="6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3578225" y="2508250"/>
                <a:ext cx="60325" cy="2254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6" y="60"/>
                  </a:cxn>
                  <a:cxn ang="0">
                    <a:pos x="16" y="18"/>
                  </a:cxn>
                  <a:cxn ang="0">
                    <a:pos x="12" y="0"/>
                  </a:cxn>
                </a:cxnLst>
                <a:rect l="0" t="0" r="r" b="b"/>
                <a:pathLst>
                  <a:path w="16" h="60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2" y="10"/>
                      <a:pt x="0" y="50"/>
                      <a:pt x="3" y="58"/>
                    </a:cubicBezTo>
                    <a:cubicBezTo>
                      <a:pt x="3" y="59"/>
                      <a:pt x="3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10" y="56"/>
                      <a:pt x="13" y="34"/>
                      <a:pt x="16" y="18"/>
                    </a:cubicBezTo>
                    <a:cubicBezTo>
                      <a:pt x="15" y="9"/>
                      <a:pt x="14" y="1"/>
                      <a:pt x="12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3424238" y="2274888"/>
                <a:ext cx="192088" cy="153988"/>
              </a:xfrm>
              <a:custGeom>
                <a:avLst/>
                <a:gdLst/>
                <a:ahLst/>
                <a:cxnLst>
                  <a:cxn ang="0">
                    <a:pos x="35" y="35"/>
                  </a:cxn>
                  <a:cxn ang="0">
                    <a:pos x="50" y="39"/>
                  </a:cxn>
                  <a:cxn ang="0">
                    <a:pos x="51" y="37"/>
                  </a:cxn>
                  <a:cxn ang="0">
                    <a:pos x="40" y="30"/>
                  </a:cxn>
                  <a:cxn ang="0">
                    <a:pos x="40" y="30"/>
                  </a:cxn>
                  <a:cxn ang="0">
                    <a:pos x="26" y="18"/>
                  </a:cxn>
                  <a:cxn ang="0">
                    <a:pos x="2" y="3"/>
                  </a:cxn>
                  <a:cxn ang="0">
                    <a:pos x="10" y="14"/>
                  </a:cxn>
                  <a:cxn ang="0">
                    <a:pos x="31" y="32"/>
                  </a:cxn>
                  <a:cxn ang="0">
                    <a:pos x="35" y="35"/>
                  </a:cxn>
                </a:cxnLst>
                <a:rect l="0" t="0" r="r" b="b"/>
                <a:pathLst>
                  <a:path w="51" h="41">
                    <a:moveTo>
                      <a:pt x="35" y="35"/>
                    </a:moveTo>
                    <a:cubicBezTo>
                      <a:pt x="42" y="39"/>
                      <a:pt x="48" y="41"/>
                      <a:pt x="50" y="39"/>
                    </a:cubicBezTo>
                    <a:cubicBezTo>
                      <a:pt x="50" y="39"/>
                      <a:pt x="51" y="38"/>
                      <a:pt x="51" y="37"/>
                    </a:cubicBezTo>
                    <a:cubicBezTo>
                      <a:pt x="48" y="37"/>
                      <a:pt x="44" y="34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5" y="26"/>
                      <a:pt x="30" y="22"/>
                      <a:pt x="26" y="18"/>
                    </a:cubicBezTo>
                    <a:cubicBezTo>
                      <a:pt x="15" y="8"/>
                      <a:pt x="5" y="0"/>
                      <a:pt x="2" y="3"/>
                    </a:cubicBezTo>
                    <a:cubicBezTo>
                      <a:pt x="0" y="5"/>
                      <a:pt x="4" y="9"/>
                      <a:pt x="10" y="14"/>
                    </a:cubicBezTo>
                    <a:cubicBezTo>
                      <a:pt x="16" y="20"/>
                      <a:pt x="24" y="26"/>
                      <a:pt x="31" y="32"/>
                    </a:cubicBezTo>
                    <a:cubicBezTo>
                      <a:pt x="32" y="33"/>
                      <a:pt x="33" y="34"/>
                      <a:pt x="35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3382963" y="2459038"/>
                <a:ext cx="209550" cy="106363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56" y="2"/>
                  </a:cxn>
                  <a:cxn ang="0">
                    <a:pos x="55" y="0"/>
                  </a:cxn>
                  <a:cxn ang="0">
                    <a:pos x="1" y="24"/>
                  </a:cxn>
                  <a:cxn ang="0">
                    <a:pos x="1" y="26"/>
                  </a:cxn>
                  <a:cxn ang="0">
                    <a:pos x="9" y="27"/>
                  </a:cxn>
                  <a:cxn ang="0">
                    <a:pos x="43" y="15"/>
                  </a:cxn>
                </a:cxnLst>
                <a:rect l="0" t="0" r="r" b="b"/>
                <a:pathLst>
                  <a:path w="56" h="28">
                    <a:moveTo>
                      <a:pt x="43" y="15"/>
                    </a:moveTo>
                    <a:cubicBezTo>
                      <a:pt x="50" y="9"/>
                      <a:pt x="56" y="4"/>
                      <a:pt x="56" y="2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47" y="7"/>
                      <a:pt x="8" y="17"/>
                      <a:pt x="1" y="24"/>
                    </a:cubicBezTo>
                    <a:cubicBezTo>
                      <a:pt x="1" y="25"/>
                      <a:pt x="0" y="26"/>
                      <a:pt x="1" y="26"/>
                    </a:cubicBezTo>
                    <a:cubicBezTo>
                      <a:pt x="1" y="28"/>
                      <a:pt x="4" y="28"/>
                      <a:pt x="9" y="27"/>
                    </a:cubicBezTo>
                    <a:cubicBezTo>
                      <a:pt x="17" y="24"/>
                      <a:pt x="31" y="19"/>
                      <a:pt x="43" y="1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3694113" y="2354263"/>
                <a:ext cx="214313" cy="11588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" y="31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55" y="5"/>
                  </a:cxn>
                  <a:cxn ang="0">
                    <a:pos x="13" y="16"/>
                  </a:cxn>
                  <a:cxn ang="0">
                    <a:pos x="0" y="29"/>
                  </a:cxn>
                </a:cxnLst>
                <a:rect l="0" t="0" r="r" b="b"/>
                <a:pathLst>
                  <a:path w="57" h="31">
                    <a:moveTo>
                      <a:pt x="0" y="29"/>
                    </a:moveTo>
                    <a:cubicBezTo>
                      <a:pt x="0" y="29"/>
                      <a:pt x="1" y="30"/>
                      <a:pt x="1" y="31"/>
                    </a:cubicBezTo>
                    <a:cubicBezTo>
                      <a:pt x="3" y="28"/>
                      <a:pt x="9" y="2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2" y="17"/>
                      <a:pt x="57" y="9"/>
                      <a:pt x="55" y="5"/>
                    </a:cubicBezTo>
                    <a:cubicBezTo>
                      <a:pt x="53" y="0"/>
                      <a:pt x="30" y="10"/>
                      <a:pt x="13" y="16"/>
                    </a:cubicBezTo>
                    <a:cubicBezTo>
                      <a:pt x="5" y="22"/>
                      <a:pt x="0" y="26"/>
                      <a:pt x="0" y="29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1" name="Freeform 370"/>
              <p:cNvSpPr>
                <a:spLocks/>
              </p:cNvSpPr>
              <p:nvPr/>
            </p:nvSpPr>
            <p:spPr bwMode="auto">
              <a:xfrm>
                <a:off x="3671888" y="2500313"/>
                <a:ext cx="195263" cy="147638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3"/>
                  </a:cxn>
                  <a:cxn ang="0">
                    <a:pos x="11" y="11"/>
                  </a:cxn>
                  <a:cxn ang="0">
                    <a:pos x="46" y="38"/>
                  </a:cxn>
                  <a:cxn ang="0">
                    <a:pos x="49" y="38"/>
                  </a:cxn>
                  <a:cxn ang="0">
                    <a:pos x="16" y="5"/>
                  </a:cxn>
                  <a:cxn ang="0">
                    <a:pos x="1" y="1"/>
                  </a:cxn>
                </a:cxnLst>
                <a:rect l="0" t="0" r="r" b="b"/>
                <a:pathLst>
                  <a:path w="52" h="39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6" y="7"/>
                      <a:pt x="11" y="11"/>
                    </a:cubicBezTo>
                    <a:cubicBezTo>
                      <a:pt x="23" y="21"/>
                      <a:pt x="40" y="37"/>
                      <a:pt x="46" y="38"/>
                    </a:cubicBezTo>
                    <a:cubicBezTo>
                      <a:pt x="47" y="39"/>
                      <a:pt x="48" y="39"/>
                      <a:pt x="49" y="38"/>
                    </a:cubicBezTo>
                    <a:cubicBezTo>
                      <a:pt x="52" y="34"/>
                      <a:pt x="30" y="17"/>
                      <a:pt x="16" y="5"/>
                    </a:cubicBezTo>
                    <a:cubicBezTo>
                      <a:pt x="8" y="2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72" name="Freeform 371"/>
              <p:cNvSpPr>
                <a:spLocks/>
              </p:cNvSpPr>
              <p:nvPr/>
            </p:nvSpPr>
            <p:spPr bwMode="auto">
              <a:xfrm>
                <a:off x="3389313" y="2187575"/>
                <a:ext cx="512763" cy="550863"/>
              </a:xfrm>
              <a:custGeom>
                <a:avLst/>
                <a:gdLst/>
                <a:ahLst/>
                <a:cxnLst>
                  <a:cxn ang="0">
                    <a:pos x="39" y="64"/>
                  </a:cxn>
                  <a:cxn ang="0">
                    <a:pos x="50" y="70"/>
                  </a:cxn>
                  <a:cxn ang="0">
                    <a:pos x="50" y="70"/>
                  </a:cxn>
                  <a:cxn ang="0">
                    <a:pos x="53" y="72"/>
                  </a:cxn>
                  <a:cxn ang="0">
                    <a:pos x="53" y="72"/>
                  </a:cxn>
                  <a:cxn ang="0">
                    <a:pos x="54" y="74"/>
                  </a:cxn>
                  <a:cxn ang="0">
                    <a:pos x="41" y="87"/>
                  </a:cxn>
                  <a:cxn ang="0">
                    <a:pos x="25" y="98"/>
                  </a:cxn>
                  <a:cxn ang="0">
                    <a:pos x="7" y="115"/>
                  </a:cxn>
                  <a:cxn ang="0">
                    <a:pos x="44" y="94"/>
                  </a:cxn>
                  <a:cxn ang="0">
                    <a:pos x="47" y="92"/>
                  </a:cxn>
                  <a:cxn ang="0">
                    <a:pos x="47" y="92"/>
                  </a:cxn>
                  <a:cxn ang="0">
                    <a:pos x="56" y="86"/>
                  </a:cxn>
                  <a:cxn ang="0">
                    <a:pos x="56" y="86"/>
                  </a:cxn>
                  <a:cxn ang="0">
                    <a:pos x="60" y="85"/>
                  </a:cxn>
                  <a:cxn ang="0">
                    <a:pos x="60" y="85"/>
                  </a:cxn>
                  <a:cxn ang="0">
                    <a:pos x="62" y="85"/>
                  </a:cxn>
                  <a:cxn ang="0">
                    <a:pos x="66" y="103"/>
                  </a:cxn>
                  <a:cxn ang="0">
                    <a:pos x="73" y="146"/>
                  </a:cxn>
                  <a:cxn ang="0">
                    <a:pos x="74" y="103"/>
                  </a:cxn>
                  <a:cxn ang="0">
                    <a:pos x="74" y="90"/>
                  </a:cxn>
                  <a:cxn ang="0">
                    <a:pos x="75" y="86"/>
                  </a:cxn>
                  <a:cxn ang="0">
                    <a:pos x="76" y="84"/>
                  </a:cxn>
                  <a:cxn ang="0">
                    <a:pos x="91" y="88"/>
                  </a:cxn>
                  <a:cxn ang="0">
                    <a:pos x="134" y="105"/>
                  </a:cxn>
                  <a:cxn ang="0">
                    <a:pos x="96" y="83"/>
                  </a:cxn>
                  <a:cxn ang="0">
                    <a:pos x="85" y="77"/>
                  </a:cxn>
                  <a:cxn ang="0">
                    <a:pos x="82" y="75"/>
                  </a:cxn>
                  <a:cxn ang="0">
                    <a:pos x="81" y="73"/>
                  </a:cxn>
                  <a:cxn ang="0">
                    <a:pos x="94" y="60"/>
                  </a:cxn>
                  <a:cxn ang="0">
                    <a:pos x="127" y="32"/>
                  </a:cxn>
                  <a:cxn ang="0">
                    <a:pos x="87" y="55"/>
                  </a:cxn>
                  <a:cxn ang="0">
                    <a:pos x="78" y="60"/>
                  </a:cxn>
                  <a:cxn ang="0">
                    <a:pos x="75" y="62"/>
                  </a:cxn>
                  <a:cxn ang="0">
                    <a:pos x="73" y="62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61" y="1"/>
                  </a:cxn>
                  <a:cxn ang="0">
                    <a:pos x="61" y="44"/>
                  </a:cxn>
                  <a:cxn ang="0">
                    <a:pos x="61" y="56"/>
                  </a:cxn>
                  <a:cxn ang="0">
                    <a:pos x="60" y="60"/>
                  </a:cxn>
                  <a:cxn ang="0">
                    <a:pos x="59" y="62"/>
                  </a:cxn>
                  <a:cxn ang="0">
                    <a:pos x="44" y="58"/>
                  </a:cxn>
                  <a:cxn ang="0">
                    <a:pos x="44" y="58"/>
                  </a:cxn>
                  <a:cxn ang="0">
                    <a:pos x="6" y="41"/>
                  </a:cxn>
                  <a:cxn ang="0">
                    <a:pos x="1" y="42"/>
                  </a:cxn>
                  <a:cxn ang="0">
                    <a:pos x="4" y="47"/>
                  </a:cxn>
                  <a:cxn ang="0">
                    <a:pos x="39" y="64"/>
                  </a:cxn>
                </a:cxnLst>
                <a:rect l="0" t="0" r="r" b="b"/>
                <a:pathLst>
                  <a:path w="136" h="146">
                    <a:moveTo>
                      <a:pt x="39" y="64"/>
                    </a:moveTo>
                    <a:cubicBezTo>
                      <a:pt x="43" y="66"/>
                      <a:pt x="47" y="68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2" y="71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4" y="74"/>
                    </a:cubicBezTo>
                    <a:cubicBezTo>
                      <a:pt x="54" y="76"/>
                      <a:pt x="48" y="81"/>
                      <a:pt x="41" y="87"/>
                    </a:cubicBezTo>
                    <a:cubicBezTo>
                      <a:pt x="36" y="90"/>
                      <a:pt x="30" y="94"/>
                      <a:pt x="25" y="98"/>
                    </a:cubicBezTo>
                    <a:cubicBezTo>
                      <a:pt x="15" y="105"/>
                      <a:pt x="5" y="112"/>
                      <a:pt x="7" y="115"/>
                    </a:cubicBezTo>
                    <a:cubicBezTo>
                      <a:pt x="10" y="119"/>
                      <a:pt x="29" y="104"/>
                      <a:pt x="44" y="94"/>
                    </a:cubicBezTo>
                    <a:cubicBezTo>
                      <a:pt x="45" y="93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51" y="89"/>
                      <a:pt x="54" y="87"/>
                      <a:pt x="56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8" y="86"/>
                      <a:pt x="59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2" y="85"/>
                    </a:cubicBezTo>
                    <a:cubicBezTo>
                      <a:pt x="64" y="86"/>
                      <a:pt x="65" y="94"/>
                      <a:pt x="66" y="103"/>
                    </a:cubicBezTo>
                    <a:cubicBezTo>
                      <a:pt x="68" y="121"/>
                      <a:pt x="68" y="146"/>
                      <a:pt x="73" y="146"/>
                    </a:cubicBezTo>
                    <a:cubicBezTo>
                      <a:pt x="78" y="146"/>
                      <a:pt x="75" y="121"/>
                      <a:pt x="74" y="103"/>
                    </a:cubicBezTo>
                    <a:cubicBezTo>
                      <a:pt x="74" y="98"/>
                      <a:pt x="74" y="94"/>
                      <a:pt x="74" y="90"/>
                    </a:cubicBezTo>
                    <a:cubicBezTo>
                      <a:pt x="74" y="89"/>
                      <a:pt x="74" y="87"/>
                      <a:pt x="75" y="86"/>
                    </a:cubicBezTo>
                    <a:cubicBezTo>
                      <a:pt x="75" y="85"/>
                      <a:pt x="75" y="85"/>
                      <a:pt x="76" y="84"/>
                    </a:cubicBezTo>
                    <a:cubicBezTo>
                      <a:pt x="78" y="83"/>
                      <a:pt x="83" y="85"/>
                      <a:pt x="91" y="88"/>
                    </a:cubicBezTo>
                    <a:cubicBezTo>
                      <a:pt x="107" y="96"/>
                      <a:pt x="132" y="110"/>
                      <a:pt x="134" y="105"/>
                    </a:cubicBezTo>
                    <a:cubicBezTo>
                      <a:pt x="136" y="100"/>
                      <a:pt x="112" y="91"/>
                      <a:pt x="96" y="83"/>
                    </a:cubicBezTo>
                    <a:cubicBezTo>
                      <a:pt x="92" y="81"/>
                      <a:pt x="88" y="79"/>
                      <a:pt x="85" y="77"/>
                    </a:cubicBezTo>
                    <a:cubicBezTo>
                      <a:pt x="84" y="76"/>
                      <a:pt x="83" y="75"/>
                      <a:pt x="82" y="75"/>
                    </a:cubicBezTo>
                    <a:cubicBezTo>
                      <a:pt x="82" y="74"/>
                      <a:pt x="81" y="73"/>
                      <a:pt x="81" y="73"/>
                    </a:cubicBezTo>
                    <a:cubicBezTo>
                      <a:pt x="81" y="70"/>
                      <a:pt x="86" y="66"/>
                      <a:pt x="94" y="60"/>
                    </a:cubicBezTo>
                    <a:cubicBezTo>
                      <a:pt x="108" y="49"/>
                      <a:pt x="130" y="36"/>
                      <a:pt x="127" y="32"/>
                    </a:cubicBezTo>
                    <a:cubicBezTo>
                      <a:pt x="124" y="27"/>
                      <a:pt x="103" y="45"/>
                      <a:pt x="87" y="55"/>
                    </a:cubicBezTo>
                    <a:cubicBezTo>
                      <a:pt x="84" y="57"/>
                      <a:pt x="81" y="59"/>
                      <a:pt x="78" y="60"/>
                    </a:cubicBezTo>
                    <a:cubicBezTo>
                      <a:pt x="77" y="61"/>
                      <a:pt x="76" y="61"/>
                      <a:pt x="75" y="62"/>
                    </a:cubicBezTo>
                    <a:cubicBezTo>
                      <a:pt x="74" y="62"/>
                      <a:pt x="73" y="62"/>
                      <a:pt x="73" y="62"/>
                    </a:cubicBezTo>
                    <a:cubicBezTo>
                      <a:pt x="70" y="60"/>
                      <a:pt x="69" y="53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26"/>
                      <a:pt x="66" y="0"/>
                      <a:pt x="61" y="1"/>
                    </a:cubicBezTo>
                    <a:cubicBezTo>
                      <a:pt x="56" y="1"/>
                      <a:pt x="60" y="26"/>
                      <a:pt x="61" y="44"/>
                    </a:cubicBezTo>
                    <a:cubicBezTo>
                      <a:pt x="61" y="49"/>
                      <a:pt x="61" y="53"/>
                      <a:pt x="61" y="56"/>
                    </a:cubicBezTo>
                    <a:cubicBezTo>
                      <a:pt x="61" y="58"/>
                      <a:pt x="60" y="59"/>
                      <a:pt x="60" y="60"/>
                    </a:cubicBezTo>
                    <a:cubicBezTo>
                      <a:pt x="60" y="61"/>
                      <a:pt x="59" y="62"/>
                      <a:pt x="59" y="62"/>
                    </a:cubicBezTo>
                    <a:cubicBezTo>
                      <a:pt x="57" y="64"/>
                      <a:pt x="51" y="62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1" y="53"/>
                      <a:pt x="15" y="43"/>
                      <a:pt x="6" y="41"/>
                    </a:cubicBezTo>
                    <a:cubicBezTo>
                      <a:pt x="3" y="41"/>
                      <a:pt x="1" y="41"/>
                      <a:pt x="1" y="42"/>
                    </a:cubicBezTo>
                    <a:cubicBezTo>
                      <a:pt x="0" y="43"/>
                      <a:pt x="1" y="45"/>
                      <a:pt x="4" y="47"/>
                    </a:cubicBezTo>
                    <a:cubicBezTo>
                      <a:pt x="11" y="52"/>
                      <a:pt x="27" y="58"/>
                      <a:pt x="39" y="64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81"/>
            <p:cNvGrpSpPr/>
            <p:nvPr/>
          </p:nvGrpSpPr>
          <p:grpSpPr>
            <a:xfrm rot="1639090">
              <a:off x="7439061" y="1694089"/>
              <a:ext cx="288406" cy="246228"/>
              <a:chOff x="6294438" y="1638300"/>
              <a:chExt cx="401638" cy="342900"/>
            </a:xfrm>
            <a:solidFill>
              <a:schemeClr val="accent1">
                <a:alpha val="20000"/>
              </a:schemeClr>
            </a:solidFill>
          </p:grpSpPr>
          <p:sp>
            <p:nvSpPr>
              <p:cNvPr id="32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32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3" name="Freeform 283"/>
            <p:cNvSpPr>
              <a:spLocks/>
            </p:cNvSpPr>
            <p:nvPr/>
          </p:nvSpPr>
          <p:spPr bwMode="auto">
            <a:xfrm rot="1639090">
              <a:off x="7420358" y="865033"/>
              <a:ext cx="181252" cy="490176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324" name="Freeform 284"/>
            <p:cNvSpPr>
              <a:spLocks/>
            </p:cNvSpPr>
            <p:nvPr/>
          </p:nvSpPr>
          <p:spPr bwMode="auto">
            <a:xfrm rot="1639090">
              <a:off x="7642024" y="962290"/>
              <a:ext cx="173272" cy="493596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724"/>
          <p:cNvGrpSpPr/>
          <p:nvPr/>
        </p:nvGrpSpPr>
        <p:grpSpPr>
          <a:xfrm>
            <a:off x="2225640" y="5000575"/>
            <a:ext cx="920557" cy="906472"/>
            <a:chOff x="1669229" y="5000575"/>
            <a:chExt cx="690418" cy="906472"/>
          </a:xfrm>
        </p:grpSpPr>
        <p:sp>
          <p:nvSpPr>
            <p:cNvPr id="1299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00" name="Freeform 1299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4516355">
              <a:off x="1940620" y="5277944"/>
              <a:ext cx="225204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39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9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0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6" name="Group 281"/>
            <p:cNvGrpSpPr/>
            <p:nvPr/>
          </p:nvGrpSpPr>
          <p:grpSpPr>
            <a:xfrm rot="4516355">
              <a:off x="1913510" y="5522862"/>
              <a:ext cx="110206" cy="94089"/>
              <a:chOff x="6294438" y="1638300"/>
              <a:chExt cx="401638" cy="342900"/>
            </a:xfrm>
          </p:grpSpPr>
          <p:sp>
            <p:nvSpPr>
              <p:cNvPr id="13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3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13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314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Group 1725"/>
          <p:cNvGrpSpPr/>
          <p:nvPr/>
        </p:nvGrpSpPr>
        <p:grpSpPr>
          <a:xfrm>
            <a:off x="1651017" y="6052918"/>
            <a:ext cx="931161" cy="531091"/>
            <a:chOff x="1238130" y="6052653"/>
            <a:chExt cx="698371" cy="531091"/>
          </a:xfrm>
        </p:grpSpPr>
        <p:sp>
          <p:nvSpPr>
            <p:cNvPr id="101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8" name="Group 296"/>
            <p:cNvGrpSpPr/>
            <p:nvPr/>
          </p:nvGrpSpPr>
          <p:grpSpPr>
            <a:xfrm rot="2467258">
              <a:off x="1498277" y="6174330"/>
              <a:ext cx="173234" cy="175911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11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1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12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0" name="Group 289"/>
            <p:cNvGrpSpPr/>
            <p:nvPr/>
          </p:nvGrpSpPr>
          <p:grpSpPr>
            <a:xfrm rot="2467258">
              <a:off x="1574579" y="6074179"/>
              <a:ext cx="38200" cy="25465"/>
              <a:chOff x="3916363" y="1970088"/>
              <a:chExt cx="180975" cy="120650"/>
            </a:xfrm>
          </p:grpSpPr>
          <p:sp>
            <p:nvSpPr>
              <p:cNvPr id="1082" name="Freeform 1081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3" name="Freeform 1082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4" name="Freeform 1083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85" name="Freeform 1084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Group 281"/>
            <p:cNvGrpSpPr/>
            <p:nvPr/>
          </p:nvGrpSpPr>
          <p:grpSpPr>
            <a:xfrm rot="2467258">
              <a:off x="1565350" y="6375704"/>
              <a:ext cx="84774" cy="72376"/>
              <a:chOff x="6294438" y="1638300"/>
              <a:chExt cx="401638" cy="342900"/>
            </a:xfrm>
          </p:grpSpPr>
          <p:sp>
            <p:nvSpPr>
              <p:cNvPr id="103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3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3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39" name="Group 1726"/>
          <p:cNvGrpSpPr/>
          <p:nvPr/>
        </p:nvGrpSpPr>
        <p:grpSpPr>
          <a:xfrm>
            <a:off x="687240" y="6131289"/>
            <a:ext cx="566496" cy="557829"/>
            <a:chOff x="515430" y="6131024"/>
            <a:chExt cx="424872" cy="557829"/>
          </a:xfrm>
        </p:grpSpPr>
        <p:sp>
          <p:nvSpPr>
            <p:cNvPr id="612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14" name="Freeform 613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1" name="Group 296"/>
            <p:cNvGrpSpPr/>
            <p:nvPr/>
          </p:nvGrpSpPr>
          <p:grpSpPr>
            <a:xfrm rot="3025731">
              <a:off x="664323" y="6295190"/>
              <a:ext cx="138587" cy="140729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76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7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78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80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3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4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5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6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7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8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9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0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1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2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3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4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5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6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7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8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73" name="Group 281"/>
            <p:cNvGrpSpPr/>
            <p:nvPr/>
          </p:nvGrpSpPr>
          <p:grpSpPr>
            <a:xfrm rot="3025731">
              <a:off x="698382" y="6457669"/>
              <a:ext cx="67819" cy="57901"/>
              <a:chOff x="6294438" y="1638300"/>
              <a:chExt cx="401638" cy="342900"/>
            </a:xfrm>
          </p:grpSpPr>
          <p:sp>
            <p:nvSpPr>
              <p:cNvPr id="89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9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4" name="Group 1578"/>
          <p:cNvGrpSpPr/>
          <p:nvPr/>
        </p:nvGrpSpPr>
        <p:grpSpPr>
          <a:xfrm>
            <a:off x="1967077" y="3681289"/>
            <a:ext cx="744071" cy="424872"/>
            <a:chOff x="1475175" y="3681289"/>
            <a:chExt cx="558053" cy="424872"/>
          </a:xfrm>
        </p:grpSpPr>
        <p:sp>
          <p:nvSpPr>
            <p:cNvPr id="1584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85" name="Freeform 1584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  <a:alpha val="6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5" name="Group 296"/>
            <p:cNvGrpSpPr/>
            <p:nvPr/>
          </p:nvGrpSpPr>
          <p:grpSpPr>
            <a:xfrm rot="1778703">
              <a:off x="1674422" y="3779824"/>
              <a:ext cx="138587" cy="140729"/>
              <a:chOff x="5902325" y="2266950"/>
              <a:chExt cx="820738" cy="833438"/>
            </a:xfrm>
            <a:noFill/>
          </p:grpSpPr>
          <p:sp>
            <p:nvSpPr>
              <p:cNvPr id="168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8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68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598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99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577" name="Group 1727"/>
          <p:cNvGrpSpPr>
            <a:grpSpLocks noChangeAspect="1"/>
          </p:cNvGrpSpPr>
          <p:nvPr/>
        </p:nvGrpSpPr>
        <p:grpSpPr>
          <a:xfrm>
            <a:off x="426720" y="5029200"/>
            <a:ext cx="1389888" cy="795528"/>
            <a:chOff x="1238130" y="6052653"/>
            <a:chExt cx="698371" cy="531091"/>
          </a:xfrm>
        </p:grpSpPr>
        <p:sp>
          <p:nvSpPr>
            <p:cNvPr id="1729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0" name="Freeform 1729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78" name="Group 296"/>
            <p:cNvGrpSpPr/>
            <p:nvPr/>
          </p:nvGrpSpPr>
          <p:grpSpPr>
            <a:xfrm rot="2467258">
              <a:off x="1498291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74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7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74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4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5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6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7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8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9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0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1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2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3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4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5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6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7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8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9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0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1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2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3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4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5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6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7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78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8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740" name="Freeform 1739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1" name="Freeform 1740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2" name="Freeform 1741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43" name="Freeform 1742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8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36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7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8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39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34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735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187531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6"/>
          <p:cNvSpPr>
            <a:spLocks noChangeAspect="1"/>
          </p:cNvSpPr>
          <p:nvPr/>
        </p:nvSpPr>
        <p:spPr bwMode="auto">
          <a:xfrm>
            <a:off x="7669652" y="446089"/>
            <a:ext cx="4522349" cy="5414962"/>
          </a:xfrm>
          <a:custGeom>
            <a:avLst/>
            <a:gdLst/>
            <a:ahLst/>
            <a:cxnLst/>
            <a:rect l="0" t="0" r="r" b="b"/>
            <a:pathLst>
              <a:path w="2879" h="4320">
                <a:moveTo>
                  <a:pt x="183" y="0"/>
                </a:moveTo>
                <a:lnTo>
                  <a:pt x="183" y="1197"/>
                </a:lnTo>
                <a:lnTo>
                  <a:pt x="8" y="1372"/>
                </a:lnTo>
                <a:lnTo>
                  <a:pt x="8" y="1372"/>
                </a:lnTo>
                <a:lnTo>
                  <a:pt x="6" y="1376"/>
                </a:lnTo>
                <a:lnTo>
                  <a:pt x="3" y="1382"/>
                </a:lnTo>
                <a:lnTo>
                  <a:pt x="0" y="1387"/>
                </a:lnTo>
                <a:lnTo>
                  <a:pt x="0" y="1393"/>
                </a:lnTo>
                <a:lnTo>
                  <a:pt x="0" y="1399"/>
                </a:lnTo>
                <a:lnTo>
                  <a:pt x="3" y="1404"/>
                </a:lnTo>
                <a:lnTo>
                  <a:pt x="6" y="1410"/>
                </a:lnTo>
                <a:lnTo>
                  <a:pt x="8" y="1414"/>
                </a:lnTo>
                <a:lnTo>
                  <a:pt x="183" y="1589"/>
                </a:lnTo>
                <a:lnTo>
                  <a:pt x="183" y="4320"/>
                </a:lnTo>
                <a:lnTo>
                  <a:pt x="2879" y="4320"/>
                </a:lnTo>
                <a:lnTo>
                  <a:pt x="2879" y="0"/>
                </a:lnTo>
                <a:lnTo>
                  <a:pt x="183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183634" y="586171"/>
            <a:ext cx="2494791" cy="51347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10003" y="446089"/>
            <a:ext cx="6611540" cy="5414962"/>
          </a:xfrm>
        </p:spPr>
        <p:txBody>
          <a:bodyPr vert="eaVert"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62726E-379B-B349-9EED-81ED093FA806}" type="datetimeFigureOut">
              <a:rPr lang="en-US" dirty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823106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045090-10B2-423E-B8DC-C60CE37397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75032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621551" y="6016162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2" name="Group 296"/>
            <p:cNvGrpSpPr/>
            <p:nvPr/>
          </p:nvGrpSpPr>
          <p:grpSpPr>
            <a:xfrm rot="2467258">
              <a:off x="1498294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4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73024" y="6162466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3" name="Group 296"/>
            <p:cNvGrpSpPr/>
            <p:nvPr/>
          </p:nvGrpSpPr>
          <p:grpSpPr>
            <a:xfrm rot="3025731">
              <a:off x="664340" y="6295202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4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6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9" name="Group 296"/>
            <p:cNvGrpSpPr/>
            <p:nvPr/>
          </p:nvGrpSpPr>
          <p:grpSpPr>
            <a:xfrm rot="2467258">
              <a:off x="1498295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0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1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5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6461" y="1600465"/>
            <a:ext cx="9388475" cy="1362075"/>
          </a:xfr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spcBef>
                <a:spcPct val="0"/>
              </a:spcBef>
              <a:buNone/>
              <a:defRPr sz="480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51203" y="3059120"/>
            <a:ext cx="7433732" cy="1970087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8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381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045090-10B2-423E-B8DC-C60CE37397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641312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760133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010400" y="2151063"/>
            <a:ext cx="3657600" cy="3886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045090-10B2-423E-B8DC-C60CE37397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35220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432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010400" y="2139297"/>
            <a:ext cx="3657600" cy="639762"/>
          </a:xfrm>
        </p:spPr>
        <p:txBody>
          <a:bodyPr anchor="b"/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010400" y="2895600"/>
            <a:ext cx="3657600" cy="3141662"/>
          </a:xfrm>
        </p:spPr>
        <p:txBody>
          <a:bodyPr>
            <a:normAutofit/>
          </a:bodyPr>
          <a:lstStyle>
            <a:lvl1pPr>
              <a:defRPr sz="1800" b="0"/>
            </a:lvl1pPr>
            <a:lvl2pPr>
              <a:defRPr sz="1800" b="0"/>
            </a:lvl2pPr>
            <a:lvl3pPr>
              <a:defRPr sz="1800" b="0"/>
            </a:lvl3pPr>
            <a:lvl4pPr>
              <a:defRPr sz="1800" b="0"/>
            </a:lvl4pPr>
            <a:lvl5pPr>
              <a:defRPr sz="18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045090-10B2-423E-B8DC-C60CE37397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0545669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/>
          <p:nvPr/>
        </p:nvGrpSpPr>
        <p:grpSpPr>
          <a:xfrm>
            <a:off x="1621551" y="6016162"/>
            <a:ext cx="931161" cy="531091"/>
            <a:chOff x="1238130" y="6052653"/>
            <a:chExt cx="698371" cy="531091"/>
          </a:xfrm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9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5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9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6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59"/>
          <p:cNvGrpSpPr/>
          <p:nvPr/>
        </p:nvGrpSpPr>
        <p:grpSpPr>
          <a:xfrm>
            <a:off x="573024" y="6162466"/>
            <a:ext cx="566496" cy="557829"/>
            <a:chOff x="515430" y="6131024"/>
            <a:chExt cx="424872" cy="557829"/>
          </a:xfrm>
        </p:grpSpPr>
        <p:sp>
          <p:nvSpPr>
            <p:cNvPr id="61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0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7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64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5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6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74" name="Group 105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7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6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0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1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4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3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045090-10B2-423E-B8DC-C60CE37397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6708046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621551" y="6016162"/>
            <a:ext cx="931161" cy="531091"/>
            <a:chOff x="1238130" y="6052653"/>
            <a:chExt cx="698371" cy="531091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" name="Group 296"/>
            <p:cNvGrpSpPr/>
            <p:nvPr/>
          </p:nvGrpSpPr>
          <p:grpSpPr>
            <a:xfrm rot="2467258">
              <a:off x="1498296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23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7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0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2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6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573024" y="6162466"/>
            <a:ext cx="566496" cy="557829"/>
            <a:chOff x="515430" y="6131024"/>
            <a:chExt cx="424872" cy="557829"/>
          </a:xfrm>
        </p:grpSpPr>
        <p:sp>
          <p:nvSpPr>
            <p:cNvPr id="59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61" name="Group 296"/>
            <p:cNvGrpSpPr/>
            <p:nvPr/>
          </p:nvGrpSpPr>
          <p:grpSpPr>
            <a:xfrm rot="3025731">
              <a:off x="664340" y="6295204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6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7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7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3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4" name="Group 103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05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07" name="Group 296"/>
            <p:cNvGrpSpPr/>
            <p:nvPr/>
          </p:nvGrpSpPr>
          <p:grpSpPr>
            <a:xfrm rot="2467258">
              <a:off x="1498297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24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6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7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0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12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0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11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045090-10B2-423E-B8DC-C60CE37397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4095109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5624" y="1843088"/>
            <a:ext cx="5181600" cy="4114800"/>
          </a:xfrm>
        </p:spPr>
        <p:txBody>
          <a:bodyPr>
            <a:normAutofit/>
          </a:bodyPr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843088"/>
            <a:ext cx="4011084" cy="1828800"/>
          </a:xfrm>
        </p:spPr>
        <p:txBody>
          <a:bodyPr/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045090-10B2-423E-B8DC-C60CE37397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4470753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3" cy="1162050"/>
          </a:xfr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400" b="0" kern="1200" spc="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5624" y="1843093"/>
            <a:ext cx="5486400" cy="4194175"/>
          </a:xfrm>
          <a:prstGeom prst="ellipse">
            <a:avLst/>
          </a:prstGeom>
          <a:solidFill>
            <a:schemeClr val="bg1">
              <a:alpha val="5000"/>
            </a:schemeClr>
          </a:solidFill>
          <a:ln w="50800">
            <a:gradFill>
              <a:gsLst>
                <a:gs pos="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800000" scaled="0"/>
            </a:gradFill>
          </a:ln>
          <a:effectLst/>
          <a:scene3d>
            <a:camera prst="orthographicFront"/>
            <a:lightRig rig="threePt" dir="t"/>
          </a:scene3d>
          <a:sp3d contourW="12700" prstMaterial="powder">
            <a:bevelT w="152400" h="50800" prst="softRound"/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rmAutofit/>
          </a:bodyPr>
          <a:lstStyle>
            <a:lvl1pPr marL="0" indent="0" algn="ctr" defTabSz="914400" rtl="0" eaLnBrk="1" latinLnBrk="0" hangingPunct="1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843087"/>
            <a:ext cx="4011083" cy="182880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lnSpc>
                <a:spcPct val="125000"/>
              </a:lnSpc>
              <a:spcBef>
                <a:spcPts val="1000"/>
              </a:spcBef>
              <a:buNone/>
              <a:defRPr sz="14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innerShdw blurRad="50800">
                    <a:schemeClr val="bg1"/>
                  </a:inn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ts val="1500"/>
              </a:spcBef>
              <a:buSzPct val="80000"/>
              <a:buFont typeface="Wingdings" pitchFamily="2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045090-10B2-423E-B8DC-C60CE37397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987276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045090-10B2-423E-B8DC-C60CE37397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7975539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vines15.png"/>
          <p:cNvPicPr>
            <a:picLocks noChangeAspect="1"/>
          </p:cNvPicPr>
          <p:nvPr/>
        </p:nvPicPr>
        <p:blipFill>
          <a:blip r:embed="rId2" cstate="print"/>
          <a:srcRect l="27271" t="11030" r="45970" b="37244"/>
          <a:stretch>
            <a:fillRect/>
          </a:stretch>
        </p:blipFill>
        <p:spPr>
          <a:xfrm rot="5400000" flipH="1">
            <a:off x="1434378" y="-1311988"/>
            <a:ext cx="2444681" cy="518160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grpSp>
        <p:nvGrpSpPr>
          <p:cNvPr id="7" name="Group 157"/>
          <p:cNvGrpSpPr/>
          <p:nvPr/>
        </p:nvGrpSpPr>
        <p:grpSpPr>
          <a:xfrm rot="893329">
            <a:off x="561475" y="279828"/>
            <a:ext cx="1979673" cy="1691685"/>
            <a:chOff x="429768" y="5047488"/>
            <a:chExt cx="1484755" cy="1691685"/>
          </a:xfrm>
        </p:grpSpPr>
        <p:grpSp>
          <p:nvGrpSpPr>
            <p:cNvPr id="10" name="Group 9"/>
            <p:cNvGrpSpPr/>
            <p:nvPr/>
          </p:nvGrpSpPr>
          <p:grpSpPr>
            <a:xfrm>
              <a:off x="1216152" y="6035040"/>
              <a:ext cx="698371" cy="531091"/>
              <a:chOff x="1238130" y="6052653"/>
              <a:chExt cx="698371" cy="531091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3" name="Group 296"/>
              <p:cNvGrpSpPr/>
              <p:nvPr/>
            </p:nvGrpSpPr>
            <p:grpSpPr>
              <a:xfrm rot="2467258">
                <a:off x="1498298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26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4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30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5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0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4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0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1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2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3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8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15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22" name="Freeform 21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" name="Freeform 22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" name="Freeform 24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6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4" name="Group 60"/>
            <p:cNvGrpSpPr/>
            <p:nvPr/>
          </p:nvGrpSpPr>
          <p:grpSpPr>
            <a:xfrm>
              <a:off x="429768" y="6181344"/>
              <a:ext cx="424872" cy="557829"/>
              <a:chOff x="515430" y="6131024"/>
              <a:chExt cx="424872" cy="557829"/>
            </a:xfrm>
          </p:grpSpPr>
          <p:sp>
            <p:nvSpPr>
              <p:cNvPr id="62" name="AutoShape 3"/>
              <p:cNvSpPr>
                <a:spLocks noChangeAspect="1" noChangeArrowheads="1" noTextEdit="1"/>
              </p:cNvSpPr>
              <p:nvPr/>
            </p:nvSpPr>
            <p:spPr bwMode="auto">
              <a:xfrm rot="3025731">
                <a:off x="455334" y="6203378"/>
                <a:ext cx="552736" cy="4085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>
                <a:spLocks noEditPoints="1"/>
              </p:cNvSpPr>
              <p:nvPr/>
            </p:nvSpPr>
            <p:spPr bwMode="auto">
              <a:xfrm rot="3025731">
                <a:off x="448951" y="6197503"/>
                <a:ext cx="557829" cy="424872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4">
                  <a:alpha val="3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Group 296"/>
              <p:cNvGrpSpPr/>
              <p:nvPr/>
            </p:nvGrpSpPr>
            <p:grpSpPr>
              <a:xfrm rot="3025731">
                <a:off x="664340" y="6295206"/>
                <a:ext cx="138589" cy="140726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72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3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6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76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7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8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9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0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1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2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7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2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3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4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5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6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7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8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9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0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1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2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3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4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5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6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27" name="Group 281"/>
              <p:cNvGrpSpPr/>
              <p:nvPr/>
            </p:nvGrpSpPr>
            <p:grpSpPr>
              <a:xfrm rot="3025731">
                <a:off x="698372" y="6457657"/>
                <a:ext cx="67818" cy="57901"/>
                <a:chOff x="6294438" y="1638300"/>
                <a:chExt cx="401638" cy="342900"/>
              </a:xfrm>
            </p:grpSpPr>
            <p:sp>
              <p:nvSpPr>
                <p:cNvPr id="68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9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0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1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6" name="Freeform 283"/>
              <p:cNvSpPr>
                <a:spLocks/>
              </p:cNvSpPr>
              <p:nvPr/>
            </p:nvSpPr>
            <p:spPr bwMode="auto">
              <a:xfrm rot="3025731">
                <a:off x="760608" y="6269384"/>
                <a:ext cx="42621" cy="115265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Freeform 284"/>
              <p:cNvSpPr>
                <a:spLocks/>
              </p:cNvSpPr>
              <p:nvPr/>
            </p:nvSpPr>
            <p:spPr bwMode="auto">
              <a:xfrm rot="3025731">
                <a:off x="799490" y="6310478"/>
                <a:ext cx="40745" cy="116069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8" name="Group 106"/>
            <p:cNvGrpSpPr>
              <a:grpSpLocks noChangeAspect="1"/>
            </p:cNvGrpSpPr>
            <p:nvPr/>
          </p:nvGrpSpPr>
          <p:grpSpPr>
            <a:xfrm rot="21069806">
              <a:off x="484632" y="5047488"/>
              <a:ext cx="1042416" cy="795528"/>
              <a:chOff x="1238130" y="6052653"/>
              <a:chExt cx="698371" cy="531091"/>
            </a:xfrm>
          </p:grpSpPr>
          <p:sp>
            <p:nvSpPr>
              <p:cNvPr id="108" name="AutoShape 3"/>
              <p:cNvSpPr>
                <a:spLocks noChangeAspect="1" noChangeArrowheads="1" noTextEdit="1"/>
              </p:cNvSpPr>
              <p:nvPr/>
            </p:nvSpPr>
            <p:spPr bwMode="auto">
              <a:xfrm rot="2467258">
                <a:off x="1245581" y="6059259"/>
                <a:ext cx="690920" cy="5106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9" name="Freeform 108"/>
              <p:cNvSpPr>
                <a:spLocks noEditPoints="1"/>
              </p:cNvSpPr>
              <p:nvPr/>
            </p:nvSpPr>
            <p:spPr bwMode="auto">
              <a:xfrm rot="2467258">
                <a:off x="1238130" y="6052653"/>
                <a:ext cx="697287" cy="531091"/>
              </a:xfrm>
              <a:custGeom>
                <a:avLst/>
                <a:gdLst/>
                <a:ahLst/>
                <a:cxnLst>
                  <a:cxn ang="0">
                    <a:pos x="659" y="161"/>
                  </a:cxn>
                  <a:cxn ang="0">
                    <a:pos x="478" y="256"/>
                  </a:cxn>
                  <a:cxn ang="0">
                    <a:pos x="444" y="309"/>
                  </a:cxn>
                  <a:cxn ang="0">
                    <a:pos x="410" y="329"/>
                  </a:cxn>
                  <a:cxn ang="0">
                    <a:pos x="349" y="316"/>
                  </a:cxn>
                  <a:cxn ang="0">
                    <a:pos x="332" y="272"/>
                  </a:cxn>
                  <a:cxn ang="0">
                    <a:pos x="369" y="241"/>
                  </a:cxn>
                  <a:cxn ang="0">
                    <a:pos x="264" y="116"/>
                  </a:cxn>
                  <a:cxn ang="0">
                    <a:pos x="176" y="60"/>
                  </a:cxn>
                  <a:cxn ang="0">
                    <a:pos x="129" y="77"/>
                  </a:cxn>
                  <a:cxn ang="0">
                    <a:pos x="131" y="30"/>
                  </a:cxn>
                  <a:cxn ang="0">
                    <a:pos x="94" y="198"/>
                  </a:cxn>
                  <a:cxn ang="0">
                    <a:pos x="123" y="181"/>
                  </a:cxn>
                  <a:cxn ang="0">
                    <a:pos x="132" y="155"/>
                  </a:cxn>
                  <a:cxn ang="0">
                    <a:pos x="182" y="165"/>
                  </a:cxn>
                  <a:cxn ang="0">
                    <a:pos x="227" y="216"/>
                  </a:cxn>
                  <a:cxn ang="0">
                    <a:pos x="199" y="285"/>
                  </a:cxn>
                  <a:cxn ang="0">
                    <a:pos x="149" y="253"/>
                  </a:cxn>
                  <a:cxn ang="0">
                    <a:pos x="97" y="266"/>
                  </a:cxn>
                  <a:cxn ang="0">
                    <a:pos x="45" y="231"/>
                  </a:cxn>
                  <a:cxn ang="0">
                    <a:pos x="127" y="413"/>
                  </a:cxn>
                  <a:cxn ang="0">
                    <a:pos x="164" y="454"/>
                  </a:cxn>
                  <a:cxn ang="0">
                    <a:pos x="143" y="507"/>
                  </a:cxn>
                  <a:cxn ang="0">
                    <a:pos x="87" y="519"/>
                  </a:cxn>
                  <a:cxn ang="0">
                    <a:pos x="127" y="618"/>
                  </a:cxn>
                  <a:cxn ang="0">
                    <a:pos x="221" y="623"/>
                  </a:cxn>
                  <a:cxn ang="0">
                    <a:pos x="234" y="569"/>
                  </a:cxn>
                  <a:cxn ang="0">
                    <a:pos x="292" y="585"/>
                  </a:cxn>
                  <a:cxn ang="0">
                    <a:pos x="311" y="596"/>
                  </a:cxn>
                  <a:cxn ang="0">
                    <a:pos x="435" y="465"/>
                  </a:cxn>
                  <a:cxn ang="0">
                    <a:pos x="475" y="480"/>
                  </a:cxn>
                  <a:cxn ang="0">
                    <a:pos x="826" y="526"/>
                  </a:cxn>
                  <a:cxn ang="0">
                    <a:pos x="818" y="452"/>
                  </a:cxn>
                  <a:cxn ang="0">
                    <a:pos x="738" y="348"/>
                  </a:cxn>
                  <a:cxn ang="0">
                    <a:pos x="687" y="361"/>
                  </a:cxn>
                  <a:cxn ang="0">
                    <a:pos x="634" y="326"/>
                  </a:cxn>
                  <a:cxn ang="0">
                    <a:pos x="695" y="283"/>
                  </a:cxn>
                  <a:cxn ang="0">
                    <a:pos x="704" y="263"/>
                  </a:cxn>
                  <a:cxn ang="0">
                    <a:pos x="748" y="287"/>
                  </a:cxn>
                  <a:cxn ang="0">
                    <a:pos x="794" y="264"/>
                  </a:cxn>
                  <a:cxn ang="0">
                    <a:pos x="855" y="184"/>
                  </a:cxn>
                  <a:cxn ang="0">
                    <a:pos x="851" y="139"/>
                  </a:cxn>
                  <a:cxn ang="0">
                    <a:pos x="855" y="79"/>
                  </a:cxn>
                  <a:cxn ang="0">
                    <a:pos x="250" y="391"/>
                  </a:cxn>
                  <a:cxn ang="0">
                    <a:pos x="235" y="346"/>
                  </a:cxn>
                  <a:cxn ang="0">
                    <a:pos x="285" y="347"/>
                  </a:cxn>
                  <a:cxn ang="0">
                    <a:pos x="262" y="391"/>
                  </a:cxn>
                  <a:cxn ang="0">
                    <a:pos x="711" y="499"/>
                  </a:cxn>
                  <a:cxn ang="0">
                    <a:pos x="730" y="539"/>
                  </a:cxn>
                  <a:cxn ang="0">
                    <a:pos x="726" y="587"/>
                  </a:cxn>
                  <a:cxn ang="0">
                    <a:pos x="693" y="612"/>
                  </a:cxn>
                  <a:cxn ang="0">
                    <a:pos x="644" y="582"/>
                  </a:cxn>
                  <a:cxn ang="0">
                    <a:pos x="637" y="540"/>
                  </a:cxn>
                  <a:cxn ang="0">
                    <a:pos x="665" y="497"/>
                  </a:cxn>
                  <a:cxn ang="0">
                    <a:pos x="270" y="495"/>
                  </a:cxn>
                  <a:cxn ang="0">
                    <a:pos x="313" y="499"/>
                  </a:cxn>
                  <a:cxn ang="0">
                    <a:pos x="563" y="449"/>
                  </a:cxn>
                  <a:cxn ang="0">
                    <a:pos x="514" y="379"/>
                  </a:cxn>
                  <a:cxn ang="0">
                    <a:pos x="744" y="121"/>
                  </a:cxn>
                  <a:cxn ang="0">
                    <a:pos x="760" y="165"/>
                  </a:cxn>
                  <a:cxn ang="0">
                    <a:pos x="710" y="164"/>
                  </a:cxn>
                  <a:cxn ang="0">
                    <a:pos x="733" y="121"/>
                  </a:cxn>
                </a:cxnLst>
                <a:rect l="0" t="0" r="r" b="b"/>
                <a:pathLst>
                  <a:path w="878" h="668">
                    <a:moveTo>
                      <a:pt x="679" y="94"/>
                    </a:moveTo>
                    <a:cubicBezTo>
                      <a:pt x="678" y="96"/>
                      <a:pt x="673" y="95"/>
                      <a:pt x="665" y="92"/>
                    </a:cubicBezTo>
                    <a:cubicBezTo>
                      <a:pt x="667" y="94"/>
                      <a:pt x="671" y="99"/>
                      <a:pt x="672" y="104"/>
                    </a:cubicBezTo>
                    <a:cubicBezTo>
                      <a:pt x="675" y="111"/>
                      <a:pt x="672" y="118"/>
                      <a:pt x="672" y="118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9" y="125"/>
                      <a:pt x="688" y="135"/>
                      <a:pt x="683" y="145"/>
                    </a:cubicBezTo>
                    <a:cubicBezTo>
                      <a:pt x="682" y="148"/>
                      <a:pt x="677" y="155"/>
                      <a:pt x="678" y="162"/>
                    </a:cubicBezTo>
                    <a:cubicBezTo>
                      <a:pt x="680" y="169"/>
                      <a:pt x="676" y="177"/>
                      <a:pt x="676" y="177"/>
                    </a:cubicBezTo>
                    <a:cubicBezTo>
                      <a:pt x="676" y="177"/>
                      <a:pt x="676" y="174"/>
                      <a:pt x="672" y="169"/>
                    </a:cubicBezTo>
                    <a:cubicBezTo>
                      <a:pt x="668" y="164"/>
                      <a:pt x="662" y="166"/>
                      <a:pt x="659" y="161"/>
                    </a:cubicBezTo>
                    <a:cubicBezTo>
                      <a:pt x="656" y="157"/>
                      <a:pt x="649" y="156"/>
                      <a:pt x="645" y="151"/>
                    </a:cubicBezTo>
                    <a:cubicBezTo>
                      <a:pt x="641" y="146"/>
                      <a:pt x="638" y="141"/>
                      <a:pt x="635" y="135"/>
                    </a:cubicBezTo>
                    <a:cubicBezTo>
                      <a:pt x="631" y="130"/>
                      <a:pt x="631" y="129"/>
                      <a:pt x="628" y="132"/>
                    </a:cubicBezTo>
                    <a:cubicBezTo>
                      <a:pt x="626" y="133"/>
                      <a:pt x="623" y="133"/>
                      <a:pt x="621" y="132"/>
                    </a:cubicBezTo>
                    <a:cubicBezTo>
                      <a:pt x="620" y="134"/>
                      <a:pt x="620" y="135"/>
                      <a:pt x="618" y="136"/>
                    </a:cubicBezTo>
                    <a:cubicBezTo>
                      <a:pt x="617" y="136"/>
                      <a:pt x="615" y="132"/>
                      <a:pt x="615" y="127"/>
                    </a:cubicBezTo>
                    <a:cubicBezTo>
                      <a:pt x="614" y="127"/>
                      <a:pt x="614" y="126"/>
                      <a:pt x="614" y="126"/>
                    </a:cubicBezTo>
                    <a:cubicBezTo>
                      <a:pt x="575" y="153"/>
                      <a:pt x="541" y="177"/>
                      <a:pt x="528" y="188"/>
                    </a:cubicBezTo>
                    <a:cubicBezTo>
                      <a:pt x="507" y="204"/>
                      <a:pt x="491" y="229"/>
                      <a:pt x="480" y="252"/>
                    </a:cubicBezTo>
                    <a:cubicBezTo>
                      <a:pt x="481" y="253"/>
                      <a:pt x="480" y="254"/>
                      <a:pt x="478" y="256"/>
                    </a:cubicBezTo>
                    <a:cubicBezTo>
                      <a:pt x="474" y="263"/>
                      <a:pt x="472" y="269"/>
                      <a:pt x="469" y="276"/>
                    </a:cubicBezTo>
                    <a:cubicBezTo>
                      <a:pt x="487" y="279"/>
                      <a:pt x="491" y="284"/>
                      <a:pt x="466" y="284"/>
                    </a:cubicBezTo>
                    <a:cubicBezTo>
                      <a:pt x="466" y="285"/>
                      <a:pt x="465" y="285"/>
                      <a:pt x="465" y="286"/>
                    </a:cubicBezTo>
                    <a:cubicBezTo>
                      <a:pt x="493" y="290"/>
                      <a:pt x="485" y="293"/>
                      <a:pt x="463" y="291"/>
                    </a:cubicBezTo>
                    <a:cubicBezTo>
                      <a:pt x="463" y="292"/>
                      <a:pt x="463" y="292"/>
                      <a:pt x="463" y="293"/>
                    </a:cubicBezTo>
                    <a:cubicBezTo>
                      <a:pt x="463" y="292"/>
                      <a:pt x="463" y="292"/>
                      <a:pt x="463" y="291"/>
                    </a:cubicBezTo>
                    <a:cubicBezTo>
                      <a:pt x="460" y="291"/>
                      <a:pt x="457" y="291"/>
                      <a:pt x="454" y="291"/>
                    </a:cubicBezTo>
                    <a:cubicBezTo>
                      <a:pt x="452" y="292"/>
                      <a:pt x="449" y="292"/>
                      <a:pt x="445" y="292"/>
                    </a:cubicBezTo>
                    <a:cubicBezTo>
                      <a:pt x="484" y="306"/>
                      <a:pt x="500" y="321"/>
                      <a:pt x="433" y="294"/>
                    </a:cubicBezTo>
                    <a:cubicBezTo>
                      <a:pt x="497" y="320"/>
                      <a:pt x="478" y="324"/>
                      <a:pt x="444" y="309"/>
                    </a:cubicBezTo>
                    <a:cubicBezTo>
                      <a:pt x="446" y="313"/>
                      <a:pt x="446" y="315"/>
                      <a:pt x="444" y="316"/>
                    </a:cubicBezTo>
                    <a:cubicBezTo>
                      <a:pt x="469" y="338"/>
                      <a:pt x="474" y="351"/>
                      <a:pt x="429" y="312"/>
                    </a:cubicBezTo>
                    <a:cubicBezTo>
                      <a:pt x="429" y="312"/>
                      <a:pt x="429" y="311"/>
                      <a:pt x="429" y="311"/>
                    </a:cubicBezTo>
                    <a:cubicBezTo>
                      <a:pt x="473" y="352"/>
                      <a:pt x="460" y="348"/>
                      <a:pt x="435" y="326"/>
                    </a:cubicBezTo>
                    <a:cubicBezTo>
                      <a:pt x="435" y="328"/>
                      <a:pt x="433" y="328"/>
                      <a:pt x="430" y="327"/>
                    </a:cubicBezTo>
                    <a:cubicBezTo>
                      <a:pt x="450" y="357"/>
                      <a:pt x="451" y="374"/>
                      <a:pt x="415" y="315"/>
                    </a:cubicBezTo>
                    <a:cubicBezTo>
                      <a:pt x="452" y="375"/>
                      <a:pt x="437" y="365"/>
                      <a:pt x="417" y="332"/>
                    </a:cubicBezTo>
                    <a:cubicBezTo>
                      <a:pt x="419" y="336"/>
                      <a:pt x="418" y="339"/>
                      <a:pt x="417" y="339"/>
                    </a:cubicBezTo>
                    <a:cubicBezTo>
                      <a:pt x="428" y="368"/>
                      <a:pt x="429" y="380"/>
                      <a:pt x="411" y="331"/>
                    </a:cubicBezTo>
                    <a:cubicBezTo>
                      <a:pt x="410" y="330"/>
                      <a:pt x="410" y="330"/>
                      <a:pt x="410" y="329"/>
                    </a:cubicBezTo>
                    <a:cubicBezTo>
                      <a:pt x="427" y="381"/>
                      <a:pt x="414" y="372"/>
                      <a:pt x="404" y="342"/>
                    </a:cubicBezTo>
                    <a:cubicBezTo>
                      <a:pt x="402" y="343"/>
                      <a:pt x="399" y="340"/>
                      <a:pt x="396" y="336"/>
                    </a:cubicBezTo>
                    <a:cubicBezTo>
                      <a:pt x="394" y="375"/>
                      <a:pt x="381" y="393"/>
                      <a:pt x="388" y="322"/>
                    </a:cubicBezTo>
                    <a:cubicBezTo>
                      <a:pt x="381" y="391"/>
                      <a:pt x="375" y="375"/>
                      <a:pt x="379" y="338"/>
                    </a:cubicBezTo>
                    <a:cubicBezTo>
                      <a:pt x="377" y="342"/>
                      <a:pt x="375" y="343"/>
                      <a:pt x="374" y="342"/>
                    </a:cubicBezTo>
                    <a:cubicBezTo>
                      <a:pt x="361" y="373"/>
                      <a:pt x="351" y="380"/>
                      <a:pt x="375" y="319"/>
                    </a:cubicBezTo>
                    <a:cubicBezTo>
                      <a:pt x="351" y="381"/>
                      <a:pt x="346" y="366"/>
                      <a:pt x="359" y="334"/>
                    </a:cubicBezTo>
                    <a:cubicBezTo>
                      <a:pt x="358" y="332"/>
                      <a:pt x="358" y="329"/>
                      <a:pt x="359" y="325"/>
                    </a:cubicBezTo>
                    <a:cubicBezTo>
                      <a:pt x="333" y="355"/>
                      <a:pt x="314" y="364"/>
                      <a:pt x="362" y="311"/>
                    </a:cubicBezTo>
                    <a:cubicBezTo>
                      <a:pt x="314" y="364"/>
                      <a:pt x="321" y="345"/>
                      <a:pt x="349" y="316"/>
                    </a:cubicBezTo>
                    <a:cubicBezTo>
                      <a:pt x="345" y="318"/>
                      <a:pt x="341" y="319"/>
                      <a:pt x="339" y="319"/>
                    </a:cubicBezTo>
                    <a:cubicBezTo>
                      <a:pt x="313" y="335"/>
                      <a:pt x="300" y="336"/>
                      <a:pt x="346" y="306"/>
                    </a:cubicBezTo>
                    <a:cubicBezTo>
                      <a:pt x="347" y="306"/>
                      <a:pt x="347" y="306"/>
                      <a:pt x="347" y="306"/>
                    </a:cubicBezTo>
                    <a:cubicBezTo>
                      <a:pt x="299" y="335"/>
                      <a:pt x="305" y="324"/>
                      <a:pt x="332" y="307"/>
                    </a:cubicBezTo>
                    <a:cubicBezTo>
                      <a:pt x="333" y="306"/>
                      <a:pt x="336" y="303"/>
                      <a:pt x="341" y="300"/>
                    </a:cubicBezTo>
                    <a:cubicBezTo>
                      <a:pt x="302" y="314"/>
                      <a:pt x="282" y="318"/>
                      <a:pt x="350" y="293"/>
                    </a:cubicBezTo>
                    <a:cubicBezTo>
                      <a:pt x="285" y="316"/>
                      <a:pt x="296" y="300"/>
                      <a:pt x="332" y="289"/>
                    </a:cubicBezTo>
                    <a:cubicBezTo>
                      <a:pt x="327" y="287"/>
                      <a:pt x="325" y="284"/>
                      <a:pt x="326" y="282"/>
                    </a:cubicBezTo>
                    <a:cubicBezTo>
                      <a:pt x="296" y="279"/>
                      <a:pt x="284" y="269"/>
                      <a:pt x="333" y="273"/>
                    </a:cubicBezTo>
                    <a:cubicBezTo>
                      <a:pt x="333" y="272"/>
                      <a:pt x="332" y="272"/>
                      <a:pt x="332" y="272"/>
                    </a:cubicBezTo>
                    <a:cubicBezTo>
                      <a:pt x="283" y="267"/>
                      <a:pt x="297" y="262"/>
                      <a:pt x="329" y="265"/>
                    </a:cubicBezTo>
                    <a:cubicBezTo>
                      <a:pt x="331" y="264"/>
                      <a:pt x="335" y="264"/>
                      <a:pt x="340" y="264"/>
                    </a:cubicBezTo>
                    <a:cubicBezTo>
                      <a:pt x="300" y="250"/>
                      <a:pt x="282" y="234"/>
                      <a:pt x="351" y="262"/>
                    </a:cubicBezTo>
                    <a:cubicBezTo>
                      <a:pt x="285" y="235"/>
                      <a:pt x="304" y="235"/>
                      <a:pt x="340" y="250"/>
                    </a:cubicBezTo>
                    <a:cubicBezTo>
                      <a:pt x="337" y="247"/>
                      <a:pt x="336" y="244"/>
                      <a:pt x="337" y="242"/>
                    </a:cubicBezTo>
                    <a:cubicBezTo>
                      <a:pt x="312" y="220"/>
                      <a:pt x="310" y="205"/>
                      <a:pt x="356" y="246"/>
                    </a:cubicBezTo>
                    <a:cubicBezTo>
                      <a:pt x="356" y="246"/>
                      <a:pt x="356" y="246"/>
                      <a:pt x="356" y="246"/>
                    </a:cubicBezTo>
                    <a:cubicBezTo>
                      <a:pt x="311" y="205"/>
                      <a:pt x="323" y="207"/>
                      <a:pt x="347" y="229"/>
                    </a:cubicBezTo>
                    <a:cubicBezTo>
                      <a:pt x="349" y="228"/>
                      <a:pt x="351" y="229"/>
                      <a:pt x="355" y="232"/>
                    </a:cubicBezTo>
                    <a:cubicBezTo>
                      <a:pt x="334" y="199"/>
                      <a:pt x="331" y="180"/>
                      <a:pt x="369" y="241"/>
                    </a:cubicBezTo>
                    <a:cubicBezTo>
                      <a:pt x="333" y="184"/>
                      <a:pt x="346" y="190"/>
                      <a:pt x="364" y="220"/>
                    </a:cubicBezTo>
                    <a:cubicBezTo>
                      <a:pt x="364" y="216"/>
                      <a:pt x="365" y="217"/>
                      <a:pt x="368" y="222"/>
                    </a:cubicBezTo>
                    <a:cubicBezTo>
                      <a:pt x="356" y="188"/>
                      <a:pt x="354" y="172"/>
                      <a:pt x="375" y="231"/>
                    </a:cubicBezTo>
                    <a:cubicBezTo>
                      <a:pt x="375" y="231"/>
                      <a:pt x="375" y="231"/>
                      <a:pt x="375" y="231"/>
                    </a:cubicBezTo>
                    <a:cubicBezTo>
                      <a:pt x="367" y="209"/>
                      <a:pt x="365" y="197"/>
                      <a:pt x="365" y="192"/>
                    </a:cubicBezTo>
                    <a:cubicBezTo>
                      <a:pt x="361" y="188"/>
                      <a:pt x="356" y="183"/>
                      <a:pt x="352" y="180"/>
                    </a:cubicBezTo>
                    <a:cubicBezTo>
                      <a:pt x="340" y="170"/>
                      <a:pt x="312" y="149"/>
                      <a:pt x="278" y="125"/>
                    </a:cubicBezTo>
                    <a:cubicBezTo>
                      <a:pt x="278" y="125"/>
                      <a:pt x="278" y="125"/>
                      <a:pt x="277" y="125"/>
                    </a:cubicBezTo>
                    <a:cubicBezTo>
                      <a:pt x="277" y="125"/>
                      <a:pt x="277" y="125"/>
                      <a:pt x="276" y="124"/>
                    </a:cubicBezTo>
                    <a:cubicBezTo>
                      <a:pt x="272" y="121"/>
                      <a:pt x="268" y="119"/>
                      <a:pt x="264" y="116"/>
                    </a:cubicBezTo>
                    <a:cubicBezTo>
                      <a:pt x="262" y="119"/>
                      <a:pt x="261" y="120"/>
                      <a:pt x="259" y="119"/>
                    </a:cubicBezTo>
                    <a:cubicBezTo>
                      <a:pt x="258" y="119"/>
                      <a:pt x="258" y="116"/>
                      <a:pt x="260" y="112"/>
                    </a:cubicBezTo>
                    <a:cubicBezTo>
                      <a:pt x="256" y="110"/>
                      <a:pt x="253" y="108"/>
                      <a:pt x="250" y="106"/>
                    </a:cubicBezTo>
                    <a:cubicBezTo>
                      <a:pt x="247" y="109"/>
                      <a:pt x="245" y="110"/>
                      <a:pt x="243" y="109"/>
                    </a:cubicBezTo>
                    <a:cubicBezTo>
                      <a:pt x="242" y="108"/>
                      <a:pt x="243" y="106"/>
                      <a:pt x="245" y="103"/>
                    </a:cubicBezTo>
                    <a:cubicBezTo>
                      <a:pt x="242" y="100"/>
                      <a:pt x="238" y="98"/>
                      <a:pt x="235" y="95"/>
                    </a:cubicBezTo>
                    <a:cubicBezTo>
                      <a:pt x="233" y="96"/>
                      <a:pt x="231" y="96"/>
                      <a:pt x="231" y="95"/>
                    </a:cubicBezTo>
                    <a:cubicBezTo>
                      <a:pt x="230" y="95"/>
                      <a:pt x="230" y="94"/>
                      <a:pt x="231" y="93"/>
                    </a:cubicBezTo>
                    <a:cubicBezTo>
                      <a:pt x="213" y="81"/>
                      <a:pt x="196" y="69"/>
                      <a:pt x="179" y="58"/>
                    </a:cubicBezTo>
                    <a:cubicBezTo>
                      <a:pt x="178" y="59"/>
                      <a:pt x="177" y="59"/>
                      <a:pt x="176" y="60"/>
                    </a:cubicBezTo>
                    <a:cubicBezTo>
                      <a:pt x="176" y="62"/>
                      <a:pt x="183" y="67"/>
                      <a:pt x="182" y="69"/>
                    </a:cubicBezTo>
                    <a:cubicBezTo>
                      <a:pt x="181" y="71"/>
                      <a:pt x="172" y="68"/>
                      <a:pt x="171" y="70"/>
                    </a:cubicBezTo>
                    <a:cubicBezTo>
                      <a:pt x="170" y="72"/>
                      <a:pt x="174" y="79"/>
                      <a:pt x="172" y="80"/>
                    </a:cubicBezTo>
                    <a:cubicBezTo>
                      <a:pt x="171" y="82"/>
                      <a:pt x="164" y="76"/>
                      <a:pt x="162" y="77"/>
                    </a:cubicBezTo>
                    <a:cubicBezTo>
                      <a:pt x="160" y="78"/>
                      <a:pt x="162" y="87"/>
                      <a:pt x="160" y="88"/>
                    </a:cubicBezTo>
                    <a:cubicBezTo>
                      <a:pt x="158" y="88"/>
                      <a:pt x="153" y="81"/>
                      <a:pt x="151" y="81"/>
                    </a:cubicBezTo>
                    <a:cubicBezTo>
                      <a:pt x="149" y="82"/>
                      <a:pt x="147" y="90"/>
                      <a:pt x="145" y="90"/>
                    </a:cubicBezTo>
                    <a:cubicBezTo>
                      <a:pt x="143" y="90"/>
                      <a:pt x="142" y="82"/>
                      <a:pt x="140" y="81"/>
                    </a:cubicBezTo>
                    <a:cubicBezTo>
                      <a:pt x="137" y="81"/>
                      <a:pt x="133" y="88"/>
                      <a:pt x="131" y="87"/>
                    </a:cubicBezTo>
                    <a:cubicBezTo>
                      <a:pt x="129" y="87"/>
                      <a:pt x="131" y="78"/>
                      <a:pt x="129" y="77"/>
                    </a:cubicBezTo>
                    <a:cubicBezTo>
                      <a:pt x="127" y="76"/>
                      <a:pt x="120" y="81"/>
                      <a:pt x="119" y="79"/>
                    </a:cubicBezTo>
                    <a:cubicBezTo>
                      <a:pt x="117" y="78"/>
                      <a:pt x="122" y="71"/>
                      <a:pt x="121" y="69"/>
                    </a:cubicBezTo>
                    <a:cubicBezTo>
                      <a:pt x="120" y="67"/>
                      <a:pt x="111" y="69"/>
                      <a:pt x="111" y="67"/>
                    </a:cubicBezTo>
                    <a:cubicBezTo>
                      <a:pt x="110" y="65"/>
                      <a:pt x="118" y="61"/>
                      <a:pt x="117" y="58"/>
                    </a:cubicBezTo>
                    <a:cubicBezTo>
                      <a:pt x="117" y="56"/>
                      <a:pt x="109" y="54"/>
                      <a:pt x="109" y="52"/>
                    </a:cubicBezTo>
                    <a:cubicBezTo>
                      <a:pt x="109" y="50"/>
                      <a:pt x="118" y="49"/>
                      <a:pt x="118" y="47"/>
                    </a:cubicBezTo>
                    <a:cubicBezTo>
                      <a:pt x="119" y="45"/>
                      <a:pt x="112" y="40"/>
                      <a:pt x="113" y="38"/>
                    </a:cubicBezTo>
                    <a:cubicBezTo>
                      <a:pt x="114" y="36"/>
                      <a:pt x="122" y="39"/>
                      <a:pt x="124" y="37"/>
                    </a:cubicBezTo>
                    <a:cubicBezTo>
                      <a:pt x="125" y="35"/>
                      <a:pt x="121" y="28"/>
                      <a:pt x="123" y="27"/>
                    </a:cubicBezTo>
                    <a:cubicBezTo>
                      <a:pt x="124" y="25"/>
                      <a:pt x="129" y="29"/>
                      <a:pt x="131" y="30"/>
                    </a:cubicBezTo>
                    <a:cubicBezTo>
                      <a:pt x="118" y="22"/>
                      <a:pt x="107" y="17"/>
                      <a:pt x="99" y="15"/>
                    </a:cubicBezTo>
                    <a:cubicBezTo>
                      <a:pt x="53" y="0"/>
                      <a:pt x="3" y="5"/>
                      <a:pt x="5" y="62"/>
                    </a:cubicBezTo>
                    <a:cubicBezTo>
                      <a:pt x="6" y="120"/>
                      <a:pt x="0" y="120"/>
                      <a:pt x="9" y="139"/>
                    </a:cubicBezTo>
                    <a:cubicBezTo>
                      <a:pt x="18" y="158"/>
                      <a:pt x="24" y="172"/>
                      <a:pt x="24" y="172"/>
                    </a:cubicBezTo>
                    <a:cubicBezTo>
                      <a:pt x="24" y="172"/>
                      <a:pt x="29" y="200"/>
                      <a:pt x="37" y="222"/>
                    </a:cubicBezTo>
                    <a:cubicBezTo>
                      <a:pt x="39" y="222"/>
                      <a:pt x="40" y="222"/>
                      <a:pt x="41" y="221"/>
                    </a:cubicBezTo>
                    <a:cubicBezTo>
                      <a:pt x="47" y="220"/>
                      <a:pt x="48" y="215"/>
                      <a:pt x="53" y="214"/>
                    </a:cubicBezTo>
                    <a:cubicBezTo>
                      <a:pt x="58" y="213"/>
                      <a:pt x="63" y="206"/>
                      <a:pt x="69" y="205"/>
                    </a:cubicBezTo>
                    <a:cubicBezTo>
                      <a:pt x="75" y="203"/>
                      <a:pt x="81" y="204"/>
                      <a:pt x="88" y="203"/>
                    </a:cubicBezTo>
                    <a:cubicBezTo>
                      <a:pt x="94" y="202"/>
                      <a:pt x="94" y="202"/>
                      <a:pt x="94" y="198"/>
                    </a:cubicBezTo>
                    <a:cubicBezTo>
                      <a:pt x="94" y="198"/>
                      <a:pt x="94" y="198"/>
                      <a:pt x="94" y="198"/>
                    </a:cubicBezTo>
                    <a:cubicBezTo>
                      <a:pt x="91" y="196"/>
                      <a:pt x="90" y="194"/>
                      <a:pt x="91" y="193"/>
                    </a:cubicBezTo>
                    <a:cubicBezTo>
                      <a:pt x="91" y="192"/>
                      <a:pt x="93" y="192"/>
                      <a:pt x="96" y="192"/>
                    </a:cubicBezTo>
                    <a:cubicBezTo>
                      <a:pt x="98" y="190"/>
                      <a:pt x="101" y="188"/>
                      <a:pt x="105" y="188"/>
                    </a:cubicBezTo>
                    <a:cubicBezTo>
                      <a:pt x="106" y="188"/>
                      <a:pt x="108" y="188"/>
                      <a:pt x="109" y="188"/>
                    </a:cubicBezTo>
                    <a:cubicBezTo>
                      <a:pt x="103" y="183"/>
                      <a:pt x="99" y="179"/>
                      <a:pt x="101" y="177"/>
                    </a:cubicBezTo>
                    <a:cubicBezTo>
                      <a:pt x="104" y="174"/>
                      <a:pt x="114" y="182"/>
                      <a:pt x="125" y="192"/>
                    </a:cubicBezTo>
                    <a:cubicBezTo>
                      <a:pt x="127" y="192"/>
                      <a:pt x="130" y="193"/>
                      <a:pt x="132" y="194"/>
                    </a:cubicBezTo>
                    <a:cubicBezTo>
                      <a:pt x="131" y="192"/>
                      <a:pt x="130" y="191"/>
                      <a:pt x="128" y="189"/>
                    </a:cubicBezTo>
                    <a:cubicBezTo>
                      <a:pt x="126" y="186"/>
                      <a:pt x="124" y="184"/>
                      <a:pt x="123" y="181"/>
                    </a:cubicBezTo>
                    <a:cubicBezTo>
                      <a:pt x="122" y="180"/>
                      <a:pt x="121" y="179"/>
                      <a:pt x="121" y="178"/>
                    </a:cubicBezTo>
                    <a:cubicBezTo>
                      <a:pt x="120" y="177"/>
                      <a:pt x="119" y="175"/>
                      <a:pt x="118" y="174"/>
                    </a:cubicBezTo>
                    <a:cubicBezTo>
                      <a:pt x="117" y="173"/>
                      <a:pt x="117" y="171"/>
                      <a:pt x="116" y="170"/>
                    </a:cubicBezTo>
                    <a:cubicBezTo>
                      <a:pt x="116" y="169"/>
                      <a:pt x="115" y="169"/>
                      <a:pt x="115" y="168"/>
                    </a:cubicBezTo>
                    <a:cubicBezTo>
                      <a:pt x="115" y="168"/>
                      <a:pt x="115" y="167"/>
                      <a:pt x="115" y="167"/>
                    </a:cubicBezTo>
                    <a:cubicBezTo>
                      <a:pt x="114" y="165"/>
                      <a:pt x="115" y="164"/>
                      <a:pt x="115" y="164"/>
                    </a:cubicBezTo>
                    <a:cubicBezTo>
                      <a:pt x="116" y="163"/>
                      <a:pt x="117" y="164"/>
                      <a:pt x="119" y="164"/>
                    </a:cubicBezTo>
                    <a:cubicBezTo>
                      <a:pt x="124" y="168"/>
                      <a:pt x="132" y="182"/>
                      <a:pt x="140" y="193"/>
                    </a:cubicBezTo>
                    <a:cubicBezTo>
                      <a:pt x="140" y="192"/>
                      <a:pt x="140" y="191"/>
                      <a:pt x="142" y="192"/>
                    </a:cubicBezTo>
                    <a:cubicBezTo>
                      <a:pt x="136" y="176"/>
                      <a:pt x="128" y="157"/>
                      <a:pt x="132" y="155"/>
                    </a:cubicBezTo>
                    <a:cubicBezTo>
                      <a:pt x="137" y="153"/>
                      <a:pt x="144" y="178"/>
                      <a:pt x="151" y="195"/>
                    </a:cubicBezTo>
                    <a:cubicBezTo>
                      <a:pt x="150" y="177"/>
                      <a:pt x="146" y="152"/>
                      <a:pt x="151" y="152"/>
                    </a:cubicBezTo>
                    <a:cubicBezTo>
                      <a:pt x="156" y="151"/>
                      <a:pt x="157" y="177"/>
                      <a:pt x="158" y="195"/>
                    </a:cubicBezTo>
                    <a:cubicBezTo>
                      <a:pt x="159" y="194"/>
                      <a:pt x="159" y="193"/>
                      <a:pt x="159" y="191"/>
                    </a:cubicBezTo>
                    <a:cubicBezTo>
                      <a:pt x="162" y="175"/>
                      <a:pt x="166" y="154"/>
                      <a:pt x="170" y="153"/>
                    </a:cubicBezTo>
                    <a:cubicBezTo>
                      <a:pt x="170" y="152"/>
                      <a:pt x="170" y="152"/>
                      <a:pt x="171" y="153"/>
                    </a:cubicBezTo>
                    <a:cubicBezTo>
                      <a:pt x="175" y="153"/>
                      <a:pt x="169" y="178"/>
                      <a:pt x="166" y="196"/>
                    </a:cubicBezTo>
                    <a:cubicBezTo>
                      <a:pt x="170" y="189"/>
                      <a:pt x="174" y="180"/>
                      <a:pt x="177" y="173"/>
                    </a:cubicBezTo>
                    <a:cubicBezTo>
                      <a:pt x="178" y="172"/>
                      <a:pt x="179" y="170"/>
                      <a:pt x="179" y="169"/>
                    </a:cubicBezTo>
                    <a:cubicBezTo>
                      <a:pt x="180" y="168"/>
                      <a:pt x="181" y="166"/>
                      <a:pt x="182" y="165"/>
                    </a:cubicBezTo>
                    <a:cubicBezTo>
                      <a:pt x="182" y="164"/>
                      <a:pt x="183" y="163"/>
                      <a:pt x="184" y="162"/>
                    </a:cubicBezTo>
                    <a:cubicBezTo>
                      <a:pt x="186" y="159"/>
                      <a:pt x="187" y="158"/>
                      <a:pt x="189" y="158"/>
                    </a:cubicBezTo>
                    <a:cubicBezTo>
                      <a:pt x="193" y="161"/>
                      <a:pt x="181" y="183"/>
                      <a:pt x="173" y="199"/>
                    </a:cubicBezTo>
                    <a:cubicBezTo>
                      <a:pt x="185" y="186"/>
                      <a:pt x="201" y="165"/>
                      <a:pt x="205" y="169"/>
                    </a:cubicBezTo>
                    <a:cubicBezTo>
                      <a:pt x="209" y="172"/>
                      <a:pt x="189" y="192"/>
                      <a:pt x="177" y="206"/>
                    </a:cubicBezTo>
                    <a:cubicBezTo>
                      <a:pt x="193" y="196"/>
                      <a:pt x="214" y="178"/>
                      <a:pt x="217" y="183"/>
                    </a:cubicBezTo>
                    <a:cubicBezTo>
                      <a:pt x="220" y="187"/>
                      <a:pt x="198" y="200"/>
                      <a:pt x="184" y="211"/>
                    </a:cubicBezTo>
                    <a:cubicBezTo>
                      <a:pt x="201" y="205"/>
                      <a:pt x="224" y="195"/>
                      <a:pt x="226" y="200"/>
                    </a:cubicBezTo>
                    <a:cubicBezTo>
                      <a:pt x="228" y="204"/>
                      <a:pt x="203" y="212"/>
                      <a:pt x="186" y="218"/>
                    </a:cubicBezTo>
                    <a:cubicBezTo>
                      <a:pt x="201" y="217"/>
                      <a:pt x="220" y="215"/>
                      <a:pt x="227" y="216"/>
                    </a:cubicBezTo>
                    <a:cubicBezTo>
                      <a:pt x="229" y="217"/>
                      <a:pt x="230" y="217"/>
                      <a:pt x="230" y="218"/>
                    </a:cubicBezTo>
                    <a:cubicBezTo>
                      <a:pt x="231" y="223"/>
                      <a:pt x="205" y="224"/>
                      <a:pt x="187" y="226"/>
                    </a:cubicBezTo>
                    <a:cubicBezTo>
                      <a:pt x="205" y="230"/>
                      <a:pt x="230" y="232"/>
                      <a:pt x="229" y="237"/>
                    </a:cubicBezTo>
                    <a:cubicBezTo>
                      <a:pt x="228" y="242"/>
                      <a:pt x="204" y="237"/>
                      <a:pt x="186" y="234"/>
                    </a:cubicBezTo>
                    <a:cubicBezTo>
                      <a:pt x="202" y="242"/>
                      <a:pt x="226" y="251"/>
                      <a:pt x="224" y="256"/>
                    </a:cubicBezTo>
                    <a:cubicBezTo>
                      <a:pt x="222" y="261"/>
                      <a:pt x="197" y="247"/>
                      <a:pt x="181" y="239"/>
                    </a:cubicBezTo>
                    <a:cubicBezTo>
                      <a:pt x="195" y="251"/>
                      <a:pt x="217" y="268"/>
                      <a:pt x="214" y="272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205" y="271"/>
                      <a:pt x="188" y="255"/>
                      <a:pt x="176" y="245"/>
                    </a:cubicBezTo>
                    <a:cubicBezTo>
                      <a:pt x="186" y="260"/>
                      <a:pt x="204" y="282"/>
                      <a:pt x="199" y="285"/>
                    </a:cubicBezTo>
                    <a:cubicBezTo>
                      <a:pt x="199" y="286"/>
                      <a:pt x="197" y="285"/>
                      <a:pt x="196" y="284"/>
                    </a:cubicBezTo>
                    <a:cubicBezTo>
                      <a:pt x="190" y="280"/>
                      <a:pt x="179" y="261"/>
                      <a:pt x="170" y="249"/>
                    </a:cubicBezTo>
                    <a:cubicBezTo>
                      <a:pt x="176" y="266"/>
                      <a:pt x="187" y="292"/>
                      <a:pt x="182" y="294"/>
                    </a:cubicBezTo>
                    <a:cubicBezTo>
                      <a:pt x="177" y="296"/>
                      <a:pt x="170" y="271"/>
                      <a:pt x="164" y="254"/>
                    </a:cubicBezTo>
                    <a:cubicBezTo>
                      <a:pt x="165" y="272"/>
                      <a:pt x="168" y="297"/>
                      <a:pt x="163" y="297"/>
                    </a:cubicBezTo>
                    <a:cubicBezTo>
                      <a:pt x="158" y="297"/>
                      <a:pt x="158" y="272"/>
                      <a:pt x="156" y="254"/>
                    </a:cubicBezTo>
                    <a:cubicBezTo>
                      <a:pt x="153" y="270"/>
                      <a:pt x="150" y="292"/>
                      <a:pt x="146" y="296"/>
                    </a:cubicBezTo>
                    <a:cubicBezTo>
                      <a:pt x="145" y="296"/>
                      <a:pt x="145" y="296"/>
                      <a:pt x="144" y="296"/>
                    </a:cubicBezTo>
                    <a:cubicBezTo>
                      <a:pt x="143" y="296"/>
                      <a:pt x="143" y="295"/>
                      <a:pt x="143" y="294"/>
                    </a:cubicBezTo>
                    <a:cubicBezTo>
                      <a:pt x="141" y="288"/>
                      <a:pt x="146" y="268"/>
                      <a:pt x="149" y="253"/>
                    </a:cubicBezTo>
                    <a:cubicBezTo>
                      <a:pt x="144" y="263"/>
                      <a:pt x="138" y="276"/>
                      <a:pt x="133" y="284"/>
                    </a:cubicBezTo>
                    <a:cubicBezTo>
                      <a:pt x="130" y="288"/>
                      <a:pt x="128" y="291"/>
                      <a:pt x="126" y="290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3" y="286"/>
                      <a:pt x="134" y="265"/>
                      <a:pt x="142" y="250"/>
                    </a:cubicBezTo>
                    <a:cubicBezTo>
                      <a:pt x="142" y="250"/>
                      <a:pt x="142" y="250"/>
                      <a:pt x="142" y="249"/>
                    </a:cubicBezTo>
                    <a:cubicBezTo>
                      <a:pt x="129" y="263"/>
                      <a:pt x="114" y="283"/>
                      <a:pt x="110" y="280"/>
                    </a:cubicBezTo>
                    <a:cubicBezTo>
                      <a:pt x="106" y="277"/>
                      <a:pt x="126" y="257"/>
                      <a:pt x="137" y="243"/>
                    </a:cubicBez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6" y="243"/>
                      <a:pt x="135" y="244"/>
                      <a:pt x="134" y="245"/>
                    </a:cubicBezTo>
                    <a:cubicBezTo>
                      <a:pt x="119" y="255"/>
                      <a:pt x="100" y="270"/>
                      <a:pt x="97" y="266"/>
                    </a:cubicBezTo>
                    <a:cubicBezTo>
                      <a:pt x="95" y="263"/>
                      <a:pt x="105" y="256"/>
                      <a:pt x="115" y="249"/>
                    </a:cubicBezTo>
                    <a:cubicBezTo>
                      <a:pt x="113" y="249"/>
                      <a:pt x="106" y="251"/>
                      <a:pt x="100" y="250"/>
                    </a:cubicBezTo>
                    <a:cubicBezTo>
                      <a:pt x="99" y="250"/>
                      <a:pt x="98" y="250"/>
                      <a:pt x="97" y="250"/>
                    </a:cubicBezTo>
                    <a:cubicBezTo>
                      <a:pt x="92" y="251"/>
                      <a:pt x="89" y="251"/>
                      <a:pt x="89" y="249"/>
                    </a:cubicBezTo>
                    <a:cubicBezTo>
                      <a:pt x="88" y="249"/>
                      <a:pt x="89" y="248"/>
                      <a:pt x="89" y="247"/>
                    </a:cubicBezTo>
                    <a:cubicBezTo>
                      <a:pt x="90" y="247"/>
                      <a:pt x="90" y="247"/>
                      <a:pt x="90" y="246"/>
                    </a:cubicBezTo>
                    <a:cubicBezTo>
                      <a:pt x="88" y="245"/>
                      <a:pt x="87" y="244"/>
                      <a:pt x="87" y="244"/>
                    </a:cubicBezTo>
                    <a:cubicBezTo>
                      <a:pt x="78" y="247"/>
                      <a:pt x="78" y="247"/>
                      <a:pt x="78" y="247"/>
                    </a:cubicBezTo>
                    <a:cubicBezTo>
                      <a:pt x="78" y="247"/>
                      <a:pt x="64" y="251"/>
                      <a:pt x="57" y="242"/>
                    </a:cubicBezTo>
                    <a:cubicBezTo>
                      <a:pt x="55" y="240"/>
                      <a:pt x="51" y="232"/>
                      <a:pt x="45" y="231"/>
                    </a:cubicBezTo>
                    <a:cubicBezTo>
                      <a:pt x="43" y="230"/>
                      <a:pt x="42" y="230"/>
                      <a:pt x="40" y="229"/>
                    </a:cubicBezTo>
                    <a:cubicBezTo>
                      <a:pt x="43" y="234"/>
                      <a:pt x="45" y="239"/>
                      <a:pt x="48" y="242"/>
                    </a:cubicBezTo>
                    <a:cubicBezTo>
                      <a:pt x="59" y="272"/>
                      <a:pt x="52" y="313"/>
                      <a:pt x="137" y="355"/>
                    </a:cubicBezTo>
                    <a:cubicBezTo>
                      <a:pt x="130" y="361"/>
                      <a:pt x="122" y="367"/>
                      <a:pt x="113" y="375"/>
                    </a:cubicBezTo>
                    <a:cubicBezTo>
                      <a:pt x="114" y="380"/>
                      <a:pt x="113" y="387"/>
                      <a:pt x="112" y="396"/>
                    </a:cubicBezTo>
                    <a:cubicBezTo>
                      <a:pt x="115" y="394"/>
                      <a:pt x="116" y="395"/>
                      <a:pt x="116" y="398"/>
                    </a:cubicBezTo>
                    <a:cubicBezTo>
                      <a:pt x="128" y="367"/>
                      <a:pt x="139" y="356"/>
                      <a:pt x="121" y="405"/>
                    </a:cubicBezTo>
                    <a:cubicBezTo>
                      <a:pt x="121" y="404"/>
                      <a:pt x="121" y="404"/>
                      <a:pt x="122" y="404"/>
                    </a:cubicBezTo>
                    <a:cubicBezTo>
                      <a:pt x="141" y="357"/>
                      <a:pt x="142" y="373"/>
                      <a:pt x="129" y="403"/>
                    </a:cubicBezTo>
                    <a:cubicBezTo>
                      <a:pt x="129" y="406"/>
                      <a:pt x="128" y="409"/>
                      <a:pt x="127" y="413"/>
                    </a:cubicBezTo>
                    <a:cubicBezTo>
                      <a:pt x="151" y="378"/>
                      <a:pt x="172" y="365"/>
                      <a:pt x="127" y="424"/>
                    </a:cubicBezTo>
                    <a:cubicBezTo>
                      <a:pt x="168" y="371"/>
                      <a:pt x="168" y="387"/>
                      <a:pt x="147" y="414"/>
                    </a:cubicBezTo>
                    <a:cubicBezTo>
                      <a:pt x="149" y="415"/>
                      <a:pt x="148" y="419"/>
                      <a:pt x="142" y="425"/>
                    </a:cubicBezTo>
                    <a:cubicBezTo>
                      <a:pt x="173" y="404"/>
                      <a:pt x="194" y="398"/>
                      <a:pt x="154" y="425"/>
                    </a:cubicBezTo>
                    <a:cubicBezTo>
                      <a:pt x="154" y="425"/>
                      <a:pt x="154" y="425"/>
                      <a:pt x="155" y="425"/>
                    </a:cubicBezTo>
                    <a:cubicBezTo>
                      <a:pt x="197" y="400"/>
                      <a:pt x="181" y="418"/>
                      <a:pt x="148" y="436"/>
                    </a:cubicBezTo>
                    <a:cubicBezTo>
                      <a:pt x="146" y="438"/>
                      <a:pt x="144" y="439"/>
                      <a:pt x="142" y="440"/>
                    </a:cubicBezTo>
                    <a:cubicBezTo>
                      <a:pt x="186" y="423"/>
                      <a:pt x="215" y="417"/>
                      <a:pt x="141" y="444"/>
                    </a:cubicBezTo>
                    <a:cubicBezTo>
                      <a:pt x="207" y="420"/>
                      <a:pt x="194" y="437"/>
                      <a:pt x="158" y="449"/>
                    </a:cubicBezTo>
                    <a:cubicBezTo>
                      <a:pt x="162" y="450"/>
                      <a:pt x="164" y="452"/>
                      <a:pt x="164" y="454"/>
                    </a:cubicBezTo>
                    <a:cubicBezTo>
                      <a:pt x="197" y="457"/>
                      <a:pt x="209" y="468"/>
                      <a:pt x="152" y="463"/>
                    </a:cubicBezTo>
                    <a:cubicBezTo>
                      <a:pt x="152" y="464"/>
                      <a:pt x="153" y="464"/>
                      <a:pt x="153" y="464"/>
                    </a:cubicBezTo>
                    <a:cubicBezTo>
                      <a:pt x="209" y="470"/>
                      <a:pt x="195" y="475"/>
                      <a:pt x="162" y="471"/>
                    </a:cubicBezTo>
                    <a:cubicBezTo>
                      <a:pt x="160" y="472"/>
                      <a:pt x="157" y="473"/>
                      <a:pt x="153" y="473"/>
                    </a:cubicBezTo>
                    <a:cubicBezTo>
                      <a:pt x="192" y="486"/>
                      <a:pt x="208" y="502"/>
                      <a:pt x="140" y="475"/>
                    </a:cubicBezTo>
                    <a:cubicBezTo>
                      <a:pt x="205" y="500"/>
                      <a:pt x="186" y="505"/>
                      <a:pt x="152" y="490"/>
                    </a:cubicBezTo>
                    <a:cubicBezTo>
                      <a:pt x="153" y="493"/>
                      <a:pt x="154" y="496"/>
                      <a:pt x="152" y="497"/>
                    </a:cubicBezTo>
                    <a:cubicBezTo>
                      <a:pt x="177" y="519"/>
                      <a:pt x="182" y="532"/>
                      <a:pt x="137" y="492"/>
                    </a:cubicBezTo>
                    <a:cubicBezTo>
                      <a:pt x="137" y="492"/>
                      <a:pt x="137" y="492"/>
                      <a:pt x="137" y="492"/>
                    </a:cubicBezTo>
                    <a:cubicBezTo>
                      <a:pt x="181" y="532"/>
                      <a:pt x="168" y="529"/>
                      <a:pt x="143" y="507"/>
                    </a:cubicBezTo>
                    <a:cubicBezTo>
                      <a:pt x="143" y="509"/>
                      <a:pt x="141" y="509"/>
                      <a:pt x="138" y="507"/>
                    </a:cubicBezTo>
                    <a:cubicBezTo>
                      <a:pt x="158" y="538"/>
                      <a:pt x="159" y="554"/>
                      <a:pt x="123" y="496"/>
                    </a:cubicBezTo>
                    <a:cubicBezTo>
                      <a:pt x="160" y="556"/>
                      <a:pt x="145" y="545"/>
                      <a:pt x="125" y="512"/>
                    </a:cubicBezTo>
                    <a:cubicBezTo>
                      <a:pt x="126" y="517"/>
                      <a:pt x="126" y="520"/>
                      <a:pt x="125" y="520"/>
                    </a:cubicBezTo>
                    <a:cubicBezTo>
                      <a:pt x="136" y="549"/>
                      <a:pt x="137" y="561"/>
                      <a:pt x="119" y="511"/>
                    </a:cubicBezTo>
                    <a:cubicBezTo>
                      <a:pt x="118" y="511"/>
                      <a:pt x="118" y="510"/>
                      <a:pt x="118" y="510"/>
                    </a:cubicBezTo>
                    <a:cubicBezTo>
                      <a:pt x="135" y="561"/>
                      <a:pt x="122" y="553"/>
                      <a:pt x="112" y="523"/>
                    </a:cubicBezTo>
                    <a:cubicBezTo>
                      <a:pt x="109" y="523"/>
                      <a:pt x="107" y="521"/>
                      <a:pt x="104" y="517"/>
                    </a:cubicBezTo>
                    <a:cubicBezTo>
                      <a:pt x="102" y="556"/>
                      <a:pt x="89" y="573"/>
                      <a:pt x="95" y="502"/>
                    </a:cubicBezTo>
                    <a:cubicBezTo>
                      <a:pt x="89" y="571"/>
                      <a:pt x="83" y="555"/>
                      <a:pt x="87" y="519"/>
                    </a:cubicBezTo>
                    <a:cubicBezTo>
                      <a:pt x="85" y="522"/>
                      <a:pt x="83" y="524"/>
                      <a:pt x="81" y="522"/>
                    </a:cubicBezTo>
                    <a:cubicBezTo>
                      <a:pt x="69" y="553"/>
                      <a:pt x="59" y="561"/>
                      <a:pt x="83" y="499"/>
                    </a:cubicBezTo>
                    <a:cubicBezTo>
                      <a:pt x="59" y="561"/>
                      <a:pt x="54" y="546"/>
                      <a:pt x="67" y="515"/>
                    </a:cubicBezTo>
                    <a:cubicBezTo>
                      <a:pt x="66" y="513"/>
                      <a:pt x="66" y="509"/>
                      <a:pt x="67" y="505"/>
                    </a:cubicBezTo>
                    <a:cubicBezTo>
                      <a:pt x="62" y="511"/>
                      <a:pt x="57" y="516"/>
                      <a:pt x="53" y="520"/>
                    </a:cubicBezTo>
                    <a:cubicBezTo>
                      <a:pt x="63" y="543"/>
                      <a:pt x="59" y="544"/>
                      <a:pt x="63" y="555"/>
                    </a:cubicBezTo>
                    <a:cubicBezTo>
                      <a:pt x="66" y="568"/>
                      <a:pt x="87" y="586"/>
                      <a:pt x="98" y="591"/>
                    </a:cubicBezTo>
                    <a:cubicBezTo>
                      <a:pt x="109" y="597"/>
                      <a:pt x="109" y="597"/>
                      <a:pt x="109" y="597"/>
                    </a:cubicBezTo>
                    <a:cubicBezTo>
                      <a:pt x="109" y="597"/>
                      <a:pt x="114" y="606"/>
                      <a:pt x="124" y="615"/>
                    </a:cubicBezTo>
                    <a:cubicBezTo>
                      <a:pt x="125" y="615"/>
                      <a:pt x="126" y="617"/>
                      <a:pt x="127" y="618"/>
                    </a:cubicBezTo>
                    <a:cubicBezTo>
                      <a:pt x="129" y="619"/>
                      <a:pt x="130" y="620"/>
                      <a:pt x="132" y="621"/>
                    </a:cubicBezTo>
                    <a:cubicBezTo>
                      <a:pt x="134" y="620"/>
                      <a:pt x="135" y="612"/>
                      <a:pt x="137" y="612"/>
                    </a:cubicBezTo>
                    <a:cubicBezTo>
                      <a:pt x="139" y="612"/>
                      <a:pt x="141" y="621"/>
                      <a:pt x="143" y="621"/>
                    </a:cubicBezTo>
                    <a:cubicBezTo>
                      <a:pt x="145" y="622"/>
                      <a:pt x="150" y="614"/>
                      <a:pt x="152" y="615"/>
                    </a:cubicBezTo>
                    <a:cubicBezTo>
                      <a:pt x="154" y="616"/>
                      <a:pt x="152" y="624"/>
                      <a:pt x="154" y="626"/>
                    </a:cubicBezTo>
                    <a:cubicBezTo>
                      <a:pt x="155" y="627"/>
                      <a:pt x="162" y="622"/>
                      <a:pt x="164" y="623"/>
                    </a:cubicBezTo>
                    <a:cubicBezTo>
                      <a:pt x="165" y="625"/>
                      <a:pt x="161" y="630"/>
                      <a:pt x="161" y="633"/>
                    </a:cubicBezTo>
                    <a:cubicBezTo>
                      <a:pt x="177" y="637"/>
                      <a:pt x="198" y="640"/>
                      <a:pt x="222" y="639"/>
                    </a:cubicBezTo>
                    <a:cubicBezTo>
                      <a:pt x="220" y="635"/>
                      <a:pt x="245" y="627"/>
                      <a:pt x="262" y="620"/>
                    </a:cubicBezTo>
                    <a:cubicBezTo>
                      <a:pt x="247" y="621"/>
                      <a:pt x="228" y="624"/>
                      <a:pt x="221" y="623"/>
                    </a:cubicBezTo>
                    <a:cubicBezTo>
                      <a:pt x="219" y="622"/>
                      <a:pt x="218" y="622"/>
                      <a:pt x="218" y="621"/>
                    </a:cubicBezTo>
                    <a:cubicBezTo>
                      <a:pt x="218" y="619"/>
                      <a:pt x="222" y="617"/>
                      <a:pt x="229" y="616"/>
                    </a:cubicBezTo>
                    <a:cubicBezTo>
                      <a:pt x="230" y="616"/>
                      <a:pt x="232" y="616"/>
                      <a:pt x="233" y="615"/>
                    </a:cubicBezTo>
                    <a:cubicBezTo>
                      <a:pt x="234" y="615"/>
                      <a:pt x="235" y="615"/>
                      <a:pt x="236" y="615"/>
                    </a:cubicBezTo>
                    <a:cubicBezTo>
                      <a:pt x="244" y="614"/>
                      <a:pt x="253" y="614"/>
                      <a:pt x="261" y="613"/>
                    </a:cubicBezTo>
                    <a:cubicBezTo>
                      <a:pt x="243" y="609"/>
                      <a:pt x="218" y="607"/>
                      <a:pt x="219" y="602"/>
                    </a:cubicBezTo>
                    <a:cubicBezTo>
                      <a:pt x="220" y="597"/>
                      <a:pt x="244" y="602"/>
                      <a:pt x="262" y="605"/>
                    </a:cubicBezTo>
                    <a:cubicBezTo>
                      <a:pt x="246" y="597"/>
                      <a:pt x="222" y="588"/>
                      <a:pt x="224" y="583"/>
                    </a:cubicBezTo>
                    <a:cubicBezTo>
                      <a:pt x="226" y="578"/>
                      <a:pt x="251" y="592"/>
                      <a:pt x="267" y="599"/>
                    </a:cubicBezTo>
                    <a:cubicBezTo>
                      <a:pt x="255" y="589"/>
                      <a:pt x="237" y="575"/>
                      <a:pt x="234" y="569"/>
                    </a:cubicBezTo>
                    <a:cubicBezTo>
                      <a:pt x="234" y="568"/>
                      <a:pt x="234" y="567"/>
                      <a:pt x="234" y="567"/>
                    </a:cubicBezTo>
                    <a:cubicBezTo>
                      <a:pt x="235" y="567"/>
                      <a:pt x="235" y="567"/>
                      <a:pt x="235" y="566"/>
                    </a:cubicBezTo>
                    <a:cubicBezTo>
                      <a:pt x="240" y="564"/>
                      <a:pt x="258" y="583"/>
                      <a:pt x="272" y="594"/>
                    </a:cubicBezTo>
                    <a:cubicBezTo>
                      <a:pt x="264" y="582"/>
                      <a:pt x="252" y="566"/>
                      <a:pt x="249" y="559"/>
                    </a:cubicBezTo>
                    <a:cubicBezTo>
                      <a:pt x="248" y="556"/>
                      <a:pt x="248" y="555"/>
                      <a:pt x="249" y="554"/>
                    </a:cubicBezTo>
                    <a:cubicBezTo>
                      <a:pt x="253" y="551"/>
                      <a:pt x="267" y="575"/>
                      <a:pt x="278" y="590"/>
                    </a:cubicBezTo>
                    <a:cubicBezTo>
                      <a:pt x="272" y="572"/>
                      <a:pt x="261" y="547"/>
                      <a:pt x="266" y="545"/>
                    </a:cubicBezTo>
                    <a:cubicBezTo>
                      <a:pt x="271" y="543"/>
                      <a:pt x="278" y="568"/>
                      <a:pt x="284" y="585"/>
                    </a:cubicBezTo>
                    <a:cubicBezTo>
                      <a:pt x="283" y="567"/>
                      <a:pt x="280" y="542"/>
                      <a:pt x="285" y="542"/>
                    </a:cubicBezTo>
                    <a:cubicBezTo>
                      <a:pt x="290" y="541"/>
                      <a:pt x="290" y="567"/>
                      <a:pt x="292" y="585"/>
                    </a:cubicBezTo>
                    <a:cubicBezTo>
                      <a:pt x="292" y="585"/>
                      <a:pt x="292" y="584"/>
                      <a:pt x="292" y="584"/>
                    </a:cubicBezTo>
                    <a:cubicBezTo>
                      <a:pt x="296" y="566"/>
                      <a:pt x="299" y="542"/>
                      <a:pt x="304" y="543"/>
                    </a:cubicBezTo>
                    <a:cubicBezTo>
                      <a:pt x="304" y="543"/>
                      <a:pt x="305" y="543"/>
                      <a:pt x="305" y="544"/>
                    </a:cubicBezTo>
                    <a:cubicBezTo>
                      <a:pt x="307" y="550"/>
                      <a:pt x="302" y="571"/>
                      <a:pt x="299" y="586"/>
                    </a:cubicBezTo>
                    <a:cubicBezTo>
                      <a:pt x="300" y="585"/>
                      <a:pt x="300" y="584"/>
                      <a:pt x="301" y="583"/>
                    </a:cubicBezTo>
                    <a:cubicBezTo>
                      <a:pt x="308" y="569"/>
                      <a:pt x="316" y="551"/>
                      <a:pt x="321" y="549"/>
                    </a:cubicBezTo>
                    <a:cubicBezTo>
                      <a:pt x="321" y="548"/>
                      <a:pt x="322" y="548"/>
                      <a:pt x="322" y="549"/>
                    </a:cubicBezTo>
                    <a:cubicBezTo>
                      <a:pt x="326" y="551"/>
                      <a:pt x="314" y="573"/>
                      <a:pt x="306" y="589"/>
                    </a:cubicBezTo>
                    <a:cubicBezTo>
                      <a:pt x="319" y="576"/>
                      <a:pt x="334" y="556"/>
                      <a:pt x="338" y="559"/>
                    </a:cubicBezTo>
                    <a:cubicBezTo>
                      <a:pt x="342" y="562"/>
                      <a:pt x="322" y="582"/>
                      <a:pt x="311" y="596"/>
                    </a:cubicBezTo>
                    <a:cubicBezTo>
                      <a:pt x="322" y="589"/>
                      <a:pt x="336" y="578"/>
                      <a:pt x="345" y="574"/>
                    </a:cubicBezTo>
                    <a:cubicBezTo>
                      <a:pt x="361" y="557"/>
                      <a:pt x="386" y="529"/>
                      <a:pt x="406" y="495"/>
                    </a:cubicBezTo>
                    <a:cubicBezTo>
                      <a:pt x="403" y="494"/>
                      <a:pt x="400" y="493"/>
                      <a:pt x="400" y="491"/>
                    </a:cubicBezTo>
                    <a:cubicBezTo>
                      <a:pt x="400" y="489"/>
                      <a:pt x="409" y="489"/>
                      <a:pt x="410" y="486"/>
                    </a:cubicBezTo>
                    <a:cubicBezTo>
                      <a:pt x="410" y="484"/>
                      <a:pt x="403" y="479"/>
                      <a:pt x="405" y="477"/>
                    </a:cubicBezTo>
                    <a:cubicBezTo>
                      <a:pt x="406" y="475"/>
                      <a:pt x="414" y="478"/>
                      <a:pt x="415" y="476"/>
                    </a:cubicBezTo>
                    <a:cubicBezTo>
                      <a:pt x="416" y="475"/>
                      <a:pt x="412" y="467"/>
                      <a:pt x="414" y="466"/>
                    </a:cubicBezTo>
                    <a:cubicBezTo>
                      <a:pt x="415" y="465"/>
                      <a:pt x="418" y="467"/>
                      <a:pt x="420" y="468"/>
                    </a:cubicBezTo>
                    <a:cubicBezTo>
                      <a:pt x="422" y="465"/>
                      <a:pt x="424" y="461"/>
                      <a:pt x="425" y="457"/>
                    </a:cubicBezTo>
                    <a:cubicBezTo>
                      <a:pt x="425" y="460"/>
                      <a:pt x="433" y="465"/>
                      <a:pt x="435" y="465"/>
                    </a:cubicBezTo>
                    <a:cubicBezTo>
                      <a:pt x="437" y="465"/>
                      <a:pt x="439" y="456"/>
                      <a:pt x="441" y="456"/>
                    </a:cubicBezTo>
                    <a:cubicBezTo>
                      <a:pt x="443" y="456"/>
                      <a:pt x="444" y="465"/>
                      <a:pt x="446" y="465"/>
                    </a:cubicBezTo>
                    <a:cubicBezTo>
                      <a:pt x="448" y="465"/>
                      <a:pt x="449" y="464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1" y="462"/>
                      <a:pt x="451" y="462"/>
                      <a:pt x="451" y="462"/>
                    </a:cubicBezTo>
                    <a:cubicBezTo>
                      <a:pt x="453" y="460"/>
                      <a:pt x="454" y="459"/>
                      <a:pt x="455" y="459"/>
                    </a:cubicBezTo>
                    <a:cubicBezTo>
                      <a:pt x="457" y="460"/>
                      <a:pt x="455" y="468"/>
                      <a:pt x="457" y="469"/>
                    </a:cubicBezTo>
                    <a:cubicBezTo>
                      <a:pt x="459" y="471"/>
                      <a:pt x="466" y="466"/>
                      <a:pt x="467" y="467"/>
                    </a:cubicBezTo>
                    <a:cubicBezTo>
                      <a:pt x="469" y="469"/>
                      <a:pt x="464" y="476"/>
                      <a:pt x="465" y="477"/>
                    </a:cubicBezTo>
                    <a:cubicBezTo>
                      <a:pt x="466" y="479"/>
                      <a:pt x="475" y="478"/>
                      <a:pt x="475" y="480"/>
                    </a:cubicBezTo>
                    <a:cubicBezTo>
                      <a:pt x="476" y="482"/>
                      <a:pt x="469" y="486"/>
                      <a:pt x="469" y="488"/>
                    </a:cubicBezTo>
                    <a:cubicBezTo>
                      <a:pt x="469" y="490"/>
                      <a:pt x="477" y="492"/>
                      <a:pt x="477" y="494"/>
                    </a:cubicBezTo>
                    <a:cubicBezTo>
                      <a:pt x="477" y="496"/>
                      <a:pt x="470" y="497"/>
                      <a:pt x="468" y="499"/>
                    </a:cubicBezTo>
                    <a:cubicBezTo>
                      <a:pt x="494" y="545"/>
                      <a:pt x="531" y="581"/>
                      <a:pt x="544" y="594"/>
                    </a:cubicBezTo>
                    <a:cubicBezTo>
                      <a:pt x="561" y="610"/>
                      <a:pt x="565" y="633"/>
                      <a:pt x="620" y="644"/>
                    </a:cubicBezTo>
                    <a:cubicBezTo>
                      <a:pt x="675" y="656"/>
                      <a:pt x="719" y="643"/>
                      <a:pt x="738" y="635"/>
                    </a:cubicBezTo>
                    <a:cubicBezTo>
                      <a:pt x="756" y="627"/>
                      <a:pt x="767" y="607"/>
                      <a:pt x="767" y="607"/>
                    </a:cubicBezTo>
                    <a:cubicBezTo>
                      <a:pt x="767" y="607"/>
                      <a:pt x="767" y="607"/>
                      <a:pt x="778" y="602"/>
                    </a:cubicBezTo>
                    <a:cubicBezTo>
                      <a:pt x="789" y="596"/>
                      <a:pt x="810" y="579"/>
                      <a:pt x="814" y="566"/>
                    </a:cubicBezTo>
                    <a:cubicBezTo>
                      <a:pt x="818" y="553"/>
                      <a:pt x="813" y="553"/>
                      <a:pt x="826" y="526"/>
                    </a:cubicBezTo>
                    <a:cubicBezTo>
                      <a:pt x="831" y="516"/>
                      <a:pt x="831" y="503"/>
                      <a:pt x="830" y="491"/>
                    </a:cubicBezTo>
                    <a:cubicBezTo>
                      <a:pt x="830" y="490"/>
                      <a:pt x="830" y="489"/>
                      <a:pt x="830" y="488"/>
                    </a:cubicBezTo>
                    <a:cubicBezTo>
                      <a:pt x="830" y="485"/>
                      <a:pt x="829" y="484"/>
                      <a:pt x="829" y="482"/>
                    </a:cubicBezTo>
                    <a:cubicBezTo>
                      <a:pt x="829" y="482"/>
                      <a:pt x="829" y="481"/>
                      <a:pt x="829" y="481"/>
                    </a:cubicBezTo>
                    <a:cubicBezTo>
                      <a:pt x="827" y="480"/>
                      <a:pt x="820" y="485"/>
                      <a:pt x="819" y="484"/>
                    </a:cubicBezTo>
                    <a:cubicBezTo>
                      <a:pt x="817" y="482"/>
                      <a:pt x="822" y="475"/>
                      <a:pt x="821" y="473"/>
                    </a:cubicBezTo>
                    <a:cubicBezTo>
                      <a:pt x="820" y="472"/>
                      <a:pt x="811" y="473"/>
                      <a:pt x="811" y="471"/>
                    </a:cubicBezTo>
                    <a:cubicBezTo>
                      <a:pt x="810" y="469"/>
                      <a:pt x="818" y="465"/>
                      <a:pt x="817" y="463"/>
                    </a:cubicBezTo>
                    <a:cubicBezTo>
                      <a:pt x="817" y="461"/>
                      <a:pt x="809" y="459"/>
                      <a:pt x="809" y="456"/>
                    </a:cubicBezTo>
                    <a:cubicBezTo>
                      <a:pt x="809" y="454"/>
                      <a:pt x="818" y="454"/>
                      <a:pt x="818" y="452"/>
                    </a:cubicBezTo>
                    <a:cubicBezTo>
                      <a:pt x="819" y="450"/>
                      <a:pt x="812" y="444"/>
                      <a:pt x="813" y="442"/>
                    </a:cubicBezTo>
                    <a:cubicBezTo>
                      <a:pt x="814" y="442"/>
                      <a:pt x="815" y="442"/>
                      <a:pt x="816" y="442"/>
                    </a:cubicBezTo>
                    <a:cubicBezTo>
                      <a:pt x="796" y="415"/>
                      <a:pt x="775" y="394"/>
                      <a:pt x="755" y="376"/>
                    </a:cubicBezTo>
                    <a:cubicBezTo>
                      <a:pt x="755" y="385"/>
                      <a:pt x="755" y="392"/>
                      <a:pt x="752" y="392"/>
                    </a:cubicBezTo>
                    <a:cubicBezTo>
                      <a:pt x="749" y="392"/>
                      <a:pt x="748" y="382"/>
                      <a:pt x="747" y="370"/>
                    </a:cubicBezTo>
                    <a:cubicBezTo>
                      <a:pt x="745" y="368"/>
                      <a:pt x="744" y="367"/>
                      <a:pt x="742" y="366"/>
                    </a:cubicBezTo>
                    <a:cubicBezTo>
                      <a:pt x="740" y="378"/>
                      <a:pt x="738" y="389"/>
                      <a:pt x="735" y="391"/>
                    </a:cubicBezTo>
                    <a:cubicBezTo>
                      <a:pt x="734" y="391"/>
                      <a:pt x="734" y="391"/>
                      <a:pt x="733" y="391"/>
                    </a:cubicBezTo>
                    <a:cubicBezTo>
                      <a:pt x="733" y="391"/>
                      <a:pt x="732" y="391"/>
                      <a:pt x="732" y="390"/>
                    </a:cubicBezTo>
                    <a:cubicBezTo>
                      <a:pt x="730" y="384"/>
                      <a:pt x="735" y="363"/>
                      <a:pt x="738" y="348"/>
                    </a:cubicBezTo>
                    <a:cubicBezTo>
                      <a:pt x="733" y="358"/>
                      <a:pt x="727" y="371"/>
                      <a:pt x="722" y="379"/>
                    </a:cubicBezTo>
                    <a:cubicBezTo>
                      <a:pt x="719" y="383"/>
                      <a:pt x="717" y="386"/>
                      <a:pt x="715" y="385"/>
                    </a:cubicBezTo>
                    <a:cubicBezTo>
                      <a:pt x="715" y="385"/>
                      <a:pt x="715" y="385"/>
                      <a:pt x="715" y="385"/>
                    </a:cubicBezTo>
                    <a:cubicBezTo>
                      <a:pt x="712" y="381"/>
                      <a:pt x="724" y="361"/>
                      <a:pt x="731" y="345"/>
                    </a:cubicBezTo>
                    <a:cubicBezTo>
                      <a:pt x="731" y="345"/>
                      <a:pt x="731" y="345"/>
                      <a:pt x="731" y="345"/>
                    </a:cubicBezTo>
                    <a:cubicBezTo>
                      <a:pt x="719" y="358"/>
                      <a:pt x="703" y="378"/>
                      <a:pt x="699" y="375"/>
                    </a:cubicBezTo>
                    <a:cubicBezTo>
                      <a:pt x="695" y="372"/>
                      <a:pt x="715" y="352"/>
                      <a:pt x="727" y="338"/>
                    </a:cubicBezTo>
                    <a:cubicBezTo>
                      <a:pt x="726" y="338"/>
                      <a:pt x="726" y="338"/>
                      <a:pt x="726" y="338"/>
                    </a:cubicBezTo>
                    <a:cubicBezTo>
                      <a:pt x="725" y="339"/>
                      <a:pt x="724" y="339"/>
                      <a:pt x="723" y="340"/>
                    </a:cubicBezTo>
                    <a:cubicBezTo>
                      <a:pt x="708" y="350"/>
                      <a:pt x="689" y="365"/>
                      <a:pt x="687" y="361"/>
                    </a:cubicBezTo>
                    <a:cubicBezTo>
                      <a:pt x="685" y="358"/>
                      <a:pt x="694" y="351"/>
                      <a:pt x="704" y="344"/>
                    </a:cubicBezTo>
                    <a:cubicBezTo>
                      <a:pt x="702" y="344"/>
                      <a:pt x="695" y="346"/>
                      <a:pt x="689" y="345"/>
                    </a:cubicBezTo>
                    <a:cubicBezTo>
                      <a:pt x="688" y="345"/>
                      <a:pt x="687" y="345"/>
                      <a:pt x="686" y="345"/>
                    </a:cubicBezTo>
                    <a:cubicBezTo>
                      <a:pt x="681" y="346"/>
                      <a:pt x="678" y="346"/>
                      <a:pt x="678" y="344"/>
                    </a:cubicBezTo>
                    <a:cubicBezTo>
                      <a:pt x="678" y="344"/>
                      <a:pt x="678" y="343"/>
                      <a:pt x="679" y="342"/>
                    </a:cubicBezTo>
                    <a:cubicBezTo>
                      <a:pt x="679" y="342"/>
                      <a:pt x="679" y="342"/>
                      <a:pt x="679" y="342"/>
                    </a:cubicBezTo>
                    <a:cubicBezTo>
                      <a:pt x="677" y="340"/>
                      <a:pt x="676" y="339"/>
                      <a:pt x="676" y="339"/>
                    </a:cubicBezTo>
                    <a:cubicBezTo>
                      <a:pt x="667" y="342"/>
                      <a:pt x="667" y="342"/>
                      <a:pt x="667" y="342"/>
                    </a:cubicBezTo>
                    <a:cubicBezTo>
                      <a:pt x="667" y="342"/>
                      <a:pt x="654" y="346"/>
                      <a:pt x="646" y="337"/>
                    </a:cubicBezTo>
                    <a:cubicBezTo>
                      <a:pt x="644" y="335"/>
                      <a:pt x="640" y="327"/>
                      <a:pt x="634" y="326"/>
                    </a:cubicBezTo>
                    <a:cubicBezTo>
                      <a:pt x="627" y="324"/>
                      <a:pt x="621" y="317"/>
                      <a:pt x="621" y="317"/>
                    </a:cubicBezTo>
                    <a:cubicBezTo>
                      <a:pt x="621" y="317"/>
                      <a:pt x="624" y="318"/>
                      <a:pt x="630" y="317"/>
                    </a:cubicBezTo>
                    <a:cubicBezTo>
                      <a:pt x="636" y="315"/>
                      <a:pt x="637" y="310"/>
                      <a:pt x="642" y="309"/>
                    </a:cubicBezTo>
                    <a:cubicBezTo>
                      <a:pt x="647" y="308"/>
                      <a:pt x="652" y="302"/>
                      <a:pt x="658" y="300"/>
                    </a:cubicBezTo>
                    <a:cubicBezTo>
                      <a:pt x="664" y="299"/>
                      <a:pt x="670" y="299"/>
                      <a:pt x="677" y="298"/>
                    </a:cubicBezTo>
                    <a:cubicBezTo>
                      <a:pt x="683" y="297"/>
                      <a:pt x="683" y="297"/>
                      <a:pt x="683" y="293"/>
                    </a:cubicBezTo>
                    <a:cubicBezTo>
                      <a:pt x="683" y="293"/>
                      <a:pt x="683" y="293"/>
                      <a:pt x="683" y="293"/>
                    </a:cubicBezTo>
                    <a:cubicBezTo>
                      <a:pt x="681" y="291"/>
                      <a:pt x="679" y="289"/>
                      <a:pt x="680" y="288"/>
                    </a:cubicBezTo>
                    <a:cubicBezTo>
                      <a:pt x="680" y="287"/>
                      <a:pt x="682" y="287"/>
                      <a:pt x="685" y="287"/>
                    </a:cubicBezTo>
                    <a:cubicBezTo>
                      <a:pt x="687" y="285"/>
                      <a:pt x="691" y="283"/>
                      <a:pt x="695" y="283"/>
                    </a:cubicBezTo>
                    <a:cubicBezTo>
                      <a:pt x="696" y="283"/>
                      <a:pt x="697" y="283"/>
                      <a:pt x="698" y="283"/>
                    </a:cubicBezTo>
                    <a:cubicBezTo>
                      <a:pt x="692" y="278"/>
                      <a:pt x="689" y="274"/>
                      <a:pt x="690" y="272"/>
                    </a:cubicBezTo>
                    <a:cubicBezTo>
                      <a:pt x="693" y="269"/>
                      <a:pt x="703" y="277"/>
                      <a:pt x="714" y="287"/>
                    </a:cubicBezTo>
                    <a:cubicBezTo>
                      <a:pt x="716" y="287"/>
                      <a:pt x="719" y="288"/>
                      <a:pt x="721" y="289"/>
                    </a:cubicBezTo>
                    <a:cubicBezTo>
                      <a:pt x="720" y="287"/>
                      <a:pt x="719" y="286"/>
                      <a:pt x="718" y="284"/>
                    </a:cubicBezTo>
                    <a:cubicBezTo>
                      <a:pt x="716" y="282"/>
                      <a:pt x="714" y="279"/>
                      <a:pt x="712" y="276"/>
                    </a:cubicBezTo>
                    <a:cubicBezTo>
                      <a:pt x="711" y="275"/>
                      <a:pt x="711" y="274"/>
                      <a:pt x="710" y="273"/>
                    </a:cubicBezTo>
                    <a:cubicBezTo>
                      <a:pt x="709" y="272"/>
                      <a:pt x="708" y="270"/>
                      <a:pt x="707" y="269"/>
                    </a:cubicBezTo>
                    <a:cubicBezTo>
                      <a:pt x="706" y="268"/>
                      <a:pt x="706" y="266"/>
                      <a:pt x="705" y="265"/>
                    </a:cubicBezTo>
                    <a:cubicBezTo>
                      <a:pt x="705" y="265"/>
                      <a:pt x="705" y="264"/>
                      <a:pt x="704" y="263"/>
                    </a:cubicBezTo>
                    <a:cubicBezTo>
                      <a:pt x="704" y="263"/>
                      <a:pt x="704" y="263"/>
                      <a:pt x="704" y="262"/>
                    </a:cubicBezTo>
                    <a:cubicBezTo>
                      <a:pt x="704" y="261"/>
                      <a:pt x="704" y="259"/>
                      <a:pt x="704" y="259"/>
                    </a:cubicBezTo>
                    <a:cubicBezTo>
                      <a:pt x="705" y="258"/>
                      <a:pt x="706" y="259"/>
                      <a:pt x="708" y="260"/>
                    </a:cubicBezTo>
                    <a:cubicBezTo>
                      <a:pt x="713" y="263"/>
                      <a:pt x="722" y="277"/>
                      <a:pt x="729" y="288"/>
                    </a:cubicBezTo>
                    <a:cubicBezTo>
                      <a:pt x="729" y="287"/>
                      <a:pt x="730" y="286"/>
                      <a:pt x="731" y="287"/>
                    </a:cubicBezTo>
                    <a:cubicBezTo>
                      <a:pt x="725" y="271"/>
                      <a:pt x="717" y="252"/>
                      <a:pt x="722" y="250"/>
                    </a:cubicBezTo>
                    <a:cubicBezTo>
                      <a:pt x="727" y="248"/>
                      <a:pt x="734" y="273"/>
                      <a:pt x="740" y="290"/>
                    </a:cubicBezTo>
                    <a:cubicBezTo>
                      <a:pt x="739" y="272"/>
                      <a:pt x="736" y="247"/>
                      <a:pt x="741" y="247"/>
                    </a:cubicBezTo>
                    <a:cubicBezTo>
                      <a:pt x="746" y="246"/>
                      <a:pt x="746" y="272"/>
                      <a:pt x="748" y="290"/>
                    </a:cubicBezTo>
                    <a:cubicBezTo>
                      <a:pt x="748" y="289"/>
                      <a:pt x="748" y="288"/>
                      <a:pt x="748" y="287"/>
                    </a:cubicBezTo>
                    <a:cubicBezTo>
                      <a:pt x="752" y="270"/>
                      <a:pt x="755" y="249"/>
                      <a:pt x="759" y="248"/>
                    </a:cubicBezTo>
                    <a:cubicBezTo>
                      <a:pt x="759" y="248"/>
                      <a:pt x="759" y="248"/>
                      <a:pt x="760" y="248"/>
                    </a:cubicBezTo>
                    <a:cubicBezTo>
                      <a:pt x="764" y="249"/>
                      <a:pt x="758" y="273"/>
                      <a:pt x="755" y="291"/>
                    </a:cubicBezTo>
                    <a:cubicBezTo>
                      <a:pt x="759" y="284"/>
                      <a:pt x="763" y="276"/>
                      <a:pt x="766" y="268"/>
                    </a:cubicBezTo>
                    <a:cubicBezTo>
                      <a:pt x="767" y="267"/>
                      <a:pt x="768" y="265"/>
                      <a:pt x="769" y="264"/>
                    </a:cubicBezTo>
                    <a:cubicBezTo>
                      <a:pt x="769" y="263"/>
                      <a:pt x="770" y="261"/>
                      <a:pt x="771" y="260"/>
                    </a:cubicBezTo>
                    <a:cubicBezTo>
                      <a:pt x="772" y="259"/>
                      <a:pt x="772" y="258"/>
                      <a:pt x="773" y="257"/>
                    </a:cubicBezTo>
                    <a:cubicBezTo>
                      <a:pt x="775" y="254"/>
                      <a:pt x="777" y="253"/>
                      <a:pt x="778" y="253"/>
                    </a:cubicBezTo>
                    <a:cubicBezTo>
                      <a:pt x="782" y="256"/>
                      <a:pt x="770" y="278"/>
                      <a:pt x="762" y="294"/>
                    </a:cubicBezTo>
                    <a:cubicBezTo>
                      <a:pt x="774" y="281"/>
                      <a:pt x="790" y="260"/>
                      <a:pt x="794" y="264"/>
                    </a:cubicBezTo>
                    <a:cubicBezTo>
                      <a:pt x="798" y="267"/>
                      <a:pt x="778" y="287"/>
                      <a:pt x="766" y="301"/>
                    </a:cubicBezTo>
                    <a:cubicBezTo>
                      <a:pt x="782" y="291"/>
                      <a:pt x="803" y="274"/>
                      <a:pt x="806" y="278"/>
                    </a:cubicBezTo>
                    <a:cubicBezTo>
                      <a:pt x="809" y="282"/>
                      <a:pt x="788" y="295"/>
                      <a:pt x="773" y="306"/>
                    </a:cubicBezTo>
                    <a:cubicBezTo>
                      <a:pt x="790" y="300"/>
                      <a:pt x="813" y="290"/>
                      <a:pt x="815" y="295"/>
                    </a:cubicBezTo>
                    <a:cubicBezTo>
                      <a:pt x="817" y="299"/>
                      <a:pt x="792" y="307"/>
                      <a:pt x="776" y="314"/>
                    </a:cubicBezTo>
                    <a:cubicBezTo>
                      <a:pt x="787" y="313"/>
                      <a:pt x="801" y="311"/>
                      <a:pt x="810" y="311"/>
                    </a:cubicBezTo>
                    <a:cubicBezTo>
                      <a:pt x="824" y="289"/>
                      <a:pt x="825" y="269"/>
                      <a:pt x="831" y="253"/>
                    </a:cubicBezTo>
                    <a:cubicBezTo>
                      <a:pt x="838" y="245"/>
                      <a:pt x="844" y="229"/>
                      <a:pt x="848" y="214"/>
                    </a:cubicBezTo>
                    <a:cubicBezTo>
                      <a:pt x="847" y="212"/>
                      <a:pt x="849" y="207"/>
                      <a:pt x="852" y="200"/>
                    </a:cubicBezTo>
                    <a:cubicBezTo>
                      <a:pt x="854" y="192"/>
                      <a:pt x="855" y="186"/>
                      <a:pt x="855" y="184"/>
                    </a:cubicBezTo>
                    <a:cubicBezTo>
                      <a:pt x="845" y="195"/>
                      <a:pt x="835" y="207"/>
                      <a:pt x="833" y="204"/>
                    </a:cubicBezTo>
                    <a:cubicBezTo>
                      <a:pt x="829" y="201"/>
                      <a:pt x="848" y="181"/>
                      <a:pt x="860" y="167"/>
                    </a:cubicBezTo>
                    <a:cubicBezTo>
                      <a:pt x="845" y="177"/>
                      <a:pt x="823" y="194"/>
                      <a:pt x="820" y="190"/>
                    </a:cubicBezTo>
                    <a:cubicBezTo>
                      <a:pt x="817" y="186"/>
                      <a:pt x="839" y="173"/>
                      <a:pt x="853" y="162"/>
                    </a:cubicBezTo>
                    <a:cubicBezTo>
                      <a:pt x="836" y="168"/>
                      <a:pt x="813" y="178"/>
                      <a:pt x="811" y="173"/>
                    </a:cubicBezTo>
                    <a:cubicBezTo>
                      <a:pt x="809" y="169"/>
                      <a:pt x="834" y="161"/>
                      <a:pt x="851" y="154"/>
                    </a:cubicBezTo>
                    <a:cubicBezTo>
                      <a:pt x="833" y="156"/>
                      <a:pt x="808" y="160"/>
                      <a:pt x="807" y="155"/>
                    </a:cubicBezTo>
                    <a:cubicBezTo>
                      <a:pt x="807" y="150"/>
                      <a:pt x="832" y="149"/>
                      <a:pt x="850" y="147"/>
                    </a:cubicBezTo>
                    <a:cubicBezTo>
                      <a:pt x="832" y="143"/>
                      <a:pt x="807" y="141"/>
                      <a:pt x="808" y="136"/>
                    </a:cubicBezTo>
                    <a:cubicBezTo>
                      <a:pt x="809" y="131"/>
                      <a:pt x="833" y="136"/>
                      <a:pt x="851" y="139"/>
                    </a:cubicBezTo>
                    <a:cubicBezTo>
                      <a:pt x="835" y="131"/>
                      <a:pt x="811" y="122"/>
                      <a:pt x="813" y="117"/>
                    </a:cubicBezTo>
                    <a:cubicBezTo>
                      <a:pt x="815" y="112"/>
                      <a:pt x="840" y="126"/>
                      <a:pt x="856" y="133"/>
                    </a:cubicBezTo>
                    <a:cubicBezTo>
                      <a:pt x="843" y="121"/>
                      <a:pt x="820" y="105"/>
                      <a:pt x="824" y="101"/>
                    </a:cubicBezTo>
                    <a:cubicBezTo>
                      <a:pt x="827" y="97"/>
                      <a:pt x="847" y="116"/>
                      <a:pt x="861" y="128"/>
                    </a:cubicBezTo>
                    <a:cubicBezTo>
                      <a:pt x="851" y="113"/>
                      <a:pt x="833" y="91"/>
                      <a:pt x="838" y="88"/>
                    </a:cubicBezTo>
                    <a:cubicBezTo>
                      <a:pt x="841" y="86"/>
                      <a:pt x="850" y="99"/>
                      <a:pt x="859" y="112"/>
                    </a:cubicBezTo>
                    <a:cubicBezTo>
                      <a:pt x="859" y="112"/>
                      <a:pt x="859" y="112"/>
                      <a:pt x="859" y="113"/>
                    </a:cubicBezTo>
                    <a:cubicBezTo>
                      <a:pt x="860" y="114"/>
                      <a:pt x="861" y="115"/>
                      <a:pt x="862" y="116"/>
                    </a:cubicBezTo>
                    <a:cubicBezTo>
                      <a:pt x="863" y="119"/>
                      <a:pt x="865" y="121"/>
                      <a:pt x="867" y="124"/>
                    </a:cubicBezTo>
                    <a:cubicBezTo>
                      <a:pt x="861" y="106"/>
                      <a:pt x="850" y="81"/>
                      <a:pt x="855" y="79"/>
                    </a:cubicBezTo>
                    <a:cubicBezTo>
                      <a:pt x="860" y="77"/>
                      <a:pt x="867" y="102"/>
                      <a:pt x="873" y="119"/>
                    </a:cubicBezTo>
                    <a:cubicBezTo>
                      <a:pt x="872" y="101"/>
                      <a:pt x="869" y="76"/>
                      <a:pt x="874" y="76"/>
                    </a:cubicBezTo>
                    <a:cubicBezTo>
                      <a:pt x="875" y="76"/>
                      <a:pt x="875" y="76"/>
                      <a:pt x="876" y="77"/>
                    </a:cubicBezTo>
                    <a:cubicBezTo>
                      <a:pt x="876" y="76"/>
                      <a:pt x="876" y="75"/>
                      <a:pt x="876" y="73"/>
                    </a:cubicBezTo>
                    <a:cubicBezTo>
                      <a:pt x="878" y="16"/>
                      <a:pt x="828" y="11"/>
                      <a:pt x="781" y="25"/>
                    </a:cubicBezTo>
                    <a:cubicBezTo>
                      <a:pt x="762" y="31"/>
                      <a:pt x="718" y="57"/>
                      <a:pt x="672" y="87"/>
                    </a:cubicBezTo>
                    <a:cubicBezTo>
                      <a:pt x="677" y="90"/>
                      <a:pt x="680" y="92"/>
                      <a:pt x="679" y="94"/>
                    </a:cubicBezTo>
                    <a:close/>
                    <a:moveTo>
                      <a:pt x="262" y="391"/>
                    </a:moveTo>
                    <a:cubicBezTo>
                      <a:pt x="260" y="391"/>
                      <a:pt x="258" y="400"/>
                      <a:pt x="256" y="399"/>
                    </a:cubicBezTo>
                    <a:cubicBezTo>
                      <a:pt x="254" y="399"/>
                      <a:pt x="253" y="391"/>
                      <a:pt x="250" y="391"/>
                    </a:cubicBezTo>
                    <a:cubicBezTo>
                      <a:pt x="248" y="390"/>
                      <a:pt x="244" y="398"/>
                      <a:pt x="242" y="397"/>
                    </a:cubicBezTo>
                    <a:cubicBezTo>
                      <a:pt x="240" y="396"/>
                      <a:pt x="242" y="388"/>
                      <a:pt x="240" y="386"/>
                    </a:cubicBezTo>
                    <a:cubicBezTo>
                      <a:pt x="238" y="385"/>
                      <a:pt x="231" y="390"/>
                      <a:pt x="229" y="389"/>
                    </a:cubicBezTo>
                    <a:cubicBezTo>
                      <a:pt x="228" y="387"/>
                      <a:pt x="233" y="380"/>
                      <a:pt x="232" y="378"/>
                    </a:cubicBezTo>
                    <a:cubicBezTo>
                      <a:pt x="231" y="376"/>
                      <a:pt x="222" y="378"/>
                      <a:pt x="222" y="376"/>
                    </a:cubicBezTo>
                    <a:cubicBezTo>
                      <a:pt x="221" y="374"/>
                      <a:pt x="228" y="370"/>
                      <a:pt x="228" y="368"/>
                    </a:cubicBezTo>
                    <a:cubicBezTo>
                      <a:pt x="228" y="366"/>
                      <a:pt x="219" y="363"/>
                      <a:pt x="220" y="361"/>
                    </a:cubicBezTo>
                    <a:cubicBezTo>
                      <a:pt x="220" y="359"/>
                      <a:pt x="228" y="359"/>
                      <a:pt x="229" y="357"/>
                    </a:cubicBezTo>
                    <a:cubicBezTo>
                      <a:pt x="230" y="354"/>
                      <a:pt x="223" y="349"/>
                      <a:pt x="224" y="347"/>
                    </a:cubicBezTo>
                    <a:cubicBezTo>
                      <a:pt x="225" y="345"/>
                      <a:pt x="233" y="348"/>
                      <a:pt x="235" y="346"/>
                    </a:cubicBezTo>
                    <a:cubicBezTo>
                      <a:pt x="236" y="345"/>
                      <a:pt x="232" y="337"/>
                      <a:pt x="233" y="336"/>
                    </a:cubicBezTo>
                    <a:cubicBezTo>
                      <a:pt x="235" y="335"/>
                      <a:pt x="242" y="340"/>
                      <a:pt x="243" y="339"/>
                    </a:cubicBezTo>
                    <a:cubicBezTo>
                      <a:pt x="245" y="338"/>
                      <a:pt x="244" y="330"/>
                      <a:pt x="246" y="329"/>
                    </a:cubicBezTo>
                    <a:cubicBezTo>
                      <a:pt x="248" y="328"/>
                      <a:pt x="252" y="335"/>
                      <a:pt x="254" y="335"/>
                    </a:cubicBezTo>
                    <a:cubicBezTo>
                      <a:pt x="257" y="335"/>
                      <a:pt x="258" y="326"/>
                      <a:pt x="260" y="326"/>
                    </a:cubicBezTo>
                    <a:cubicBezTo>
                      <a:pt x="263" y="326"/>
                      <a:pt x="264" y="335"/>
                      <a:pt x="266" y="335"/>
                    </a:cubicBezTo>
                    <a:cubicBezTo>
                      <a:pt x="268" y="336"/>
                      <a:pt x="273" y="328"/>
                      <a:pt x="275" y="329"/>
                    </a:cubicBezTo>
                    <a:cubicBezTo>
                      <a:pt x="277" y="330"/>
                      <a:pt x="275" y="338"/>
                      <a:pt x="277" y="339"/>
                    </a:cubicBezTo>
                    <a:cubicBezTo>
                      <a:pt x="278" y="341"/>
                      <a:pt x="285" y="336"/>
                      <a:pt x="287" y="337"/>
                    </a:cubicBezTo>
                    <a:cubicBezTo>
                      <a:pt x="289" y="339"/>
                      <a:pt x="283" y="346"/>
                      <a:pt x="285" y="347"/>
                    </a:cubicBezTo>
                    <a:cubicBezTo>
                      <a:pt x="286" y="349"/>
                      <a:pt x="294" y="348"/>
                      <a:pt x="295" y="350"/>
                    </a:cubicBezTo>
                    <a:cubicBezTo>
                      <a:pt x="296" y="352"/>
                      <a:pt x="288" y="356"/>
                      <a:pt x="288" y="358"/>
                    </a:cubicBezTo>
                    <a:cubicBezTo>
                      <a:pt x="289" y="360"/>
                      <a:pt x="297" y="362"/>
                      <a:pt x="297" y="364"/>
                    </a:cubicBezTo>
                    <a:cubicBezTo>
                      <a:pt x="297" y="367"/>
                      <a:pt x="288" y="367"/>
                      <a:pt x="287" y="369"/>
                    </a:cubicBezTo>
                    <a:cubicBezTo>
                      <a:pt x="287" y="371"/>
                      <a:pt x="293" y="377"/>
                      <a:pt x="292" y="379"/>
                    </a:cubicBezTo>
                    <a:cubicBezTo>
                      <a:pt x="291" y="380"/>
                      <a:pt x="283" y="378"/>
                      <a:pt x="282" y="379"/>
                    </a:cubicBezTo>
                    <a:cubicBezTo>
                      <a:pt x="280" y="381"/>
                      <a:pt x="285" y="388"/>
                      <a:pt x="283" y="390"/>
                    </a:cubicBezTo>
                    <a:cubicBezTo>
                      <a:pt x="281" y="391"/>
                      <a:pt x="275" y="386"/>
                      <a:pt x="273" y="387"/>
                    </a:cubicBezTo>
                    <a:cubicBezTo>
                      <a:pt x="271" y="388"/>
                      <a:pt x="273" y="396"/>
                      <a:pt x="270" y="397"/>
                    </a:cubicBezTo>
                    <a:cubicBezTo>
                      <a:pt x="268" y="398"/>
                      <a:pt x="264" y="390"/>
                      <a:pt x="262" y="391"/>
                    </a:cubicBezTo>
                    <a:close/>
                    <a:moveTo>
                      <a:pt x="672" y="507"/>
                    </a:moveTo>
                    <a:cubicBezTo>
                      <a:pt x="672" y="507"/>
                      <a:pt x="672" y="507"/>
                      <a:pt x="672" y="507"/>
                    </a:cubicBezTo>
                    <a:cubicBezTo>
                      <a:pt x="652" y="449"/>
                      <a:pt x="666" y="459"/>
                      <a:pt x="677" y="491"/>
                    </a:cubicBezTo>
                    <a:cubicBezTo>
                      <a:pt x="680" y="492"/>
                      <a:pt x="682" y="495"/>
                      <a:pt x="684" y="500"/>
                    </a:cubicBezTo>
                    <a:cubicBezTo>
                      <a:pt x="685" y="459"/>
                      <a:pt x="700" y="437"/>
                      <a:pt x="693" y="507"/>
                    </a:cubicBezTo>
                    <a:cubicBezTo>
                      <a:pt x="693" y="507"/>
                      <a:pt x="693" y="507"/>
                      <a:pt x="693" y="506"/>
                    </a:cubicBezTo>
                    <a:cubicBezTo>
                      <a:pt x="700" y="443"/>
                      <a:pt x="705" y="457"/>
                      <a:pt x="702" y="491"/>
                    </a:cubicBezTo>
                    <a:cubicBezTo>
                      <a:pt x="704" y="489"/>
                      <a:pt x="705" y="490"/>
                      <a:pt x="706" y="493"/>
                    </a:cubicBezTo>
                    <a:cubicBezTo>
                      <a:pt x="717" y="462"/>
                      <a:pt x="729" y="451"/>
                      <a:pt x="710" y="500"/>
                    </a:cubicBezTo>
                    <a:cubicBezTo>
                      <a:pt x="710" y="499"/>
                      <a:pt x="711" y="499"/>
                      <a:pt x="711" y="499"/>
                    </a:cubicBezTo>
                    <a:cubicBezTo>
                      <a:pt x="731" y="452"/>
                      <a:pt x="731" y="468"/>
                      <a:pt x="718" y="498"/>
                    </a:cubicBezTo>
                    <a:cubicBezTo>
                      <a:pt x="718" y="501"/>
                      <a:pt x="717" y="504"/>
                      <a:pt x="716" y="509"/>
                    </a:cubicBezTo>
                    <a:cubicBezTo>
                      <a:pt x="741" y="473"/>
                      <a:pt x="762" y="460"/>
                      <a:pt x="716" y="519"/>
                    </a:cubicBezTo>
                    <a:cubicBezTo>
                      <a:pt x="757" y="466"/>
                      <a:pt x="757" y="483"/>
                      <a:pt x="736" y="509"/>
                    </a:cubicBezTo>
                    <a:cubicBezTo>
                      <a:pt x="738" y="510"/>
                      <a:pt x="737" y="514"/>
                      <a:pt x="731" y="520"/>
                    </a:cubicBezTo>
                    <a:cubicBezTo>
                      <a:pt x="762" y="499"/>
                      <a:pt x="784" y="493"/>
                      <a:pt x="743" y="520"/>
                    </a:cubicBezTo>
                    <a:cubicBezTo>
                      <a:pt x="743" y="520"/>
                      <a:pt x="744" y="520"/>
                      <a:pt x="744" y="520"/>
                    </a:cubicBezTo>
                    <a:cubicBezTo>
                      <a:pt x="786" y="496"/>
                      <a:pt x="770" y="513"/>
                      <a:pt x="737" y="531"/>
                    </a:cubicBezTo>
                    <a:cubicBezTo>
                      <a:pt x="735" y="533"/>
                      <a:pt x="733" y="534"/>
                      <a:pt x="731" y="535"/>
                    </a:cubicBezTo>
                    <a:cubicBezTo>
                      <a:pt x="775" y="518"/>
                      <a:pt x="804" y="512"/>
                      <a:pt x="730" y="539"/>
                    </a:cubicBezTo>
                    <a:cubicBezTo>
                      <a:pt x="797" y="515"/>
                      <a:pt x="784" y="532"/>
                      <a:pt x="747" y="544"/>
                    </a:cubicBezTo>
                    <a:cubicBezTo>
                      <a:pt x="751" y="545"/>
                      <a:pt x="753" y="547"/>
                      <a:pt x="753" y="550"/>
                    </a:cubicBezTo>
                    <a:cubicBezTo>
                      <a:pt x="786" y="552"/>
                      <a:pt x="798" y="563"/>
                      <a:pt x="741" y="559"/>
                    </a:cubicBezTo>
                    <a:cubicBezTo>
                      <a:pt x="741" y="559"/>
                      <a:pt x="742" y="559"/>
                      <a:pt x="742" y="559"/>
                    </a:cubicBezTo>
                    <a:cubicBezTo>
                      <a:pt x="799" y="565"/>
                      <a:pt x="784" y="570"/>
                      <a:pt x="751" y="566"/>
                    </a:cubicBezTo>
                    <a:cubicBezTo>
                      <a:pt x="749" y="567"/>
                      <a:pt x="746" y="568"/>
                      <a:pt x="742" y="568"/>
                    </a:cubicBezTo>
                    <a:cubicBezTo>
                      <a:pt x="781" y="581"/>
                      <a:pt x="798" y="597"/>
                      <a:pt x="730" y="570"/>
                    </a:cubicBezTo>
                    <a:cubicBezTo>
                      <a:pt x="794" y="596"/>
                      <a:pt x="775" y="600"/>
                      <a:pt x="741" y="585"/>
                    </a:cubicBezTo>
                    <a:cubicBezTo>
                      <a:pt x="743" y="588"/>
                      <a:pt x="743" y="591"/>
                      <a:pt x="741" y="592"/>
                    </a:cubicBezTo>
                    <a:cubicBezTo>
                      <a:pt x="766" y="614"/>
                      <a:pt x="771" y="627"/>
                      <a:pt x="726" y="587"/>
                    </a:cubicBezTo>
                    <a:cubicBezTo>
                      <a:pt x="726" y="587"/>
                      <a:pt x="726" y="587"/>
                      <a:pt x="726" y="587"/>
                    </a:cubicBezTo>
                    <a:cubicBezTo>
                      <a:pt x="771" y="627"/>
                      <a:pt x="757" y="624"/>
                      <a:pt x="732" y="602"/>
                    </a:cubicBezTo>
                    <a:cubicBezTo>
                      <a:pt x="732" y="604"/>
                      <a:pt x="730" y="604"/>
                      <a:pt x="727" y="602"/>
                    </a:cubicBezTo>
                    <a:cubicBezTo>
                      <a:pt x="747" y="633"/>
                      <a:pt x="749" y="649"/>
                      <a:pt x="712" y="591"/>
                    </a:cubicBezTo>
                    <a:cubicBezTo>
                      <a:pt x="749" y="651"/>
                      <a:pt x="734" y="640"/>
                      <a:pt x="715" y="607"/>
                    </a:cubicBezTo>
                    <a:cubicBezTo>
                      <a:pt x="716" y="612"/>
                      <a:pt x="715" y="615"/>
                      <a:pt x="714" y="615"/>
                    </a:cubicBezTo>
                    <a:cubicBezTo>
                      <a:pt x="725" y="644"/>
                      <a:pt x="726" y="656"/>
                      <a:pt x="708" y="606"/>
                    </a:cubicBezTo>
                    <a:cubicBezTo>
                      <a:pt x="707" y="606"/>
                      <a:pt x="707" y="605"/>
                      <a:pt x="707" y="605"/>
                    </a:cubicBezTo>
                    <a:cubicBezTo>
                      <a:pt x="724" y="657"/>
                      <a:pt x="711" y="648"/>
                      <a:pt x="701" y="618"/>
                    </a:cubicBezTo>
                    <a:cubicBezTo>
                      <a:pt x="699" y="618"/>
                      <a:pt x="696" y="616"/>
                      <a:pt x="693" y="612"/>
                    </a:cubicBezTo>
                    <a:cubicBezTo>
                      <a:pt x="691" y="651"/>
                      <a:pt x="678" y="668"/>
                      <a:pt x="685" y="597"/>
                    </a:cubicBezTo>
                    <a:cubicBezTo>
                      <a:pt x="678" y="666"/>
                      <a:pt x="672" y="650"/>
                      <a:pt x="676" y="614"/>
                    </a:cubicBezTo>
                    <a:cubicBezTo>
                      <a:pt x="674" y="617"/>
                      <a:pt x="672" y="619"/>
                      <a:pt x="671" y="617"/>
                    </a:cubicBezTo>
                    <a:cubicBezTo>
                      <a:pt x="658" y="648"/>
                      <a:pt x="648" y="656"/>
                      <a:pt x="673" y="594"/>
                    </a:cubicBezTo>
                    <a:cubicBezTo>
                      <a:pt x="648" y="656"/>
                      <a:pt x="643" y="641"/>
                      <a:pt x="656" y="610"/>
                    </a:cubicBezTo>
                    <a:cubicBezTo>
                      <a:pt x="655" y="608"/>
                      <a:pt x="655" y="604"/>
                      <a:pt x="656" y="600"/>
                    </a:cubicBezTo>
                    <a:cubicBezTo>
                      <a:pt x="630" y="631"/>
                      <a:pt x="611" y="640"/>
                      <a:pt x="659" y="586"/>
                    </a:cubicBezTo>
                    <a:cubicBezTo>
                      <a:pt x="612" y="640"/>
                      <a:pt x="618" y="620"/>
                      <a:pt x="646" y="592"/>
                    </a:cubicBezTo>
                    <a:cubicBezTo>
                      <a:pt x="642" y="594"/>
                      <a:pt x="638" y="595"/>
                      <a:pt x="636" y="594"/>
                    </a:cubicBezTo>
                    <a:cubicBezTo>
                      <a:pt x="610" y="611"/>
                      <a:pt x="597" y="612"/>
                      <a:pt x="644" y="582"/>
                    </a:cubicBezTo>
                    <a:cubicBezTo>
                      <a:pt x="644" y="582"/>
                      <a:pt x="644" y="582"/>
                      <a:pt x="644" y="581"/>
                    </a:cubicBezTo>
                    <a:cubicBezTo>
                      <a:pt x="596" y="611"/>
                      <a:pt x="602" y="600"/>
                      <a:pt x="629" y="583"/>
                    </a:cubicBezTo>
                    <a:cubicBezTo>
                      <a:pt x="630" y="581"/>
                      <a:pt x="633" y="579"/>
                      <a:pt x="638" y="575"/>
                    </a:cubicBezTo>
                    <a:cubicBezTo>
                      <a:pt x="599" y="590"/>
                      <a:pt x="579" y="593"/>
                      <a:pt x="647" y="569"/>
                    </a:cubicBezTo>
                    <a:cubicBezTo>
                      <a:pt x="582" y="592"/>
                      <a:pt x="594" y="576"/>
                      <a:pt x="629" y="564"/>
                    </a:cubicBezTo>
                    <a:cubicBezTo>
                      <a:pt x="624" y="562"/>
                      <a:pt x="622" y="560"/>
                      <a:pt x="623" y="558"/>
                    </a:cubicBezTo>
                    <a:cubicBezTo>
                      <a:pt x="593" y="555"/>
                      <a:pt x="581" y="545"/>
                      <a:pt x="630" y="548"/>
                    </a:cubicBezTo>
                    <a:cubicBezTo>
                      <a:pt x="630" y="548"/>
                      <a:pt x="629" y="548"/>
                      <a:pt x="629" y="548"/>
                    </a:cubicBezTo>
                    <a:cubicBezTo>
                      <a:pt x="581" y="542"/>
                      <a:pt x="594" y="538"/>
                      <a:pt x="626" y="541"/>
                    </a:cubicBezTo>
                    <a:cubicBezTo>
                      <a:pt x="628" y="540"/>
                      <a:pt x="632" y="540"/>
                      <a:pt x="637" y="540"/>
                    </a:cubicBezTo>
                    <a:cubicBezTo>
                      <a:pt x="597" y="526"/>
                      <a:pt x="579" y="510"/>
                      <a:pt x="648" y="537"/>
                    </a:cubicBezTo>
                    <a:cubicBezTo>
                      <a:pt x="582" y="511"/>
                      <a:pt x="601" y="510"/>
                      <a:pt x="637" y="526"/>
                    </a:cubicBezTo>
                    <a:cubicBezTo>
                      <a:pt x="634" y="522"/>
                      <a:pt x="633" y="519"/>
                      <a:pt x="634" y="517"/>
                    </a:cubicBezTo>
                    <a:cubicBezTo>
                      <a:pt x="609" y="496"/>
                      <a:pt x="607" y="481"/>
                      <a:pt x="653" y="522"/>
                    </a:cubicBezTo>
                    <a:cubicBezTo>
                      <a:pt x="653" y="522"/>
                      <a:pt x="653" y="521"/>
                      <a:pt x="653" y="521"/>
                    </a:cubicBezTo>
                    <a:cubicBezTo>
                      <a:pt x="608" y="480"/>
                      <a:pt x="620" y="483"/>
                      <a:pt x="644" y="505"/>
                    </a:cubicBezTo>
                    <a:cubicBezTo>
                      <a:pt x="646" y="504"/>
                      <a:pt x="649" y="505"/>
                      <a:pt x="652" y="507"/>
                    </a:cubicBezTo>
                    <a:cubicBezTo>
                      <a:pt x="631" y="475"/>
                      <a:pt x="628" y="456"/>
                      <a:pt x="666" y="516"/>
                    </a:cubicBezTo>
                    <a:cubicBezTo>
                      <a:pt x="630" y="459"/>
                      <a:pt x="643" y="466"/>
                      <a:pt x="661" y="495"/>
                    </a:cubicBezTo>
                    <a:cubicBezTo>
                      <a:pt x="661" y="492"/>
                      <a:pt x="662" y="492"/>
                      <a:pt x="665" y="497"/>
                    </a:cubicBezTo>
                    <a:cubicBezTo>
                      <a:pt x="653" y="463"/>
                      <a:pt x="651" y="448"/>
                      <a:pt x="672" y="507"/>
                    </a:cubicBezTo>
                    <a:close/>
                    <a:moveTo>
                      <a:pt x="313" y="499"/>
                    </a:moveTo>
                    <a:cubicBezTo>
                      <a:pt x="313" y="503"/>
                      <a:pt x="318" y="495"/>
                      <a:pt x="317" y="500"/>
                    </a:cubicBezTo>
                    <a:cubicBezTo>
                      <a:pt x="315" y="505"/>
                      <a:pt x="306" y="523"/>
                      <a:pt x="309" y="525"/>
                    </a:cubicBezTo>
                    <a:cubicBezTo>
                      <a:pt x="309" y="525"/>
                      <a:pt x="284" y="523"/>
                      <a:pt x="282" y="520"/>
                    </a:cubicBezTo>
                    <a:cubicBezTo>
                      <a:pt x="280" y="517"/>
                      <a:pt x="284" y="517"/>
                      <a:pt x="284" y="517"/>
                    </a:cubicBezTo>
                    <a:cubicBezTo>
                      <a:pt x="278" y="514"/>
                      <a:pt x="278" y="514"/>
                      <a:pt x="278" y="514"/>
                    </a:cubicBezTo>
                    <a:cubicBezTo>
                      <a:pt x="278" y="514"/>
                      <a:pt x="275" y="511"/>
                      <a:pt x="273" y="507"/>
                    </a:cubicBezTo>
                    <a:cubicBezTo>
                      <a:pt x="272" y="503"/>
                      <a:pt x="274" y="497"/>
                      <a:pt x="274" y="497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0" y="495"/>
                      <a:pt x="264" y="490"/>
                      <a:pt x="267" y="482"/>
                    </a:cubicBezTo>
                    <a:cubicBezTo>
                      <a:pt x="268" y="480"/>
                      <a:pt x="272" y="474"/>
                      <a:pt x="271" y="470"/>
                    </a:cubicBezTo>
                    <a:cubicBezTo>
                      <a:pt x="270" y="466"/>
                      <a:pt x="273" y="459"/>
                      <a:pt x="273" y="459"/>
                    </a:cubicBezTo>
                    <a:cubicBezTo>
                      <a:pt x="273" y="459"/>
                      <a:pt x="273" y="461"/>
                      <a:pt x="275" y="463"/>
                    </a:cubicBezTo>
                    <a:cubicBezTo>
                      <a:pt x="278" y="466"/>
                      <a:pt x="281" y="464"/>
                      <a:pt x="283" y="466"/>
                    </a:cubicBezTo>
                    <a:cubicBezTo>
                      <a:pt x="285" y="468"/>
                      <a:pt x="289" y="467"/>
                      <a:pt x="292" y="469"/>
                    </a:cubicBezTo>
                    <a:cubicBezTo>
                      <a:pt x="294" y="472"/>
                      <a:pt x="295" y="475"/>
                      <a:pt x="297" y="477"/>
                    </a:cubicBezTo>
                    <a:cubicBezTo>
                      <a:pt x="299" y="480"/>
                      <a:pt x="299" y="481"/>
                      <a:pt x="302" y="478"/>
                    </a:cubicBezTo>
                    <a:cubicBezTo>
                      <a:pt x="304" y="476"/>
                      <a:pt x="309" y="475"/>
                      <a:pt x="310" y="479"/>
                    </a:cubicBezTo>
                    <a:cubicBezTo>
                      <a:pt x="312" y="482"/>
                      <a:pt x="314" y="494"/>
                      <a:pt x="313" y="499"/>
                    </a:cubicBezTo>
                    <a:close/>
                    <a:moveTo>
                      <a:pt x="535" y="400"/>
                    </a:moveTo>
                    <a:cubicBezTo>
                      <a:pt x="538" y="401"/>
                      <a:pt x="540" y="398"/>
                      <a:pt x="542" y="399"/>
                    </a:cubicBezTo>
                    <a:cubicBezTo>
                      <a:pt x="545" y="400"/>
                      <a:pt x="549" y="397"/>
                      <a:pt x="552" y="399"/>
                    </a:cubicBezTo>
                    <a:cubicBezTo>
                      <a:pt x="555" y="400"/>
                      <a:pt x="558" y="402"/>
                      <a:pt x="560" y="404"/>
                    </a:cubicBezTo>
                    <a:cubicBezTo>
                      <a:pt x="563" y="406"/>
                      <a:pt x="564" y="406"/>
                      <a:pt x="565" y="403"/>
                    </a:cubicBezTo>
                    <a:cubicBezTo>
                      <a:pt x="566" y="400"/>
                      <a:pt x="570" y="397"/>
                      <a:pt x="573" y="400"/>
                    </a:cubicBezTo>
                    <a:cubicBezTo>
                      <a:pt x="576" y="403"/>
                      <a:pt x="582" y="413"/>
                      <a:pt x="584" y="417"/>
                    </a:cubicBezTo>
                    <a:cubicBezTo>
                      <a:pt x="585" y="421"/>
                      <a:pt x="586" y="412"/>
                      <a:pt x="587" y="417"/>
                    </a:cubicBezTo>
                    <a:cubicBezTo>
                      <a:pt x="588" y="422"/>
                      <a:pt x="587" y="442"/>
                      <a:pt x="590" y="443"/>
                    </a:cubicBezTo>
                    <a:cubicBezTo>
                      <a:pt x="590" y="443"/>
                      <a:pt x="566" y="451"/>
                      <a:pt x="563" y="449"/>
                    </a:cubicBezTo>
                    <a:cubicBezTo>
                      <a:pt x="560" y="447"/>
                      <a:pt x="564" y="445"/>
                      <a:pt x="564" y="445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8" y="445"/>
                      <a:pt x="553" y="444"/>
                      <a:pt x="550" y="440"/>
                    </a:cubicBezTo>
                    <a:cubicBezTo>
                      <a:pt x="547" y="437"/>
                      <a:pt x="547" y="431"/>
                      <a:pt x="547" y="431"/>
                    </a:cubicBezTo>
                    <a:cubicBezTo>
                      <a:pt x="542" y="430"/>
                      <a:pt x="542" y="430"/>
                      <a:pt x="542" y="430"/>
                    </a:cubicBezTo>
                    <a:cubicBezTo>
                      <a:pt x="542" y="430"/>
                      <a:pt x="535" y="428"/>
                      <a:pt x="535" y="420"/>
                    </a:cubicBezTo>
                    <a:cubicBezTo>
                      <a:pt x="535" y="417"/>
                      <a:pt x="536" y="411"/>
                      <a:pt x="533" y="407"/>
                    </a:cubicBezTo>
                    <a:cubicBezTo>
                      <a:pt x="531" y="404"/>
                      <a:pt x="531" y="396"/>
                      <a:pt x="531" y="396"/>
                    </a:cubicBezTo>
                    <a:cubicBezTo>
                      <a:pt x="531" y="396"/>
                      <a:pt x="532" y="399"/>
                      <a:pt x="535" y="400"/>
                    </a:cubicBezTo>
                    <a:close/>
                    <a:moveTo>
                      <a:pt x="514" y="379"/>
                    </a:moveTo>
                    <a:cubicBezTo>
                      <a:pt x="520" y="394"/>
                      <a:pt x="517" y="404"/>
                      <a:pt x="511" y="413"/>
                    </a:cubicBezTo>
                    <a:cubicBezTo>
                      <a:pt x="505" y="421"/>
                      <a:pt x="487" y="435"/>
                      <a:pt x="487" y="435"/>
                    </a:cubicBezTo>
                    <a:cubicBezTo>
                      <a:pt x="485" y="432"/>
                      <a:pt x="485" y="401"/>
                      <a:pt x="484" y="396"/>
                    </a:cubicBezTo>
                    <a:cubicBezTo>
                      <a:pt x="483" y="391"/>
                      <a:pt x="487" y="383"/>
                      <a:pt x="488" y="380"/>
                    </a:cubicBezTo>
                    <a:cubicBezTo>
                      <a:pt x="488" y="377"/>
                      <a:pt x="496" y="369"/>
                      <a:pt x="500" y="366"/>
                    </a:cubicBezTo>
                    <a:cubicBezTo>
                      <a:pt x="504" y="364"/>
                      <a:pt x="506" y="360"/>
                      <a:pt x="506" y="360"/>
                    </a:cubicBezTo>
                    <a:cubicBezTo>
                      <a:pt x="506" y="367"/>
                      <a:pt x="509" y="365"/>
                      <a:pt x="514" y="379"/>
                    </a:cubicBezTo>
                    <a:close/>
                    <a:moveTo>
                      <a:pt x="733" y="121"/>
                    </a:moveTo>
                    <a:cubicBezTo>
                      <a:pt x="735" y="120"/>
                      <a:pt x="736" y="112"/>
                      <a:pt x="739" y="112"/>
                    </a:cubicBezTo>
                    <a:cubicBezTo>
                      <a:pt x="741" y="112"/>
                      <a:pt x="742" y="121"/>
                      <a:pt x="744" y="121"/>
                    </a:cubicBezTo>
                    <a:cubicBezTo>
                      <a:pt x="747" y="121"/>
                      <a:pt x="751" y="114"/>
                      <a:pt x="753" y="115"/>
                    </a:cubicBezTo>
                    <a:cubicBezTo>
                      <a:pt x="755" y="116"/>
                      <a:pt x="753" y="124"/>
                      <a:pt x="755" y="125"/>
                    </a:cubicBezTo>
                    <a:cubicBezTo>
                      <a:pt x="757" y="126"/>
                      <a:pt x="764" y="121"/>
                      <a:pt x="765" y="123"/>
                    </a:cubicBezTo>
                    <a:cubicBezTo>
                      <a:pt x="767" y="124"/>
                      <a:pt x="762" y="131"/>
                      <a:pt x="763" y="133"/>
                    </a:cubicBezTo>
                    <a:cubicBezTo>
                      <a:pt x="764" y="135"/>
                      <a:pt x="772" y="133"/>
                      <a:pt x="773" y="135"/>
                    </a:cubicBezTo>
                    <a:cubicBezTo>
                      <a:pt x="774" y="138"/>
                      <a:pt x="766" y="142"/>
                      <a:pt x="767" y="144"/>
                    </a:cubicBezTo>
                    <a:cubicBezTo>
                      <a:pt x="767" y="146"/>
                      <a:pt x="775" y="148"/>
                      <a:pt x="775" y="150"/>
                    </a:cubicBezTo>
                    <a:cubicBezTo>
                      <a:pt x="775" y="152"/>
                      <a:pt x="766" y="153"/>
                      <a:pt x="766" y="155"/>
                    </a:cubicBezTo>
                    <a:cubicBezTo>
                      <a:pt x="765" y="157"/>
                      <a:pt x="772" y="162"/>
                      <a:pt x="771" y="164"/>
                    </a:cubicBezTo>
                    <a:cubicBezTo>
                      <a:pt x="770" y="166"/>
                      <a:pt x="762" y="163"/>
                      <a:pt x="760" y="165"/>
                    </a:cubicBezTo>
                    <a:cubicBezTo>
                      <a:pt x="759" y="167"/>
                      <a:pt x="763" y="174"/>
                      <a:pt x="761" y="176"/>
                    </a:cubicBezTo>
                    <a:cubicBezTo>
                      <a:pt x="760" y="177"/>
                      <a:pt x="753" y="171"/>
                      <a:pt x="751" y="172"/>
                    </a:cubicBezTo>
                    <a:cubicBezTo>
                      <a:pt x="749" y="174"/>
                      <a:pt x="751" y="182"/>
                      <a:pt x="749" y="183"/>
                    </a:cubicBezTo>
                    <a:cubicBezTo>
                      <a:pt x="747" y="184"/>
                      <a:pt x="742" y="176"/>
                      <a:pt x="740" y="176"/>
                    </a:cubicBezTo>
                    <a:cubicBezTo>
                      <a:pt x="738" y="177"/>
                      <a:pt x="737" y="185"/>
                      <a:pt x="734" y="185"/>
                    </a:cubicBezTo>
                    <a:cubicBezTo>
                      <a:pt x="732" y="185"/>
                      <a:pt x="731" y="177"/>
                      <a:pt x="729" y="176"/>
                    </a:cubicBezTo>
                    <a:cubicBezTo>
                      <a:pt x="727" y="176"/>
                      <a:pt x="722" y="183"/>
                      <a:pt x="720" y="182"/>
                    </a:cubicBezTo>
                    <a:cubicBezTo>
                      <a:pt x="718" y="182"/>
                      <a:pt x="720" y="173"/>
                      <a:pt x="718" y="172"/>
                    </a:cubicBezTo>
                    <a:cubicBezTo>
                      <a:pt x="716" y="171"/>
                      <a:pt x="709" y="176"/>
                      <a:pt x="708" y="174"/>
                    </a:cubicBezTo>
                    <a:cubicBezTo>
                      <a:pt x="706" y="173"/>
                      <a:pt x="711" y="166"/>
                      <a:pt x="710" y="164"/>
                    </a:cubicBezTo>
                    <a:cubicBezTo>
                      <a:pt x="709" y="162"/>
                      <a:pt x="701" y="164"/>
                      <a:pt x="700" y="162"/>
                    </a:cubicBezTo>
                    <a:cubicBezTo>
                      <a:pt x="699" y="160"/>
                      <a:pt x="707" y="156"/>
                      <a:pt x="706" y="153"/>
                    </a:cubicBezTo>
                    <a:cubicBezTo>
                      <a:pt x="706" y="151"/>
                      <a:pt x="698" y="149"/>
                      <a:pt x="698" y="147"/>
                    </a:cubicBezTo>
                    <a:cubicBezTo>
                      <a:pt x="698" y="145"/>
                      <a:pt x="707" y="144"/>
                      <a:pt x="707" y="142"/>
                    </a:cubicBezTo>
                    <a:cubicBezTo>
                      <a:pt x="708" y="140"/>
                      <a:pt x="701" y="135"/>
                      <a:pt x="702" y="133"/>
                    </a:cubicBezTo>
                    <a:cubicBezTo>
                      <a:pt x="703" y="131"/>
                      <a:pt x="712" y="134"/>
                      <a:pt x="713" y="132"/>
                    </a:cubicBezTo>
                    <a:cubicBezTo>
                      <a:pt x="714" y="131"/>
                      <a:pt x="710" y="123"/>
                      <a:pt x="712" y="122"/>
                    </a:cubicBezTo>
                    <a:cubicBezTo>
                      <a:pt x="713" y="120"/>
                      <a:pt x="720" y="126"/>
                      <a:pt x="722" y="125"/>
                    </a:cubicBezTo>
                    <a:cubicBezTo>
                      <a:pt x="724" y="124"/>
                      <a:pt x="722" y="115"/>
                      <a:pt x="724" y="114"/>
                    </a:cubicBezTo>
                    <a:cubicBezTo>
                      <a:pt x="726" y="114"/>
                      <a:pt x="731" y="121"/>
                      <a:pt x="733" y="121"/>
                    </a:cubicBezTo>
                    <a:close/>
                  </a:path>
                </a:pathLst>
              </a:custGeom>
              <a:solidFill>
                <a:schemeClr val="accent5">
                  <a:alpha val="40000"/>
                </a:schemeClr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9" name="Group 296"/>
              <p:cNvGrpSpPr/>
              <p:nvPr/>
            </p:nvGrpSpPr>
            <p:grpSpPr>
              <a:xfrm rot="2467258">
                <a:off x="1498299" y="6174338"/>
                <a:ext cx="173236" cy="175910"/>
                <a:chOff x="5902325" y="2266950"/>
                <a:chExt cx="820738" cy="833438"/>
              </a:xfrm>
              <a:solidFill>
                <a:schemeClr val="accent4"/>
              </a:solidFill>
            </p:grpSpPr>
            <p:sp>
              <p:nvSpPr>
                <p:cNvPr id="123" name="Freeform 147"/>
                <p:cNvSpPr>
                  <a:spLocks/>
                </p:cNvSpPr>
                <p:nvPr/>
              </p:nvSpPr>
              <p:spPr bwMode="auto">
                <a:xfrm>
                  <a:off x="6346825" y="2776538"/>
                  <a:ext cx="101600" cy="277813"/>
                </a:xfrm>
                <a:custGeom>
                  <a:avLst/>
                  <a:gdLst/>
                  <a:ahLst/>
                  <a:cxnLst>
                    <a:cxn ang="0">
                      <a:pos x="4" y="35"/>
                    </a:cxn>
                    <a:cxn ang="0">
                      <a:pos x="10" y="22"/>
                    </a:cxn>
                    <a:cxn ang="0">
                      <a:pos x="0" y="0"/>
                    </a:cxn>
                    <a:cxn ang="0">
                      <a:pos x="4" y="35"/>
                    </a:cxn>
                  </a:cxnLst>
                  <a:rect l="0" t="0" r="r" b="b"/>
                  <a:pathLst>
                    <a:path w="27" h="74">
                      <a:moveTo>
                        <a:pt x="4" y="35"/>
                      </a:moveTo>
                      <a:cubicBezTo>
                        <a:pt x="14" y="65"/>
                        <a:pt x="27" y="74"/>
                        <a:pt x="10" y="22"/>
                      </a:cubicBezTo>
                      <a:cubicBezTo>
                        <a:pt x="7" y="17"/>
                        <a:pt x="4" y="10"/>
                        <a:pt x="0" y="0"/>
                      </a:cubicBezTo>
                      <a:cubicBezTo>
                        <a:pt x="10" y="25"/>
                        <a:pt x="8" y="35"/>
                        <a:pt x="4" y="3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4" name="Freeform 151"/>
                <p:cNvSpPr>
                  <a:spLocks/>
                </p:cNvSpPr>
                <p:nvPr/>
              </p:nvSpPr>
              <p:spPr bwMode="auto">
                <a:xfrm>
                  <a:off x="6143625" y="2776538"/>
                  <a:ext cx="128588" cy="2778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3" y="27"/>
                    </a:cxn>
                    <a:cxn ang="0">
                      <a:pos x="29" y="12"/>
                    </a:cxn>
                    <a:cxn ang="0">
                      <a:pos x="28" y="3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74">
                      <a:moveTo>
                        <a:pt x="34" y="0"/>
                      </a:moveTo>
                      <a:cubicBezTo>
                        <a:pt x="24" y="28"/>
                        <a:pt x="15" y="33"/>
                        <a:pt x="13" y="27"/>
                      </a:cubicBezTo>
                      <a:cubicBezTo>
                        <a:pt x="0" y="59"/>
                        <a:pt x="5" y="74"/>
                        <a:pt x="29" y="12"/>
                      </a:cubicBezTo>
                      <a:cubicBezTo>
                        <a:pt x="5" y="73"/>
                        <a:pt x="15" y="66"/>
                        <a:pt x="28" y="35"/>
                      </a:cubicBezTo>
                      <a:cubicBezTo>
                        <a:pt x="25" y="32"/>
                        <a:pt x="26" y="22"/>
                        <a:pt x="3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5" name="Freeform 155"/>
                <p:cNvSpPr>
                  <a:spLocks/>
                </p:cNvSpPr>
                <p:nvPr/>
              </p:nvSpPr>
              <p:spPr bwMode="auto">
                <a:xfrm>
                  <a:off x="6253163" y="2752725"/>
                  <a:ext cx="79375" cy="347663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4" y="37"/>
                    </a:cxn>
                    <a:cxn ang="0">
                      <a:pos x="13" y="21"/>
                    </a:cxn>
                    <a:cxn ang="0">
                      <a:pos x="21" y="35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" h="92">
                      <a:moveTo>
                        <a:pt x="14" y="0"/>
                      </a:moveTo>
                      <a:cubicBezTo>
                        <a:pt x="13" y="18"/>
                        <a:pt x="8" y="31"/>
                        <a:pt x="4" y="37"/>
                      </a:cubicBezTo>
                      <a:cubicBezTo>
                        <a:pt x="0" y="74"/>
                        <a:pt x="6" y="90"/>
                        <a:pt x="13" y="21"/>
                      </a:cubicBezTo>
                      <a:cubicBezTo>
                        <a:pt x="6" y="92"/>
                        <a:pt x="19" y="74"/>
                        <a:pt x="21" y="35"/>
                      </a:cubicBezTo>
                      <a:cubicBezTo>
                        <a:pt x="17" y="28"/>
                        <a:pt x="13" y="16"/>
                        <a:pt x="14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30" name="Group 291"/>
                <p:cNvGrpSpPr/>
                <p:nvPr/>
              </p:nvGrpSpPr>
              <p:grpSpPr>
                <a:xfrm>
                  <a:off x="5902325" y="2266950"/>
                  <a:ext cx="820738" cy="784225"/>
                  <a:chOff x="4111625" y="2266950"/>
                  <a:chExt cx="820738" cy="784225"/>
                </a:xfrm>
                <a:grpFill/>
              </p:grpSpPr>
              <p:sp>
                <p:nvSpPr>
                  <p:cNvPr id="127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2395538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3" y="9"/>
                      </a:cxn>
                      <a:cxn ang="0">
                        <a:pos x="7" y="12"/>
                      </a:cxn>
                      <a:cxn ang="0">
                        <a:pos x="7" y="11"/>
                      </a:cxn>
                      <a:cxn ang="0">
                        <a:pos x="0" y="0"/>
                      </a:cxn>
                      <a:cxn ang="0">
                        <a:pos x="3" y="9"/>
                      </a:cxn>
                    </a:cxnLst>
                    <a:rect l="0" t="0" r="r" b="b"/>
                    <a:pathLst>
                      <a:path w="7" h="12">
                        <a:moveTo>
                          <a:pt x="3" y="9"/>
                        </a:moveTo>
                        <a:cubicBezTo>
                          <a:pt x="4" y="10"/>
                          <a:pt x="5" y="11"/>
                          <a:pt x="7" y="12"/>
                        </a:cubicBezTo>
                        <a:cubicBezTo>
                          <a:pt x="7" y="12"/>
                          <a:pt x="7" y="11"/>
                          <a:pt x="7" y="11"/>
                        </a:cubicBezTo>
                        <a:cubicBezTo>
                          <a:pt x="5" y="7"/>
                          <a:pt x="2" y="4"/>
                          <a:pt x="0" y="0"/>
                        </a:cubicBezTo>
                        <a:cubicBezTo>
                          <a:pt x="1" y="3"/>
                          <a:pt x="2" y="6"/>
                          <a:pt x="3" y="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8" name="Freeform 30"/>
                  <p:cNvSpPr>
                    <a:spLocks/>
                  </p:cNvSpPr>
                  <p:nvPr/>
                </p:nvSpPr>
                <p:spPr bwMode="auto">
                  <a:xfrm>
                    <a:off x="4721225" y="2686050"/>
                    <a:ext cx="60325" cy="6350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6" y="2"/>
                      </a:cxn>
                      <a:cxn ang="0">
                        <a:pos x="16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6" h="2">
                        <a:moveTo>
                          <a:pt x="1" y="0"/>
                        </a:moveTo>
                        <a:cubicBezTo>
                          <a:pt x="7" y="1"/>
                          <a:pt x="12" y="1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1" y="1"/>
                          <a:pt x="6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9" name="Freeform 145"/>
                  <p:cNvSpPr>
                    <a:spLocks/>
                  </p:cNvSpPr>
                  <p:nvPr/>
                </p:nvSpPr>
                <p:spPr bwMode="auto">
                  <a:xfrm>
                    <a:off x="4495800" y="2436813"/>
                    <a:ext cx="11113" cy="30163"/>
                  </a:xfrm>
                  <a:custGeom>
                    <a:avLst/>
                    <a:gdLst/>
                    <a:ahLst/>
                    <a:cxnLst>
                      <a:cxn ang="0">
                        <a:pos x="3" y="8"/>
                      </a:cxn>
                      <a:cxn ang="0">
                        <a:pos x="3" y="5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3" y="8"/>
                      </a:cxn>
                    </a:cxnLst>
                    <a:rect l="0" t="0" r="r" b="b"/>
                    <a:pathLst>
                      <a:path w="3" h="8">
                        <a:moveTo>
                          <a:pt x="3" y="8"/>
                        </a:moveTo>
                        <a:cubicBezTo>
                          <a:pt x="3" y="7"/>
                          <a:pt x="3" y="6"/>
                          <a:pt x="3" y="5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3"/>
                          <a:pt x="2" y="5"/>
                          <a:pt x="3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0" name="Freeform 146"/>
                  <p:cNvSpPr>
                    <a:spLocks/>
                  </p:cNvSpPr>
                  <p:nvPr/>
                </p:nvSpPr>
                <p:spPr bwMode="auto">
                  <a:xfrm>
                    <a:off x="4232275" y="2730500"/>
                    <a:ext cx="230188" cy="260350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35" y="21"/>
                      </a:cxn>
                      <a:cxn ang="0">
                        <a:pos x="48" y="16"/>
                      </a:cxn>
                      <a:cxn ang="0">
                        <a:pos x="45" y="3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61" h="69">
                        <a:moveTo>
                          <a:pt x="61" y="0"/>
                        </a:moveTo>
                        <a:cubicBezTo>
                          <a:pt x="52" y="11"/>
                          <a:pt x="42" y="18"/>
                          <a:pt x="35" y="21"/>
                        </a:cubicBezTo>
                        <a:cubicBezTo>
                          <a:pt x="7" y="50"/>
                          <a:pt x="0" y="69"/>
                          <a:pt x="48" y="16"/>
                        </a:cubicBezTo>
                        <a:cubicBezTo>
                          <a:pt x="0" y="69"/>
                          <a:pt x="19" y="60"/>
                          <a:pt x="45" y="30"/>
                        </a:cubicBezTo>
                        <a:cubicBezTo>
                          <a:pt x="46" y="22"/>
                          <a:pt x="51" y="11"/>
                          <a:pt x="61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1" name="Freeform 148"/>
                  <p:cNvSpPr>
                    <a:spLocks/>
                  </p:cNvSpPr>
                  <p:nvPr/>
                </p:nvSpPr>
                <p:spPr bwMode="auto">
                  <a:xfrm>
                    <a:off x="4602163" y="2697163"/>
                    <a:ext cx="17463" cy="6350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ubicBezTo>
                          <a:pt x="1" y="1"/>
                          <a:pt x="3" y="2"/>
                          <a:pt x="5" y="2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2" name="Freeform 149"/>
                  <p:cNvSpPr>
                    <a:spLocks/>
                  </p:cNvSpPr>
                  <p:nvPr/>
                </p:nvSpPr>
                <p:spPr bwMode="auto">
                  <a:xfrm>
                    <a:off x="4572000" y="2590800"/>
                    <a:ext cx="6350" cy="793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3" name="Freeform 150"/>
                  <p:cNvSpPr>
                    <a:spLocks/>
                  </p:cNvSpPr>
                  <p:nvPr/>
                </p:nvSpPr>
                <p:spPr bwMode="auto">
                  <a:xfrm>
                    <a:off x="4665663" y="2794000"/>
                    <a:ext cx="169863" cy="1476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" h="39">
                        <a:moveTo>
                          <a:pt x="0" y="0"/>
                        </a:moveTo>
                        <a:cubicBezTo>
                          <a:pt x="45" y="39"/>
                          <a:pt x="40" y="26"/>
                          <a:pt x="15" y="4"/>
                        </a:cubicBezTo>
                        <a:cubicBezTo>
                          <a:pt x="13" y="5"/>
                          <a:pt x="8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4" name="Freeform 152"/>
                  <p:cNvSpPr>
                    <a:spLocks/>
                  </p:cNvSpPr>
                  <p:nvPr/>
                </p:nvSpPr>
                <p:spPr bwMode="auto">
                  <a:xfrm>
                    <a:off x="4424363" y="2343150"/>
                    <a:ext cx="57150" cy="146050"/>
                  </a:xfrm>
                  <a:custGeom>
                    <a:avLst/>
                    <a:gdLst/>
                    <a:ahLst/>
                    <a:cxnLst>
                      <a:cxn ang="0">
                        <a:pos x="15" y="23"/>
                      </a:cxn>
                      <a:cxn ang="0">
                        <a:pos x="12" y="14"/>
                      </a:cxn>
                      <a:cxn ang="0">
                        <a:pos x="0" y="0"/>
                      </a:cxn>
                      <a:cxn ang="0">
                        <a:pos x="10" y="39"/>
                      </a:cxn>
                      <a:cxn ang="0">
                        <a:pos x="15" y="23"/>
                      </a:cxn>
                    </a:cxnLst>
                    <a:rect l="0" t="0" r="r" b="b"/>
                    <a:pathLst>
                      <a:path w="15" h="39">
                        <a:moveTo>
                          <a:pt x="15" y="23"/>
                        </a:moveTo>
                        <a:cubicBezTo>
                          <a:pt x="14" y="20"/>
                          <a:pt x="13" y="17"/>
                          <a:pt x="12" y="14"/>
                        </a:cubicBezTo>
                        <a:cubicBezTo>
                          <a:pt x="8" y="9"/>
                          <a:pt x="4" y="4"/>
                          <a:pt x="0" y="0"/>
                        </a:cubicBezTo>
                        <a:cubicBezTo>
                          <a:pt x="0" y="5"/>
                          <a:pt x="2" y="17"/>
                          <a:pt x="10" y="39"/>
                        </a:cubicBezTo>
                        <a:cubicBezTo>
                          <a:pt x="7" y="25"/>
                          <a:pt x="11" y="20"/>
                          <a:pt x="15" y="2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5" name="Freeform 153"/>
                  <p:cNvSpPr>
                    <a:spLocks/>
                  </p:cNvSpPr>
                  <p:nvPr/>
                </p:nvSpPr>
                <p:spPr bwMode="auto">
                  <a:xfrm>
                    <a:off x="4597400" y="2867025"/>
                    <a:ext cx="68263" cy="1841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cubicBezTo>
                          <a:pt x="18" y="49"/>
                          <a:pt x="17" y="37"/>
                          <a:pt x="6" y="8"/>
                        </a:cubicBezTo>
                        <a:cubicBezTo>
                          <a:pt x="5" y="8"/>
                          <a:pt x="3" y="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6" name="Freeform 154"/>
                  <p:cNvSpPr>
                    <a:spLocks/>
                  </p:cNvSpPr>
                  <p:nvPr/>
                </p:nvSpPr>
                <p:spPr bwMode="auto">
                  <a:xfrm>
                    <a:off x="4605338" y="2746375"/>
                    <a:ext cx="225425" cy="198438"/>
                  </a:xfrm>
                  <a:custGeom>
                    <a:avLst/>
                    <a:gdLst/>
                    <a:ahLst/>
                    <a:cxnLst>
                      <a:cxn ang="0">
                        <a:pos x="22" y="27"/>
                      </a:cxn>
                      <a:cxn ang="0">
                        <a:pos x="16" y="12"/>
                      </a:cxn>
                      <a:cxn ang="0">
                        <a:pos x="0" y="0"/>
                      </a:cxn>
                      <a:cxn ang="0">
                        <a:pos x="22" y="27"/>
                      </a:cxn>
                    </a:cxnLst>
                    <a:rect l="0" t="0" r="r" b="b"/>
                    <a:pathLst>
                      <a:path w="60" h="53">
                        <a:moveTo>
                          <a:pt x="22" y="27"/>
                        </a:moveTo>
                        <a:cubicBezTo>
                          <a:pt x="47" y="49"/>
                          <a:pt x="60" y="53"/>
                          <a:pt x="16" y="12"/>
                        </a:cubicBezTo>
                        <a:cubicBezTo>
                          <a:pt x="11" y="10"/>
                          <a:pt x="6" y="5"/>
                          <a:pt x="0" y="0"/>
                        </a:cubicBezTo>
                        <a:cubicBezTo>
                          <a:pt x="16" y="15"/>
                          <a:pt x="22" y="24"/>
                          <a:pt x="22" y="27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7" name="Freeform 156"/>
                  <p:cNvSpPr>
                    <a:spLocks/>
                  </p:cNvSpPr>
                  <p:nvPr/>
                </p:nvSpPr>
                <p:spPr bwMode="auto">
                  <a:xfrm>
                    <a:off x="4564063" y="2741613"/>
                    <a:ext cx="187325" cy="2905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34"/>
                      </a:cxn>
                      <a:cxn ang="0">
                        <a:pos x="13" y="17"/>
                      </a:cxn>
                      <a:cxn ang="0">
                        <a:pos x="28" y="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0" h="77">
                        <a:moveTo>
                          <a:pt x="0" y="0"/>
                        </a:moveTo>
                        <a:cubicBezTo>
                          <a:pt x="9" y="14"/>
                          <a:pt x="14" y="26"/>
                          <a:pt x="15" y="34"/>
                        </a:cubicBezTo>
                        <a:cubicBezTo>
                          <a:pt x="35" y="67"/>
                          <a:pt x="50" y="77"/>
                          <a:pt x="13" y="17"/>
                        </a:cubicBezTo>
                        <a:cubicBezTo>
                          <a:pt x="49" y="76"/>
                          <a:pt x="48" y="59"/>
                          <a:pt x="28" y="29"/>
                        </a:cubicBezTo>
                        <a:cubicBezTo>
                          <a:pt x="21" y="26"/>
                          <a:pt x="10" y="16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8" name="Freeform 157"/>
                  <p:cNvSpPr>
                    <a:spLocks/>
                  </p:cNvSpPr>
                  <p:nvPr/>
                </p:nvSpPr>
                <p:spPr bwMode="auto">
                  <a:xfrm>
                    <a:off x="4111625" y="2500313"/>
                    <a:ext cx="328613" cy="139700"/>
                  </a:xfrm>
                  <a:custGeom>
                    <a:avLst/>
                    <a:gdLst/>
                    <a:ahLst/>
                    <a:cxnLst>
                      <a:cxn ang="0">
                        <a:pos x="58" y="16"/>
                      </a:cxn>
                      <a:cxn ang="0">
                        <a:pos x="69" y="28"/>
                      </a:cxn>
                      <a:cxn ang="0">
                        <a:pos x="58" y="30"/>
                      </a:cxn>
                      <a:cxn ang="0">
                        <a:pos x="87" y="37"/>
                      </a:cxn>
                      <a:cxn ang="0">
                        <a:pos x="58" y="16"/>
                      </a:cxn>
                    </a:cxnLst>
                    <a:rect l="0" t="0" r="r" b="b"/>
                    <a:pathLst>
                      <a:path w="87" h="37">
                        <a:moveTo>
                          <a:pt x="58" y="16"/>
                        </a:moveTo>
                        <a:cubicBezTo>
                          <a:pt x="22" y="1"/>
                          <a:pt x="3" y="1"/>
                          <a:pt x="69" y="28"/>
                        </a:cubicBezTo>
                        <a:cubicBezTo>
                          <a:pt x="0" y="0"/>
                          <a:pt x="18" y="16"/>
                          <a:pt x="58" y="30"/>
                        </a:cubicBezTo>
                        <a:cubicBezTo>
                          <a:pt x="66" y="31"/>
                          <a:pt x="76" y="32"/>
                          <a:pt x="87" y="37"/>
                        </a:cubicBezTo>
                        <a:cubicBezTo>
                          <a:pt x="72" y="31"/>
                          <a:pt x="62" y="23"/>
                          <a:pt x="58" y="16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9" name="Freeform 158"/>
                  <p:cNvSpPr>
                    <a:spLocks/>
                  </p:cNvSpPr>
                  <p:nvPr/>
                </p:nvSpPr>
                <p:spPr bwMode="auto">
                  <a:xfrm>
                    <a:off x="4643438" y="2711450"/>
                    <a:ext cx="288925" cy="128588"/>
                  </a:xfrm>
                  <a:custGeom>
                    <a:avLst/>
                    <a:gdLst/>
                    <a:ahLst/>
                    <a:cxnLst>
                      <a:cxn ang="0">
                        <a:pos x="10" y="4"/>
                      </a:cxn>
                      <a:cxn ang="0">
                        <a:pos x="22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21" y="19"/>
                      </a:cxn>
                      <a:cxn ang="0">
                        <a:pos x="10" y="4"/>
                      </a:cxn>
                    </a:cxnLst>
                    <a:rect l="0" t="0" r="r" b="b"/>
                    <a:pathLst>
                      <a:path w="77" h="34">
                        <a:moveTo>
                          <a:pt x="10" y="4"/>
                        </a:moveTo>
                        <a:cubicBezTo>
                          <a:pt x="77" y="31"/>
                          <a:pt x="61" y="16"/>
                          <a:pt x="22" y="2"/>
                        </a:cubicBezTo>
                        <a:cubicBezTo>
                          <a:pt x="16" y="2"/>
                          <a:pt x="9" y="2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1" y="7"/>
                          <a:pt x="18" y="14"/>
                          <a:pt x="21" y="19"/>
                        </a:cubicBezTo>
                        <a:cubicBezTo>
                          <a:pt x="55" y="34"/>
                          <a:pt x="74" y="30"/>
                          <a:pt x="10" y="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0" name="Freeform 159"/>
                  <p:cNvSpPr>
                    <a:spLocks/>
                  </p:cNvSpPr>
                  <p:nvPr/>
                </p:nvSpPr>
                <p:spPr bwMode="auto">
                  <a:xfrm>
                    <a:off x="4654550" y="2659063"/>
                    <a:ext cx="127000" cy="30163"/>
                  </a:xfrm>
                  <a:custGeom>
                    <a:avLst/>
                    <a:gdLst/>
                    <a:ahLst/>
                    <a:cxnLst>
                      <a:cxn ang="0">
                        <a:pos x="34" y="8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0" y="5"/>
                      </a:cxn>
                      <a:cxn ang="0">
                        <a:pos x="18" y="7"/>
                      </a:cxn>
                      <a:cxn ang="0">
                        <a:pos x="34" y="8"/>
                      </a:cxn>
                    </a:cxnLst>
                    <a:rect l="0" t="0" r="r" b="b"/>
                    <a:pathLst>
                      <a:path w="34" h="8">
                        <a:moveTo>
                          <a:pt x="34" y="8"/>
                        </a:moveTo>
                        <a:cubicBezTo>
                          <a:pt x="32" y="5"/>
                          <a:pt x="30" y="3"/>
                          <a:pt x="28" y="0"/>
                        </a:cubicBezTo>
                        <a:cubicBezTo>
                          <a:pt x="25" y="3"/>
                          <a:pt x="16" y="5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7" y="5"/>
                          <a:pt x="13" y="6"/>
                          <a:pt x="18" y="7"/>
                        </a:cubicBezTo>
                        <a:cubicBezTo>
                          <a:pt x="24" y="7"/>
                          <a:pt x="29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1" name="Freeform 160"/>
                  <p:cNvSpPr>
                    <a:spLocks/>
                  </p:cNvSpPr>
                  <p:nvPr/>
                </p:nvSpPr>
                <p:spPr bwMode="auto">
                  <a:xfrm>
                    <a:off x="4792663" y="2697163"/>
                    <a:ext cx="114300" cy="25400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0" h="7">
                        <a:moveTo>
                          <a:pt x="2" y="0"/>
                        </a:moveTo>
                        <a:cubicBezTo>
                          <a:pt x="1" y="2"/>
                          <a:pt x="1" y="4"/>
                          <a:pt x="0" y="5"/>
                        </a:cubicBezTo>
                        <a:cubicBezTo>
                          <a:pt x="22" y="7"/>
                          <a:pt x="30" y="4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2" name="Freeform 161"/>
                  <p:cNvSpPr>
                    <a:spLocks/>
                  </p:cNvSpPr>
                  <p:nvPr/>
                </p:nvSpPr>
                <p:spPr bwMode="auto">
                  <a:xfrm>
                    <a:off x="4725988" y="2686050"/>
                    <a:ext cx="66675" cy="30163"/>
                  </a:xfrm>
                  <a:custGeom>
                    <a:avLst/>
                    <a:gdLst/>
                    <a:ahLst/>
                    <a:cxnLst>
                      <a:cxn ang="0">
                        <a:pos x="9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5" y="2"/>
                      </a:cxn>
                      <a:cxn ang="0">
                        <a:pos x="0" y="0"/>
                      </a:cxn>
                      <a:cxn ang="0">
                        <a:pos x="9" y="8"/>
                      </a:cxn>
                    </a:cxnLst>
                    <a:rect l="0" t="0" r="r" b="b"/>
                    <a:pathLst>
                      <a:path w="18" h="8">
                        <a:moveTo>
                          <a:pt x="9" y="8"/>
                        </a:moveTo>
                        <a:cubicBezTo>
                          <a:pt x="12" y="8"/>
                          <a:pt x="15" y="8"/>
                          <a:pt x="18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8" y="8"/>
                          <a:pt x="17" y="5"/>
                          <a:pt x="15" y="2"/>
                        </a:cubicBezTo>
                        <a:cubicBezTo>
                          <a:pt x="11" y="1"/>
                          <a:pt x="6" y="1"/>
                          <a:pt x="0" y="0"/>
                        </a:cubicBezTo>
                        <a:cubicBezTo>
                          <a:pt x="11" y="3"/>
                          <a:pt x="13" y="6"/>
                          <a:pt x="9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3" name="Freeform 162"/>
                  <p:cNvSpPr>
                    <a:spLocks/>
                  </p:cNvSpPr>
                  <p:nvPr/>
                </p:nvSpPr>
                <p:spPr bwMode="auto">
                  <a:xfrm>
                    <a:off x="4805363" y="2659063"/>
                    <a:ext cx="93663" cy="3016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8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25" h="8">
                        <a:moveTo>
                          <a:pt x="3" y="0"/>
                        </a:moveTo>
                        <a:cubicBezTo>
                          <a:pt x="2" y="3"/>
                          <a:pt x="1" y="5"/>
                          <a:pt x="0" y="8"/>
                        </a:cubicBezTo>
                        <a:cubicBezTo>
                          <a:pt x="25" y="8"/>
                          <a:pt x="21" y="3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4" name="Freeform 163"/>
                  <p:cNvSpPr>
                    <a:spLocks/>
                  </p:cNvSpPr>
                  <p:nvPr/>
                </p:nvSpPr>
                <p:spPr bwMode="auto">
                  <a:xfrm>
                    <a:off x="4179888" y="2771775"/>
                    <a:ext cx="173038" cy="112713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39" y="13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30">
                        <a:moveTo>
                          <a:pt x="46" y="0"/>
                        </a:moveTo>
                        <a:cubicBezTo>
                          <a:pt x="0" y="30"/>
                          <a:pt x="13" y="29"/>
                          <a:pt x="39" y="13"/>
                        </a:cubicBezTo>
                        <a:cubicBezTo>
                          <a:pt x="36" y="12"/>
                          <a:pt x="37" y="8"/>
                          <a:pt x="46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5" name="Freeform 164"/>
                  <p:cNvSpPr>
                    <a:spLocks/>
                  </p:cNvSpPr>
                  <p:nvPr/>
                </p:nvSpPr>
                <p:spPr bwMode="auto">
                  <a:xfrm>
                    <a:off x="4849813" y="2568575"/>
                    <a:ext cx="11113" cy="1587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0" y="2"/>
                          <a:pt x="0" y="4"/>
                        </a:cubicBezTo>
                        <a:cubicBezTo>
                          <a:pt x="2" y="2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6" name="Freeform 165"/>
                  <p:cNvSpPr>
                    <a:spLocks/>
                  </p:cNvSpPr>
                  <p:nvPr/>
                </p:nvSpPr>
                <p:spPr bwMode="auto">
                  <a:xfrm>
                    <a:off x="4116388" y="2606675"/>
                    <a:ext cx="184150" cy="38100"/>
                  </a:xfrm>
                  <a:custGeom>
                    <a:avLst/>
                    <a:gdLst/>
                    <a:ahLst/>
                    <a:cxnLst>
                      <a:cxn ang="0">
                        <a:pos x="46" y="3"/>
                      </a:cxn>
                      <a:cxn ang="0">
                        <a:pos x="49" y="10"/>
                      </a:cxn>
                      <a:cxn ang="0">
                        <a:pos x="46" y="3"/>
                      </a:cxn>
                    </a:cxnLst>
                    <a:rect l="0" t="0" r="r" b="b"/>
                    <a:pathLst>
                      <a:path w="49" h="10">
                        <a:moveTo>
                          <a:pt x="46" y="3"/>
                        </a:moveTo>
                        <a:cubicBezTo>
                          <a:pt x="14" y="0"/>
                          <a:pt x="0" y="5"/>
                          <a:pt x="49" y="10"/>
                        </a:cubicBezTo>
                        <a:cubicBezTo>
                          <a:pt x="41" y="8"/>
                          <a:pt x="41" y="5"/>
                          <a:pt x="46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7" name="Freeform 166"/>
                  <p:cNvSpPr>
                    <a:spLocks/>
                  </p:cNvSpPr>
                  <p:nvPr/>
                </p:nvSpPr>
                <p:spPr bwMode="auto">
                  <a:xfrm>
                    <a:off x="4111625" y="2697163"/>
                    <a:ext cx="328613" cy="120650"/>
                  </a:xfrm>
                  <a:custGeom>
                    <a:avLst/>
                    <a:gdLst/>
                    <a:ahLst/>
                    <a:cxnLst>
                      <a:cxn ang="0">
                        <a:pos x="50" y="3"/>
                      </a:cxn>
                      <a:cxn ang="0">
                        <a:pos x="68" y="7"/>
                      </a:cxn>
                      <a:cxn ang="0">
                        <a:pos x="59" y="14"/>
                      </a:cxn>
                      <a:cxn ang="0">
                        <a:pos x="87" y="0"/>
                      </a:cxn>
                      <a:cxn ang="0">
                        <a:pos x="50" y="3"/>
                      </a:cxn>
                    </a:cxnLst>
                    <a:rect l="0" t="0" r="r" b="b"/>
                    <a:pathLst>
                      <a:path w="87" h="32">
                        <a:moveTo>
                          <a:pt x="50" y="3"/>
                        </a:moveTo>
                        <a:cubicBezTo>
                          <a:pt x="14" y="14"/>
                          <a:pt x="3" y="30"/>
                          <a:pt x="68" y="7"/>
                        </a:cubicBezTo>
                        <a:cubicBezTo>
                          <a:pt x="0" y="32"/>
                          <a:pt x="20" y="28"/>
                          <a:pt x="59" y="14"/>
                        </a:cubicBezTo>
                        <a:cubicBezTo>
                          <a:pt x="65" y="9"/>
                          <a:pt x="75" y="5"/>
                          <a:pt x="87" y="0"/>
                        </a:cubicBezTo>
                        <a:cubicBezTo>
                          <a:pt x="71" y="6"/>
                          <a:pt x="57" y="5"/>
                          <a:pt x="50" y="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8" name="Freeform 167"/>
                  <p:cNvSpPr>
                    <a:spLocks/>
                  </p:cNvSpPr>
                  <p:nvPr/>
                </p:nvSpPr>
                <p:spPr bwMode="auto">
                  <a:xfrm>
                    <a:off x="4217988" y="2390775"/>
                    <a:ext cx="217488" cy="200025"/>
                  </a:xfrm>
                  <a:custGeom>
                    <a:avLst/>
                    <a:gdLst/>
                    <a:ahLst/>
                    <a:cxnLst>
                      <a:cxn ang="0">
                        <a:pos x="58" y="53"/>
                      </a:cxn>
                      <a:cxn ang="0">
                        <a:pos x="46" y="41"/>
                      </a:cxn>
                      <a:cxn ang="0">
                        <a:pos x="27" y="37"/>
                      </a:cxn>
                      <a:cxn ang="0">
                        <a:pos x="58" y="53"/>
                      </a:cxn>
                    </a:cxnLst>
                    <a:rect l="0" t="0" r="r" b="b"/>
                    <a:pathLst>
                      <a:path w="58" h="53">
                        <a:moveTo>
                          <a:pt x="58" y="53"/>
                        </a:moveTo>
                        <a:cubicBezTo>
                          <a:pt x="53" y="49"/>
                          <a:pt x="49" y="45"/>
                          <a:pt x="46" y="41"/>
                        </a:cubicBezTo>
                        <a:cubicBezTo>
                          <a:pt x="0" y="0"/>
                          <a:pt x="2" y="15"/>
                          <a:pt x="27" y="37"/>
                        </a:cubicBezTo>
                        <a:cubicBezTo>
                          <a:pt x="28" y="32"/>
                          <a:pt x="38" y="34"/>
                          <a:pt x="58" y="5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9" name="Freeform 168"/>
                  <p:cNvSpPr>
                    <a:spLocks/>
                  </p:cNvSpPr>
                  <p:nvPr/>
                </p:nvSpPr>
                <p:spPr bwMode="auto">
                  <a:xfrm>
                    <a:off x="4221163" y="2390775"/>
                    <a:ext cx="169863" cy="155575"/>
                  </a:xfrm>
                  <a:custGeom>
                    <a:avLst/>
                    <a:gdLst/>
                    <a:ahLst/>
                    <a:cxnLst>
                      <a:cxn ang="0">
                        <a:pos x="36" y="24"/>
                      </a:cxn>
                      <a:cxn ang="0">
                        <a:pos x="45" y="41"/>
                      </a:cxn>
                      <a:cxn ang="0">
                        <a:pos x="36" y="24"/>
                      </a:cxn>
                    </a:cxnLst>
                    <a:rect l="0" t="0" r="r" b="b"/>
                    <a:pathLst>
                      <a:path w="45" h="41">
                        <a:moveTo>
                          <a:pt x="36" y="24"/>
                        </a:moveTo>
                        <a:cubicBezTo>
                          <a:pt x="12" y="2"/>
                          <a:pt x="0" y="0"/>
                          <a:pt x="45" y="41"/>
                        </a:cubicBezTo>
                        <a:cubicBezTo>
                          <a:pt x="36" y="31"/>
                          <a:pt x="34" y="25"/>
                          <a:pt x="36" y="2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0" name="Freeform 169"/>
                  <p:cNvSpPr>
                    <a:spLocks/>
                  </p:cNvSpPr>
                  <p:nvPr/>
                </p:nvSpPr>
                <p:spPr bwMode="auto">
                  <a:xfrm>
                    <a:off x="4119563" y="2632075"/>
                    <a:ext cx="285750" cy="49213"/>
                  </a:xfrm>
                  <a:custGeom>
                    <a:avLst/>
                    <a:gdLst/>
                    <a:ahLst/>
                    <a:cxnLst>
                      <a:cxn ang="0">
                        <a:pos x="76" y="8"/>
                      </a:cxn>
                      <a:cxn ang="0">
                        <a:pos x="49" y="4"/>
                      </a:cxn>
                      <a:cxn ang="0">
                        <a:pos x="42" y="13"/>
                      </a:cxn>
                      <a:cxn ang="0">
                        <a:pos x="76" y="8"/>
                      </a:cxn>
                    </a:cxnLst>
                    <a:rect l="0" t="0" r="r" b="b"/>
                    <a:pathLst>
                      <a:path w="76" h="13">
                        <a:moveTo>
                          <a:pt x="76" y="8"/>
                        </a:moveTo>
                        <a:cubicBezTo>
                          <a:pt x="63" y="7"/>
                          <a:pt x="55" y="5"/>
                          <a:pt x="49" y="4"/>
                        </a:cubicBezTo>
                        <a:cubicBezTo>
                          <a:pt x="0" y="0"/>
                          <a:pt x="12" y="10"/>
                          <a:pt x="42" y="13"/>
                        </a:cubicBezTo>
                        <a:cubicBezTo>
                          <a:pt x="44" y="9"/>
                          <a:pt x="54" y="6"/>
                          <a:pt x="76" y="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1" name="Freeform 170"/>
                  <p:cNvSpPr>
                    <a:spLocks/>
                  </p:cNvSpPr>
                  <p:nvPr/>
                </p:nvSpPr>
                <p:spPr bwMode="auto">
                  <a:xfrm>
                    <a:off x="4176713" y="2727325"/>
                    <a:ext cx="247650" cy="153988"/>
                  </a:xfrm>
                  <a:custGeom>
                    <a:avLst/>
                    <a:gdLst/>
                    <a:ahLst/>
                    <a:cxnLst>
                      <a:cxn ang="0">
                        <a:pos x="33" y="13"/>
                      </a:cxn>
                      <a:cxn ang="0">
                        <a:pos x="48" y="12"/>
                      </a:cxn>
                      <a:cxn ang="0">
                        <a:pos x="66" y="0"/>
                      </a:cxn>
                      <a:cxn ang="0">
                        <a:pos x="33" y="13"/>
                      </a:cxn>
                    </a:cxnLst>
                    <a:rect l="0" t="0" r="r" b="b"/>
                    <a:pathLst>
                      <a:path w="66" h="41">
                        <a:moveTo>
                          <a:pt x="33" y="13"/>
                        </a:moveTo>
                        <a:cubicBezTo>
                          <a:pt x="6" y="30"/>
                          <a:pt x="0" y="41"/>
                          <a:pt x="48" y="12"/>
                        </a:cubicBezTo>
                        <a:cubicBezTo>
                          <a:pt x="52" y="8"/>
                          <a:pt x="58" y="5"/>
                          <a:pt x="66" y="0"/>
                        </a:cubicBezTo>
                        <a:cubicBezTo>
                          <a:pt x="40" y="15"/>
                          <a:pt x="31" y="17"/>
                          <a:pt x="33" y="13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2" name="Freeform 171"/>
                  <p:cNvSpPr>
                    <a:spLocks/>
                  </p:cNvSpPr>
                  <p:nvPr/>
                </p:nvSpPr>
                <p:spPr bwMode="auto">
                  <a:xfrm>
                    <a:off x="4506913" y="2455863"/>
                    <a:ext cx="30163" cy="128588"/>
                  </a:xfrm>
                  <a:custGeom>
                    <a:avLst/>
                    <a:gdLst/>
                    <a:ahLst/>
                    <a:cxnLst>
                      <a:cxn ang="0">
                        <a:pos x="5" y="34"/>
                      </a:cxn>
                      <a:cxn ang="0">
                        <a:pos x="8" y="13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5" y="34"/>
                      </a:cxn>
                    </a:cxnLst>
                    <a:rect l="0" t="0" r="r" b="b"/>
                    <a:pathLst>
                      <a:path w="8" h="34">
                        <a:moveTo>
                          <a:pt x="5" y="34"/>
                        </a:moveTo>
                        <a:cubicBezTo>
                          <a:pt x="5" y="26"/>
                          <a:pt x="6" y="19"/>
                          <a:pt x="8" y="13"/>
                        </a:cubicBezTo>
                        <a:cubicBezTo>
                          <a:pt x="5" y="9"/>
                          <a:pt x="3" y="4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3" y="10"/>
                          <a:pt x="5" y="21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3" name="Freeform 172"/>
                  <p:cNvSpPr>
                    <a:spLocks/>
                  </p:cNvSpPr>
                  <p:nvPr/>
                </p:nvSpPr>
                <p:spPr bwMode="auto">
                  <a:xfrm>
                    <a:off x="4559300" y="2554288"/>
                    <a:ext cx="1588" cy="635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4" name="Freeform 173"/>
                  <p:cNvSpPr>
                    <a:spLocks/>
                  </p:cNvSpPr>
                  <p:nvPr/>
                </p:nvSpPr>
                <p:spPr bwMode="auto">
                  <a:xfrm>
                    <a:off x="4297363" y="2297113"/>
                    <a:ext cx="179388" cy="298450"/>
                  </a:xfrm>
                  <a:custGeom>
                    <a:avLst/>
                    <a:gdLst/>
                    <a:ahLst/>
                    <a:cxnLst>
                      <a:cxn ang="0">
                        <a:pos x="48" y="79"/>
                      </a:cxn>
                      <a:cxn ang="0">
                        <a:pos x="33" y="40"/>
                      </a:cxn>
                      <a:cxn ang="0">
                        <a:pos x="38" y="61"/>
                      </a:cxn>
                      <a:cxn ang="0">
                        <a:pos x="24" y="52"/>
                      </a:cxn>
                      <a:cxn ang="0">
                        <a:pos x="48" y="79"/>
                      </a:cxn>
                    </a:cxnLst>
                    <a:rect l="0" t="0" r="r" b="b"/>
                    <a:pathLst>
                      <a:path w="48" h="79">
                        <a:moveTo>
                          <a:pt x="48" y="79"/>
                        </a:moveTo>
                        <a:cubicBezTo>
                          <a:pt x="37" y="61"/>
                          <a:pt x="33" y="45"/>
                          <a:pt x="33" y="40"/>
                        </a:cubicBezTo>
                        <a:cubicBezTo>
                          <a:pt x="15" y="10"/>
                          <a:pt x="2" y="4"/>
                          <a:pt x="38" y="61"/>
                        </a:cubicBezTo>
                        <a:cubicBezTo>
                          <a:pt x="0" y="0"/>
                          <a:pt x="3" y="19"/>
                          <a:pt x="24" y="52"/>
                        </a:cubicBezTo>
                        <a:cubicBezTo>
                          <a:pt x="31" y="56"/>
                          <a:pt x="40" y="65"/>
                          <a:pt x="48" y="79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5" name="Freeform 174"/>
                  <p:cNvSpPr>
                    <a:spLocks/>
                  </p:cNvSpPr>
                  <p:nvPr/>
                </p:nvSpPr>
                <p:spPr bwMode="auto">
                  <a:xfrm>
                    <a:off x="4383088" y="2266950"/>
                    <a:ext cx="98425" cy="293688"/>
                  </a:xfrm>
                  <a:custGeom>
                    <a:avLst/>
                    <a:gdLst/>
                    <a:ahLst/>
                    <a:cxnLst>
                      <a:cxn ang="0">
                        <a:pos x="26" y="78"/>
                      </a:cxn>
                      <a:cxn ang="0">
                        <a:pos x="21" y="59"/>
                      </a:cxn>
                      <a:cxn ang="0">
                        <a:pos x="14" y="50"/>
                      </a:cxn>
                      <a:cxn ang="0">
                        <a:pos x="26" y="78"/>
                      </a:cxn>
                    </a:cxnLst>
                    <a:rect l="0" t="0" r="r" b="b"/>
                    <a:pathLst>
                      <a:path w="26" h="78">
                        <a:moveTo>
                          <a:pt x="26" y="78"/>
                        </a:moveTo>
                        <a:cubicBezTo>
                          <a:pt x="23" y="71"/>
                          <a:pt x="22" y="64"/>
                          <a:pt x="21" y="59"/>
                        </a:cubicBezTo>
                        <a:cubicBezTo>
                          <a:pt x="0" y="0"/>
                          <a:pt x="2" y="16"/>
                          <a:pt x="14" y="50"/>
                        </a:cubicBezTo>
                        <a:cubicBezTo>
                          <a:pt x="17" y="54"/>
                          <a:pt x="21" y="64"/>
                          <a:pt x="26" y="78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6" name="Freeform 175"/>
                  <p:cNvSpPr>
                    <a:spLocks/>
                  </p:cNvSpPr>
                  <p:nvPr/>
                </p:nvSpPr>
                <p:spPr bwMode="auto">
                  <a:xfrm>
                    <a:off x="4643438" y="2678113"/>
                    <a:ext cx="131763" cy="41275"/>
                  </a:xfrm>
                  <a:custGeom>
                    <a:avLst/>
                    <a:gdLst/>
                    <a:ahLst/>
                    <a:cxnLst>
                      <a:cxn ang="0">
                        <a:pos x="31" y="10"/>
                      </a:cxn>
                      <a:cxn ang="0">
                        <a:pos x="22" y="2"/>
                      </a:cxn>
                      <a:cxn ang="0">
                        <a:pos x="21" y="2"/>
                      </a:cxn>
                      <a:cxn ang="0">
                        <a:pos x="3" y="0"/>
                      </a:cxn>
                      <a:cxn ang="0">
                        <a:pos x="1" y="4"/>
                      </a:cxn>
                      <a:cxn ang="0">
                        <a:pos x="0" y="9"/>
                      </a:cxn>
                      <a:cxn ang="0">
                        <a:pos x="22" y="11"/>
                      </a:cxn>
                      <a:cxn ang="0">
                        <a:pos x="31" y="10"/>
                      </a:cxn>
                    </a:cxnLst>
                    <a:rect l="0" t="0" r="r" b="b"/>
                    <a:pathLst>
                      <a:path w="35" h="11">
                        <a:moveTo>
                          <a:pt x="31" y="10"/>
                        </a:moveTo>
                        <a:cubicBezTo>
                          <a:pt x="35" y="8"/>
                          <a:pt x="33" y="5"/>
                          <a:pt x="22" y="2"/>
                        </a:cubicBezTo>
                        <a:cubicBezTo>
                          <a:pt x="22" y="2"/>
                          <a:pt x="21" y="2"/>
                          <a:pt x="21" y="2"/>
                        </a:cubicBezTo>
                        <a:cubicBezTo>
                          <a:pt x="16" y="1"/>
                          <a:pt x="10" y="0"/>
                          <a:pt x="3" y="0"/>
                        </a:cubicBezTo>
                        <a:cubicBezTo>
                          <a:pt x="1" y="2"/>
                          <a:pt x="1" y="4"/>
                          <a:pt x="1" y="4"/>
                        </a:cubicBezTo>
                        <a:cubicBezTo>
                          <a:pt x="1" y="4"/>
                          <a:pt x="0" y="6"/>
                          <a:pt x="0" y="9"/>
                        </a:cubicBezTo>
                        <a:cubicBezTo>
                          <a:pt x="9" y="11"/>
                          <a:pt x="16" y="11"/>
                          <a:pt x="22" y="11"/>
                        </a:cubicBezTo>
                        <a:cubicBezTo>
                          <a:pt x="26" y="11"/>
                          <a:pt x="29" y="11"/>
                          <a:pt x="31" y="10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57" name="Freeform 176"/>
                  <p:cNvSpPr>
                    <a:spLocks/>
                  </p:cNvSpPr>
                  <p:nvPr/>
                </p:nvSpPr>
                <p:spPr bwMode="auto">
                  <a:xfrm>
                    <a:off x="4654550" y="2640013"/>
                    <a:ext cx="104775" cy="38100"/>
                  </a:xfrm>
                  <a:custGeom>
                    <a:avLst/>
                    <a:gdLst/>
                    <a:ahLst/>
                    <a:cxnLst>
                      <a:cxn ang="0">
                        <a:pos x="28" y="5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8" y="5"/>
                      </a:cxn>
                    </a:cxnLst>
                    <a:rect l="0" t="0" r="r" b="b"/>
                    <a:pathLst>
                      <a:path w="28" h="10">
                        <a:moveTo>
                          <a:pt x="28" y="5"/>
                        </a:moveTo>
                        <a:cubicBezTo>
                          <a:pt x="25" y="2"/>
                          <a:pt x="21" y="0"/>
                          <a:pt x="17" y="0"/>
                        </a:cubicBezTo>
                        <a:cubicBezTo>
                          <a:pt x="8" y="0"/>
                          <a:pt x="3" y="5"/>
                          <a:pt x="0" y="9"/>
                        </a:cubicBezTo>
                        <a:cubicBezTo>
                          <a:pt x="16" y="10"/>
                          <a:pt x="25" y="8"/>
                          <a:pt x="28" y="5"/>
                        </a:cubicBezTo>
                        <a:close/>
                      </a:path>
                    </a:pathLst>
                  </a:custGeom>
                  <a:grpFill/>
                  <a:ln w="3" cap="flat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1" name="Group 289"/>
              <p:cNvGrpSpPr/>
              <p:nvPr/>
            </p:nvGrpSpPr>
            <p:grpSpPr>
              <a:xfrm rot="2467258">
                <a:off x="1574607" y="6074181"/>
                <a:ext cx="38201" cy="25464"/>
                <a:chOff x="3916363" y="1970088"/>
                <a:chExt cx="180975" cy="120650"/>
              </a:xfrm>
            </p:grpSpPr>
            <p:sp>
              <p:nvSpPr>
                <p:cNvPr id="119" name="Freeform 118"/>
                <p:cNvSpPr>
                  <a:spLocks/>
                </p:cNvSpPr>
                <p:nvPr/>
              </p:nvSpPr>
              <p:spPr bwMode="auto">
                <a:xfrm>
                  <a:off x="3962400" y="2006600"/>
                  <a:ext cx="30163" cy="26988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3"/>
                    </a:cxn>
                    <a:cxn ang="0">
                      <a:pos x="3" y="0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3" y="7"/>
                        <a:pt x="5" y="6"/>
                        <a:pt x="8" y="3"/>
                      </a:cubicBezTo>
                      <a:cubicBezTo>
                        <a:pt x="7" y="2"/>
                        <a:pt x="5" y="1"/>
                        <a:pt x="3" y="0"/>
                      </a:cubicBezTo>
                      <a:cubicBezTo>
                        <a:pt x="1" y="3"/>
                        <a:pt x="0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Freeform 119"/>
                <p:cNvSpPr>
                  <a:spLocks/>
                </p:cNvSpPr>
                <p:nvPr/>
              </p:nvSpPr>
              <p:spPr bwMode="auto">
                <a:xfrm>
                  <a:off x="4022725" y="2041525"/>
                  <a:ext cx="22225" cy="3016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6" y="4"/>
                    </a:cxn>
                    <a:cxn ang="0">
                      <a:pos x="2" y="0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3" y="8"/>
                        <a:pt x="4" y="7"/>
                        <a:pt x="6" y="4"/>
                      </a:cubicBezTo>
                      <a:cubicBezTo>
                        <a:pt x="5" y="3"/>
                        <a:pt x="3" y="2"/>
                        <a:pt x="2" y="0"/>
                      </a:cubicBezTo>
                      <a:cubicBezTo>
                        <a:pt x="0" y="4"/>
                        <a:pt x="0" y="7"/>
                        <a:pt x="1" y="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Freeform 120"/>
                <p:cNvSpPr>
                  <a:spLocks/>
                </p:cNvSpPr>
                <p:nvPr/>
              </p:nvSpPr>
              <p:spPr bwMode="auto">
                <a:xfrm>
                  <a:off x="4089400" y="2085975"/>
                  <a:ext cx="7938" cy="4763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2" name="Freeform 121"/>
                <p:cNvSpPr>
                  <a:spLocks/>
                </p:cNvSpPr>
                <p:nvPr/>
              </p:nvSpPr>
              <p:spPr bwMode="auto">
                <a:xfrm>
                  <a:off x="3916363" y="1970088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" y="0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3"/>
                        <a:pt x="3" y="3"/>
                        <a:pt x="5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32" name="Group 281"/>
              <p:cNvGrpSpPr/>
              <p:nvPr/>
            </p:nvGrpSpPr>
            <p:grpSpPr>
              <a:xfrm rot="2467258">
                <a:off x="1565335" y="6375697"/>
                <a:ext cx="84773" cy="72377"/>
                <a:chOff x="6294438" y="1638300"/>
                <a:chExt cx="401638" cy="342900"/>
              </a:xfrm>
            </p:grpSpPr>
            <p:sp>
              <p:nvSpPr>
                <p:cNvPr id="115" name="Freeform 50"/>
                <p:cNvSpPr>
                  <a:spLocks noEditPoints="1"/>
                </p:cNvSpPr>
                <p:nvPr/>
              </p:nvSpPr>
              <p:spPr bwMode="auto">
                <a:xfrm>
                  <a:off x="6475413" y="1774825"/>
                  <a:ext cx="220663" cy="20637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4" y="24"/>
                    </a:cxn>
                    <a:cxn ang="0">
                      <a:pos x="11" y="34"/>
                    </a:cxn>
                    <a:cxn ang="0">
                      <a:pos x="16" y="35"/>
                    </a:cxn>
                    <a:cxn ang="0">
                      <a:pos x="19" y="44"/>
                    </a:cxn>
                    <a:cxn ang="0">
                      <a:pos x="27" y="49"/>
                    </a:cxn>
                    <a:cxn ang="0">
                      <a:pos x="33" y="49"/>
                    </a:cxn>
                    <a:cxn ang="0">
                      <a:pos x="32" y="53"/>
                    </a:cxn>
                    <a:cxn ang="0">
                      <a:pos x="59" y="47"/>
                    </a:cxn>
                    <a:cxn ang="0">
                      <a:pos x="56" y="21"/>
                    </a:cxn>
                    <a:cxn ang="0">
                      <a:pos x="53" y="21"/>
                    </a:cxn>
                    <a:cxn ang="0">
                      <a:pos x="42" y="4"/>
                    </a:cxn>
                    <a:cxn ang="0">
                      <a:pos x="34" y="7"/>
                    </a:cxn>
                    <a:cxn ang="0">
                      <a:pos x="29" y="8"/>
                    </a:cxn>
                    <a:cxn ang="0">
                      <a:pos x="21" y="3"/>
                    </a:cxn>
                    <a:cxn ang="0">
                      <a:pos x="11" y="3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15" y="21"/>
                    </a:cxn>
                    <a:cxn ang="0">
                      <a:pos x="31" y="28"/>
                    </a:cxn>
                    <a:cxn ang="0">
                      <a:pos x="44" y="36"/>
                    </a:cxn>
                    <a:cxn ang="0">
                      <a:pos x="29" y="28"/>
                    </a:cxn>
                    <a:cxn ang="0">
                      <a:pos x="13" y="21"/>
                    </a:cxn>
                    <a:cxn ang="0">
                      <a:pos x="2" y="5"/>
                    </a:cxn>
                    <a:cxn ang="0">
                      <a:pos x="15" y="21"/>
                    </a:cxn>
                  </a:cxnLst>
                  <a:rect l="0" t="0" r="r" b="b"/>
                  <a:pathLst>
                    <a:path w="59" h="55">
                      <a:moveTo>
                        <a:pt x="2" y="11"/>
                      </a:moveTo>
                      <a:cubicBezTo>
                        <a:pt x="5" y="15"/>
                        <a:pt x="4" y="21"/>
                        <a:pt x="4" y="24"/>
                      </a:cubicBezTo>
                      <a:cubicBezTo>
                        <a:pt x="4" y="32"/>
                        <a:pt x="11" y="34"/>
                        <a:pt x="11" y="34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41"/>
                        <a:pt x="19" y="44"/>
                      </a:cubicBezTo>
                      <a:cubicBezTo>
                        <a:pt x="22" y="48"/>
                        <a:pt x="27" y="49"/>
                        <a:pt x="27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29" y="51"/>
                        <a:pt x="32" y="53"/>
                      </a:cubicBezTo>
                      <a:cubicBezTo>
                        <a:pt x="35" y="55"/>
                        <a:pt x="59" y="47"/>
                        <a:pt x="59" y="47"/>
                      </a:cubicBezTo>
                      <a:cubicBezTo>
                        <a:pt x="56" y="46"/>
                        <a:pt x="57" y="26"/>
                        <a:pt x="56" y="21"/>
                      </a:cubicBezTo>
                      <a:cubicBezTo>
                        <a:pt x="55" y="16"/>
                        <a:pt x="54" y="25"/>
                        <a:pt x="53" y="21"/>
                      </a:cubicBezTo>
                      <a:cubicBezTo>
                        <a:pt x="51" y="17"/>
                        <a:pt x="45" y="7"/>
                        <a:pt x="42" y="4"/>
                      </a:cubicBezTo>
                      <a:cubicBezTo>
                        <a:pt x="39" y="1"/>
                        <a:pt x="35" y="4"/>
                        <a:pt x="34" y="7"/>
                      </a:cubicBezTo>
                      <a:cubicBezTo>
                        <a:pt x="33" y="10"/>
                        <a:pt x="32" y="10"/>
                        <a:pt x="29" y="8"/>
                      </a:cubicBezTo>
                      <a:cubicBezTo>
                        <a:pt x="27" y="6"/>
                        <a:pt x="24" y="4"/>
                        <a:pt x="21" y="3"/>
                      </a:cubicBezTo>
                      <a:cubicBezTo>
                        <a:pt x="18" y="1"/>
                        <a:pt x="14" y="4"/>
                        <a:pt x="11" y="3"/>
                      </a:cubicBezTo>
                      <a:cubicBezTo>
                        <a:pt x="9" y="2"/>
                        <a:pt x="7" y="5"/>
                        <a:pt x="4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0" y="8"/>
                        <a:pt x="2" y="11"/>
                      </a:cubicBezTo>
                      <a:close/>
                      <a:moveTo>
                        <a:pt x="15" y="21"/>
                      </a:moveTo>
                      <a:cubicBezTo>
                        <a:pt x="17" y="22"/>
                        <a:pt x="29" y="27"/>
                        <a:pt x="31" y="28"/>
                      </a:cubicBezTo>
                      <a:cubicBezTo>
                        <a:pt x="32" y="29"/>
                        <a:pt x="38" y="32"/>
                        <a:pt x="44" y="36"/>
                      </a:cubicBezTo>
                      <a:cubicBezTo>
                        <a:pt x="44" y="36"/>
                        <a:pt x="32" y="31"/>
                        <a:pt x="29" y="28"/>
                      </a:cubicBezTo>
                      <a:cubicBezTo>
                        <a:pt x="29" y="28"/>
                        <a:pt x="16" y="25"/>
                        <a:pt x="13" y="21"/>
                      </a:cubicBezTo>
                      <a:cubicBezTo>
                        <a:pt x="10" y="16"/>
                        <a:pt x="2" y="5"/>
                        <a:pt x="2" y="5"/>
                      </a:cubicBezTo>
                      <a:cubicBezTo>
                        <a:pt x="2" y="5"/>
                        <a:pt x="14" y="20"/>
                        <a:pt x="15" y="2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Freeform 51"/>
                <p:cNvSpPr>
                  <a:spLocks/>
                </p:cNvSpPr>
                <p:nvPr/>
              </p:nvSpPr>
              <p:spPr bwMode="auto">
                <a:xfrm>
                  <a:off x="6481763" y="1793875"/>
                  <a:ext cx="158750" cy="115888"/>
                </a:xfrm>
                <a:custGeom>
                  <a:avLst/>
                  <a:gdLst/>
                  <a:ahLst/>
                  <a:cxnLst>
                    <a:cxn ang="0">
                      <a:pos x="27" y="23"/>
                    </a:cxn>
                    <a:cxn ang="0">
                      <a:pos x="42" y="31"/>
                    </a:cxn>
                    <a:cxn ang="0">
                      <a:pos x="29" y="23"/>
                    </a:cxn>
                    <a:cxn ang="0">
                      <a:pos x="13" y="16"/>
                    </a:cxn>
                    <a:cxn ang="0">
                      <a:pos x="0" y="0"/>
                    </a:cxn>
                    <a:cxn ang="0">
                      <a:pos x="11" y="16"/>
                    </a:cxn>
                    <a:cxn ang="0">
                      <a:pos x="27" y="23"/>
                    </a:cxn>
                  </a:cxnLst>
                  <a:rect l="0" t="0" r="r" b="b"/>
                  <a:pathLst>
                    <a:path w="42" h="31">
                      <a:moveTo>
                        <a:pt x="27" y="23"/>
                      </a:moveTo>
                      <a:cubicBezTo>
                        <a:pt x="30" y="26"/>
                        <a:pt x="42" y="31"/>
                        <a:pt x="42" y="31"/>
                      </a:cubicBezTo>
                      <a:cubicBezTo>
                        <a:pt x="36" y="27"/>
                        <a:pt x="30" y="24"/>
                        <a:pt x="29" y="23"/>
                      </a:cubicBezTo>
                      <a:cubicBezTo>
                        <a:pt x="27" y="22"/>
                        <a:pt x="15" y="17"/>
                        <a:pt x="13" y="16"/>
                      </a:cubicBezTo>
                      <a:cubicBezTo>
                        <a:pt x="12" y="15"/>
                        <a:pt x="0" y="0"/>
                        <a:pt x="0" y="0"/>
                      </a:cubicBezTo>
                      <a:cubicBezTo>
                        <a:pt x="0" y="0"/>
                        <a:pt x="8" y="11"/>
                        <a:pt x="11" y="16"/>
                      </a:cubicBezTo>
                      <a:cubicBezTo>
                        <a:pt x="14" y="20"/>
                        <a:pt x="27" y="23"/>
                        <a:pt x="27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Freeform 281"/>
                <p:cNvSpPr>
                  <a:spLocks noEditPoints="1"/>
                </p:cNvSpPr>
                <p:nvPr/>
              </p:nvSpPr>
              <p:spPr bwMode="auto">
                <a:xfrm>
                  <a:off x="6294438" y="1638300"/>
                  <a:ext cx="139700" cy="282575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5" y="20"/>
                    </a:cxn>
                    <a:cxn ang="0">
                      <a:pos x="1" y="36"/>
                    </a:cxn>
                    <a:cxn ang="0">
                      <a:pos x="4" y="75"/>
                    </a:cxn>
                    <a:cxn ang="0">
                      <a:pos x="28" y="53"/>
                    </a:cxn>
                    <a:cxn ang="0">
                      <a:pos x="31" y="19"/>
                    </a:cxn>
                    <a:cxn ang="0">
                      <a:pos x="23" y="0"/>
                    </a:cxn>
                    <a:cxn ang="0">
                      <a:pos x="17" y="6"/>
                    </a:cxn>
                    <a:cxn ang="0">
                      <a:pos x="19" y="27"/>
                    </a:cxn>
                    <a:cxn ang="0">
                      <a:pos x="17" y="44"/>
                    </a:cxn>
                    <a:cxn ang="0">
                      <a:pos x="11" y="59"/>
                    </a:cxn>
                    <a:cxn ang="0">
                      <a:pos x="6" y="69"/>
                    </a:cxn>
                    <a:cxn ang="0">
                      <a:pos x="17" y="39"/>
                    </a:cxn>
                    <a:cxn ang="0">
                      <a:pos x="17" y="19"/>
                    </a:cxn>
                    <a:cxn ang="0">
                      <a:pos x="18" y="11"/>
                    </a:cxn>
                    <a:cxn ang="0">
                      <a:pos x="19" y="27"/>
                    </a:cxn>
                  </a:cxnLst>
                  <a:rect l="0" t="0" r="r" b="b"/>
                  <a:pathLst>
                    <a:path w="37" h="75">
                      <a:moveTo>
                        <a:pt x="17" y="6"/>
                      </a:moveTo>
                      <a:cubicBezTo>
                        <a:pt x="13" y="9"/>
                        <a:pt x="5" y="17"/>
                        <a:pt x="5" y="20"/>
                      </a:cubicBezTo>
                      <a:cubicBezTo>
                        <a:pt x="4" y="23"/>
                        <a:pt x="0" y="31"/>
                        <a:pt x="1" y="36"/>
                      </a:cubicBezTo>
                      <a:cubicBezTo>
                        <a:pt x="2" y="41"/>
                        <a:pt x="2" y="72"/>
                        <a:pt x="4" y="75"/>
                      </a:cubicBezTo>
                      <a:cubicBezTo>
                        <a:pt x="4" y="75"/>
                        <a:pt x="22" y="61"/>
                        <a:pt x="28" y="53"/>
                      </a:cubicBezTo>
                      <a:cubicBezTo>
                        <a:pt x="34" y="44"/>
                        <a:pt x="37" y="34"/>
                        <a:pt x="31" y="19"/>
                      </a:cubicBezTo>
                      <a:cubicBezTo>
                        <a:pt x="26" y="5"/>
                        <a:pt x="23" y="7"/>
                        <a:pt x="23" y="0"/>
                      </a:cubicBezTo>
                      <a:cubicBezTo>
                        <a:pt x="23" y="0"/>
                        <a:pt x="21" y="4"/>
                        <a:pt x="17" y="6"/>
                      </a:cubicBezTo>
                      <a:close/>
                      <a:moveTo>
                        <a:pt x="19" y="27"/>
                      </a:moveTo>
                      <a:cubicBezTo>
                        <a:pt x="19" y="31"/>
                        <a:pt x="18" y="41"/>
                        <a:pt x="17" y="44"/>
                      </a:cubicBezTo>
                      <a:cubicBezTo>
                        <a:pt x="17" y="47"/>
                        <a:pt x="13" y="57"/>
                        <a:pt x="11" y="59"/>
                      </a:cubicBezTo>
                      <a:cubicBezTo>
                        <a:pt x="9" y="62"/>
                        <a:pt x="6" y="69"/>
                        <a:pt x="6" y="69"/>
                      </a:cubicBezTo>
                      <a:cubicBezTo>
                        <a:pt x="8" y="64"/>
                        <a:pt x="16" y="45"/>
                        <a:pt x="17" y="39"/>
                      </a:cubicBezTo>
                      <a:cubicBezTo>
                        <a:pt x="18" y="33"/>
                        <a:pt x="17" y="23"/>
                        <a:pt x="17" y="19"/>
                      </a:cubicBezTo>
                      <a:cubicBezTo>
                        <a:pt x="17" y="15"/>
                        <a:pt x="18" y="11"/>
                        <a:pt x="18" y="11"/>
                      </a:cubicBezTo>
                      <a:cubicBezTo>
                        <a:pt x="18" y="13"/>
                        <a:pt x="18" y="23"/>
                        <a:pt x="19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Freeform 282"/>
                <p:cNvSpPr>
                  <a:spLocks/>
                </p:cNvSpPr>
                <p:nvPr/>
              </p:nvSpPr>
              <p:spPr bwMode="auto">
                <a:xfrm>
                  <a:off x="6316663" y="1679575"/>
                  <a:ext cx="49213" cy="219075"/>
                </a:xfrm>
                <a:custGeom>
                  <a:avLst/>
                  <a:gdLst/>
                  <a:ahLst/>
                  <a:cxnLst>
                    <a:cxn ang="0">
                      <a:pos x="11" y="28"/>
                    </a:cxn>
                    <a:cxn ang="0">
                      <a:pos x="0" y="58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13" y="16"/>
                    </a:cxn>
                    <a:cxn ang="0">
                      <a:pos x="12" y="0"/>
                    </a:cxn>
                    <a:cxn ang="0">
                      <a:pos x="11" y="8"/>
                    </a:cxn>
                    <a:cxn ang="0">
                      <a:pos x="11" y="28"/>
                    </a:cxn>
                  </a:cxnLst>
                  <a:rect l="0" t="0" r="r" b="b"/>
                  <a:pathLst>
                    <a:path w="13" h="58">
                      <a:moveTo>
                        <a:pt x="11" y="28"/>
                      </a:moveTo>
                      <a:cubicBezTo>
                        <a:pt x="10" y="34"/>
                        <a:pt x="2" y="53"/>
                        <a:pt x="0" y="58"/>
                      </a:cubicBezTo>
                      <a:cubicBezTo>
                        <a:pt x="0" y="58"/>
                        <a:pt x="3" y="51"/>
                        <a:pt x="5" y="48"/>
                      </a:cubicBezTo>
                      <a:cubicBezTo>
                        <a:pt x="7" y="46"/>
                        <a:pt x="11" y="36"/>
                        <a:pt x="11" y="33"/>
                      </a:cubicBezTo>
                      <a:cubicBezTo>
                        <a:pt x="12" y="30"/>
                        <a:pt x="13" y="20"/>
                        <a:pt x="13" y="16"/>
                      </a:cubicBezTo>
                      <a:cubicBezTo>
                        <a:pt x="12" y="12"/>
                        <a:pt x="12" y="2"/>
                        <a:pt x="12" y="0"/>
                      </a:cubicBezTo>
                      <a:cubicBezTo>
                        <a:pt x="12" y="0"/>
                        <a:pt x="11" y="4"/>
                        <a:pt x="11" y="8"/>
                      </a:cubicBezTo>
                      <a:cubicBezTo>
                        <a:pt x="11" y="12"/>
                        <a:pt x="12" y="22"/>
                        <a:pt x="11" y="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13" name="Freeform 283"/>
              <p:cNvSpPr>
                <a:spLocks/>
              </p:cNvSpPr>
              <p:nvPr/>
            </p:nvSpPr>
            <p:spPr bwMode="auto">
              <a:xfrm rot="2467258">
                <a:off x="1610047" y="6132941"/>
                <a:ext cx="53277" cy="144081"/>
              </a:xfrm>
              <a:custGeom>
                <a:avLst/>
                <a:gdLst/>
                <a:ahLst/>
                <a:cxnLst>
                  <a:cxn ang="0">
                    <a:pos x="67" y="181"/>
                  </a:cxn>
                  <a:cxn ang="0">
                    <a:pos x="61" y="137"/>
                  </a:cxn>
                  <a:cxn ang="0">
                    <a:pos x="41" y="88"/>
                  </a:cxn>
                  <a:cxn ang="0">
                    <a:pos x="14" y="0"/>
                  </a:cxn>
                  <a:cxn ang="0">
                    <a:pos x="12" y="13"/>
                  </a:cxn>
                </a:cxnLst>
                <a:rect l="0" t="0" r="r" b="b"/>
                <a:pathLst>
                  <a:path w="67" h="181">
                    <a:moveTo>
                      <a:pt x="67" y="181"/>
                    </a:moveTo>
                    <a:cubicBezTo>
                      <a:pt x="64" y="168"/>
                      <a:pt x="66" y="151"/>
                      <a:pt x="61" y="137"/>
                    </a:cubicBezTo>
                    <a:cubicBezTo>
                      <a:pt x="56" y="120"/>
                      <a:pt x="48" y="104"/>
                      <a:pt x="41" y="88"/>
                    </a:cubicBezTo>
                    <a:cubicBezTo>
                      <a:pt x="35" y="76"/>
                      <a:pt x="0" y="5"/>
                      <a:pt x="14" y="0"/>
                    </a:cubicBezTo>
                    <a:cubicBezTo>
                      <a:pt x="16" y="4"/>
                      <a:pt x="15" y="9"/>
                      <a:pt x="1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Freeform 284"/>
              <p:cNvSpPr>
                <a:spLocks/>
              </p:cNvSpPr>
              <p:nvPr/>
            </p:nvSpPr>
            <p:spPr bwMode="auto">
              <a:xfrm rot="2467258">
                <a:off x="1666415" y="6175954"/>
                <a:ext cx="50931" cy="145087"/>
              </a:xfrm>
              <a:custGeom>
                <a:avLst/>
                <a:gdLst/>
                <a:ahLst/>
                <a:cxnLst>
                  <a:cxn ang="0">
                    <a:pos x="0" y="182"/>
                  </a:cxn>
                  <a:cxn ang="0">
                    <a:pos x="6" y="139"/>
                  </a:cxn>
                  <a:cxn ang="0">
                    <a:pos x="25" y="89"/>
                  </a:cxn>
                  <a:cxn ang="0">
                    <a:pos x="50" y="0"/>
                  </a:cxn>
                  <a:cxn ang="0">
                    <a:pos x="52" y="13"/>
                  </a:cxn>
                </a:cxnLst>
                <a:rect l="0" t="0" r="r" b="b"/>
                <a:pathLst>
                  <a:path w="64" h="182">
                    <a:moveTo>
                      <a:pt x="0" y="182"/>
                    </a:moveTo>
                    <a:cubicBezTo>
                      <a:pt x="3" y="169"/>
                      <a:pt x="1" y="153"/>
                      <a:pt x="6" y="139"/>
                    </a:cubicBezTo>
                    <a:cubicBezTo>
                      <a:pt x="11" y="121"/>
                      <a:pt x="18" y="105"/>
                      <a:pt x="25" y="89"/>
                    </a:cubicBezTo>
                    <a:cubicBezTo>
                      <a:pt x="30" y="77"/>
                      <a:pt x="64" y="5"/>
                      <a:pt x="50" y="0"/>
                    </a:cubicBezTo>
                    <a:cubicBezTo>
                      <a:pt x="48" y="5"/>
                      <a:pt x="49" y="9"/>
                      <a:pt x="52" y="13"/>
                    </a:cubicBezTo>
                  </a:path>
                </a:pathLst>
              </a:custGeom>
              <a:no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5600" y="533665"/>
            <a:ext cx="2336800" cy="55038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6533" y="1843093"/>
            <a:ext cx="8212667" cy="41941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045090-10B2-423E-B8DC-C60CE37397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233" name="Group 245"/>
          <p:cNvGrpSpPr/>
          <p:nvPr/>
        </p:nvGrpSpPr>
        <p:grpSpPr>
          <a:xfrm rot="618885">
            <a:off x="11301801" y="6093223"/>
            <a:ext cx="744071" cy="424872"/>
            <a:chOff x="1475175" y="3681289"/>
            <a:chExt cx="558053" cy="424872"/>
          </a:xfrm>
        </p:grpSpPr>
        <p:sp>
          <p:nvSpPr>
            <p:cNvPr id="247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48" name="Freeform 247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34" name="Group 296"/>
            <p:cNvGrpSpPr/>
            <p:nvPr/>
          </p:nvGrpSpPr>
          <p:grpSpPr>
            <a:xfrm rot="1778703">
              <a:off x="1674442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252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3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254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3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256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8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9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0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1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2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3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4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5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6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7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8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9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0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1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2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3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4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5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6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7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8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9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0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1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2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3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4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5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6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250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251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241788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 dpi="0" rotWithShape="1">
            <a:blip r:embed="rId2">
              <a:alphaModFix amt="45000"/>
              <a:duotone>
                <a:schemeClr val="accent2">
                  <a:shade val="45000"/>
                  <a:satMod val="135000"/>
                </a:schemeClr>
                <a:prstClr val="white"/>
              </a:duotone>
            </a:blip>
            <a:srcRect/>
            <a:tile tx="-31750" ty="-120650" sx="100000" sy="100000" flip="xy" algn="tl"/>
          </a:blipFill>
          <a:ln w="19050" cmpd="sng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307920" y="1267730"/>
            <a:ext cx="9576263" cy="4307950"/>
          </a:xfrm>
          <a:prstGeom prst="rect">
            <a:avLst/>
          </a:prstGeom>
          <a:solidFill>
            <a:schemeClr val="tx1"/>
          </a:solidFill>
          <a:ln w="6350" cap="flat" cmpd="sng" algn="ctr">
            <a:solidFill>
              <a:schemeClr val="tx1">
                <a:lumMod val="65000"/>
                <a:lumOff val="35000"/>
              </a:schemeClr>
            </a:solidFill>
            <a:prstDash val="solid"/>
          </a:ln>
          <a:effectLst>
            <a:outerShdw blurRad="63500" algn="ctr" rotWithShape="0">
              <a:prstClr val="black">
                <a:alpha val="40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solidFill>
            <a:schemeClr val="bg2"/>
          </a:solidFill>
          <a:ln w="9525" cap="sq" cmpd="sng" algn="ctr">
            <a:noFill/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127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4" name="Group 3"/>
          <p:cNvGrpSpPr/>
          <p:nvPr/>
        </p:nvGrpSpPr>
        <p:grpSpPr>
          <a:xfrm>
            <a:off x="5250180" y="1267870"/>
            <a:ext cx="1691640" cy="645295"/>
            <a:chOff x="5318306" y="1386268"/>
            <a:chExt cx="1567331" cy="645295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318306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885637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318306" y="2031563"/>
              <a:ext cx="1567331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61709" y="2091263"/>
            <a:ext cx="9068587" cy="2590800"/>
          </a:xfrm>
        </p:spPr>
        <p:txBody>
          <a:bodyPr tIns="45720" bIns="45720" anchor="ctr">
            <a:noAutofit/>
          </a:bodyPr>
          <a:lstStyle>
            <a:lvl1pPr algn="ctr">
              <a:lnSpc>
                <a:spcPct val="83000"/>
              </a:lnSpc>
              <a:defRPr lang="en-US" sz="7200" b="0" kern="1200" cap="all" spc="-100" baseline="0" dirty="0">
                <a:solidFill>
                  <a:schemeClr val="tx1"/>
                </a:solidFill>
                <a:effectLst>
                  <a:outerShdw blurRad="38100" dist="12700" dir="2700000" algn="tl" rotWithShape="0">
                    <a:prstClr val="black">
                      <a:alpha val="40000"/>
                    </a:prstClr>
                  </a:outerShdw>
                </a:effectLst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62100" y="4682202"/>
            <a:ext cx="9070848" cy="4572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600" spc="80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5318760" y="1341395"/>
            <a:ext cx="1554480" cy="527213"/>
          </a:xfrm>
        </p:spPr>
        <p:txBody>
          <a:bodyPr/>
          <a:lstStyle>
            <a:lvl1pPr algn="ctr">
              <a:defRPr sz="1300" spc="0" baseline="0">
                <a:solidFill>
                  <a:srgbClr val="FFFFFF"/>
                </a:solidFill>
                <a:latin typeface="+mn-lt"/>
              </a:defRPr>
            </a:lvl1pPr>
          </a:lstStyle>
          <a:p>
            <a:fld id="{08B9EBBA-996F-894A-B54A-D6246ED52CEA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453899" y="5212080"/>
            <a:ext cx="5905500" cy="228600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8607013" y="5212080"/>
            <a:ext cx="2111881" cy="2286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00449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520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037716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110854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95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989151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368211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30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30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8484756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811619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6062222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4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9844507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9148512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87572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1800"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9B3A1323-8D79-1946-B0D7-40001CF92E9D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111910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733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733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555179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 dpi="0" rotWithShape="1">
            <a:blip r:embed="rId2">
              <a:alphaModFix amt="40000"/>
              <a:duotone>
                <a:schemeClr val="accent3">
                  <a:shade val="45000"/>
                  <a:satMod val="135000"/>
                </a:schemeClr>
                <a:prstClr val="white"/>
              </a:duotone>
            </a:blip>
            <a:srcRect/>
            <a:tile tx="-31750" ty="-120650" sx="100000" sy="100000" flip="xy" algn="tl"/>
          </a:blipFill>
          <a:ln w="19050" cmpd="sng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" name="Rectangle 22"/>
          <p:cNvSpPr/>
          <p:nvPr/>
        </p:nvSpPr>
        <p:spPr>
          <a:xfrm>
            <a:off x="1307920" y="1267730"/>
            <a:ext cx="9576263" cy="4307950"/>
          </a:xfrm>
          <a:prstGeom prst="rect">
            <a:avLst/>
          </a:prstGeom>
          <a:solidFill>
            <a:schemeClr val="tx1"/>
          </a:solidFill>
          <a:ln w="6350" cap="flat" cmpd="sng" algn="ctr">
            <a:solidFill>
              <a:schemeClr val="tx1">
                <a:lumMod val="65000"/>
                <a:lumOff val="35000"/>
              </a:schemeClr>
            </a:solidFill>
            <a:prstDash val="solid"/>
          </a:ln>
          <a:effectLst>
            <a:outerShdw blurRad="63500" algn="ctr" rotWithShape="0">
              <a:prstClr val="black">
                <a:alpha val="40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solidFill>
            <a:schemeClr val="bg2"/>
          </a:solidFill>
          <a:ln w="9525" cap="sq" cmpd="sng" algn="ctr">
            <a:noFill/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127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31" name="Group 30"/>
          <p:cNvGrpSpPr/>
          <p:nvPr/>
        </p:nvGrpSpPr>
        <p:grpSpPr>
          <a:xfrm>
            <a:off x="5250180" y="1267870"/>
            <a:ext cx="1691640" cy="645295"/>
            <a:chOff x="5318306" y="1386268"/>
            <a:chExt cx="1567331" cy="645295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5318306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6885637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>
              <a:off x="5318306" y="2031563"/>
              <a:ext cx="1567331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63623" y="2094309"/>
            <a:ext cx="9070848" cy="2587752"/>
          </a:xfrm>
        </p:spPr>
        <p:txBody>
          <a:bodyPr anchor="ctr">
            <a:noAutofit/>
          </a:bodyPr>
          <a:lstStyle>
            <a:lvl1pPr algn="ctr">
              <a:lnSpc>
                <a:spcPct val="83000"/>
              </a:lnSpc>
              <a:defRPr lang="en-US" sz="7200" b="0" kern="1200" cap="all" spc="-100" baseline="0" dirty="0">
                <a:solidFill>
                  <a:schemeClr val="tx1"/>
                </a:solidFill>
                <a:effectLst>
                  <a:outerShdw blurRad="38100" dist="12700" dir="2700000" algn="tl" rotWithShape="0">
                    <a:prstClr val="black">
                      <a:alpha val="40000"/>
                    </a:prstClr>
                  </a:outerShdw>
                </a:effectLst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63624" y="4682062"/>
            <a:ext cx="9070848" cy="457200"/>
          </a:xfrm>
        </p:spPr>
        <p:txBody>
          <a:bodyPr anchor="t">
            <a:normAutofit/>
          </a:bodyPr>
          <a:lstStyle>
            <a:lvl1pPr marL="0" indent="0" algn="ctr">
              <a:buNone/>
              <a:tabLst>
                <a:tab pos="2633663" algn="l"/>
              </a:tabLst>
              <a:defRPr sz="1600">
                <a:solidFill>
                  <a:schemeClr val="tx2"/>
                </a:solidFill>
                <a:effectLst/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321808" y="1344502"/>
            <a:ext cx="1554480" cy="530352"/>
          </a:xfrm>
        </p:spPr>
        <p:txBody>
          <a:bodyPr/>
          <a:lstStyle>
            <a:lvl1pPr algn="ctr">
              <a:defRPr lang="en-US" sz="1300" kern="1200" spc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</a:lstStyle>
          <a:p>
            <a:fld id="{8DFA1846-DA80-1C48-A609-854EA85C59AD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453896" y="5212080"/>
            <a:ext cx="5907024" cy="228600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04504" y="5212080"/>
            <a:ext cx="2112264" cy="2286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849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2103120"/>
            <a:ext cx="475488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70320" y="2103120"/>
            <a:ext cx="475488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7302355-E14B-8545-A8F8-0FE83CC9D524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85559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87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60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A15009-B749-4B1D-B896-BB8D6B097814}" type="datetimeFigureOut">
              <a:rPr lang="id-ID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D01F92-0C8F-4D29-AC25-9DC073CF8B53}" type="slidenum">
              <a:rPr lang="id-ID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683700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074334"/>
            <a:ext cx="4754880" cy="640080"/>
          </a:xfr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1800" b="0">
                <a:solidFill>
                  <a:schemeClr val="tx2"/>
                </a:solidFill>
                <a:latin typeface="+mn-lt"/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55898"/>
            <a:ext cx="4754880" cy="320040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373368" y="2074334"/>
            <a:ext cx="4754880" cy="640080"/>
          </a:xfr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1800" b="0">
                <a:solidFill>
                  <a:schemeClr val="tx2"/>
                </a:solidFill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73368" y="2756581"/>
            <a:ext cx="4754880" cy="320040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02640F58-564D-2B4F-AE67-E407BA4FCF45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18736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F13A34C8-038E-2045-AF43-DF7DBB8E0E9E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4887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8818C68F-D26B-8F47-958C-23B49CF8A634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8516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234786" y="237744"/>
            <a:ext cx="8633081" cy="6382512"/>
          </a:xfrm>
          <a:prstGeom prst="rect">
            <a:avLst/>
          </a:prstGeom>
          <a:solidFill>
            <a:schemeClr val="tx1"/>
          </a:solidFill>
          <a:ln w="6350" cap="flat" cmpd="sng" algn="ctr">
            <a:solidFill>
              <a:schemeClr val="tx1">
                <a:lumMod val="75000"/>
              </a:schemeClr>
            </a:solidFill>
            <a:prstDash val="solid"/>
          </a:ln>
          <a:effectLst>
            <a:softEdge rad="0"/>
          </a:effectLst>
        </p:spPr>
      </p:sp>
      <p:sp>
        <p:nvSpPr>
          <p:cNvPr id="16" name="Rectangle 15"/>
          <p:cNvSpPr/>
          <p:nvPr/>
        </p:nvSpPr>
        <p:spPr>
          <a:xfrm>
            <a:off x="371859" y="374904"/>
            <a:ext cx="8353044" cy="6108192"/>
          </a:xfrm>
          <a:prstGeom prst="rect">
            <a:avLst/>
          </a:prstGeom>
          <a:solidFill>
            <a:schemeClr val="bg2"/>
          </a:solidFill>
          <a:ln w="6350" cap="sq" cmpd="sng" algn="ctr">
            <a:noFill/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9020387" y="237744"/>
            <a:ext cx="2926080" cy="638251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296403" y="607392"/>
            <a:ext cx="2430780" cy="1645920"/>
          </a:xfrm>
        </p:spPr>
        <p:txBody>
          <a:bodyPr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kern="1200" cap="none" spc="0" baseline="0" dirty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90577" y="704850"/>
            <a:ext cx="7562851" cy="5143500"/>
          </a:xfrm>
        </p:spPr>
        <p:txBody>
          <a:bodyPr/>
          <a:lstStyle>
            <a:lvl1pPr>
              <a:defRPr sz="19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96403" y="2286000"/>
            <a:ext cx="2430780" cy="35052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800"/>
              </a:spcBef>
              <a:buNone/>
              <a:defRPr sz="140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0DF5E60-9974-AC48-9591-99C2BB44B7CF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439159" y="6214535"/>
            <a:ext cx="5184648" cy="256032"/>
          </a:xfrm>
        </p:spPr>
        <p:txBody>
          <a:bodyPr/>
          <a:lstStyle>
            <a:lvl1pPr algn="r"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9157547" y="374904"/>
            <a:ext cx="2651760" cy="6108192"/>
          </a:xfrm>
          <a:prstGeom prst="rect">
            <a:avLst/>
          </a:prstGeom>
          <a:noFill/>
          <a:ln w="6350" cap="sq">
            <a:solidFill>
              <a:schemeClr val="tx1">
                <a:lumMod val="65000"/>
                <a:lumOff val="3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421319252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9020387" y="237744"/>
            <a:ext cx="2926080" cy="6382512"/>
          </a:xfrm>
          <a:prstGeom prst="rect">
            <a:avLst/>
          </a:prstGeom>
          <a:solidFill>
            <a:schemeClr val="tx1"/>
          </a:solidFill>
          <a:ln w="6350" cap="sq">
            <a:solidFill>
              <a:schemeClr val="tx1">
                <a:lumMod val="7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9157547" y="374904"/>
            <a:ext cx="2651760" cy="6108192"/>
          </a:xfrm>
          <a:prstGeom prst="rect">
            <a:avLst/>
          </a:prstGeom>
          <a:solidFill>
            <a:schemeClr val="bg2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296400" y="603504"/>
            <a:ext cx="2432304" cy="1645920"/>
          </a:xfrm>
        </p:spPr>
        <p:txBody>
          <a:bodyPr anchor="b">
            <a:noAutofit/>
          </a:bodyPr>
          <a:lstStyle>
            <a:lvl1pPr algn="l">
              <a:defRPr sz="2800" b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28599" y="237744"/>
            <a:ext cx="8601076" cy="6382512"/>
          </a:xfrm>
          <a:solidFill>
            <a:srgbClr val="808080"/>
          </a:solidFill>
          <a:ln>
            <a:noFill/>
          </a:ln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96400" y="2286000"/>
            <a:ext cx="2432304" cy="3502152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80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18C79C5D-2A6F-F04D-97DA-BEF2467B64E4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marL="0" algn="r" defTabSz="914400" rtl="0" eaLnBrk="1" latinLnBrk="0" hangingPunct="1">
              <a:defRPr lang="en-US" sz="1000" kern="1200" dirty="0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844113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C6C52C72-DE31-F449-A4ED-4C594FD91407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79020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1600" y="762000"/>
            <a:ext cx="2362200" cy="5257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762000"/>
            <a:ext cx="8077200" cy="5257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ED62726E-379B-B349-9EED-81ED093FA806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709130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flourish2.png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lum bright="-14000"/>
          </a:blip>
          <a:stretch>
            <a:fillRect/>
          </a:stretch>
        </p:blipFill>
        <p:spPr>
          <a:xfrm>
            <a:off x="0" y="2801112"/>
            <a:ext cx="12192000" cy="93268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28800" y="1859280"/>
            <a:ext cx="8534400" cy="12954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429000"/>
            <a:ext cx="8534400" cy="762000"/>
          </a:xfrm>
        </p:spPr>
        <p:txBody>
          <a:bodyPr>
            <a:normAutofit/>
          </a:bodyPr>
          <a:lstStyle>
            <a:lvl1pPr marL="0" indent="0" algn="ctr">
              <a:buNone/>
              <a:defRPr sz="200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F045090-10B2-423E-B8DC-C60CE373977A}" type="datetimeFigureOut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C5FD7F-A1BF-4FD1-8899-2F20604A3089}" type="slidenum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524089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flourish2.png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lum bright="-14000"/>
          </a:blip>
          <a:stretch>
            <a:fillRect/>
          </a:stretch>
        </p:blipFill>
        <p:spPr>
          <a:xfrm>
            <a:off x="0" y="1618488"/>
            <a:ext cx="12192000" cy="93268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28800" y="2438408"/>
            <a:ext cx="8534400" cy="304800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F045090-10B2-423E-B8DC-C60CE373977A}" type="datetimeFigureOut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C5FD7F-A1BF-4FD1-8899-2F20604A3089}" type="slidenum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048589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flourish2.png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lum bright="-14000"/>
          </a:blip>
          <a:stretch>
            <a:fillRect/>
          </a:stretch>
        </p:blipFill>
        <p:spPr>
          <a:xfrm>
            <a:off x="0" y="2684462"/>
            <a:ext cx="12192000" cy="932688"/>
          </a:xfrm>
          <a:prstGeom prst="rect">
            <a:avLst/>
          </a:prstGeom>
        </p:spPr>
      </p:pic>
      <p:pic>
        <p:nvPicPr>
          <p:cNvPr id="5" name="Picture 4" descr="flourish2.png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lum bright="-14000"/>
          </a:blip>
          <a:stretch>
            <a:fillRect/>
          </a:stretch>
        </p:blipFill>
        <p:spPr>
          <a:xfrm>
            <a:off x="0" y="2684462"/>
            <a:ext cx="12192000" cy="93268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30400" y="3410269"/>
            <a:ext cx="8331200" cy="1456373"/>
          </a:xfrm>
        </p:spPr>
        <p:txBody>
          <a:bodyPr anchor="t"/>
          <a:lstStyle>
            <a:lvl1pPr algn="ctr">
              <a:defRPr sz="3600" b="0" i="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30400" y="1503680"/>
            <a:ext cx="8331200" cy="1566862"/>
          </a:xfrm>
        </p:spPr>
        <p:txBody>
          <a:bodyPr anchor="b"/>
          <a:lstStyle>
            <a:lvl1pPr marL="0" indent="0" algn="ctr">
              <a:buNone/>
              <a:defRPr sz="2000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F045090-10B2-423E-B8DC-C60CE373977A}" type="datetimeFigureOut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C5FD7F-A1BF-4FD1-8899-2F20604A3089}" type="slidenum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45793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A15009-B749-4B1D-B896-BB8D6B097814}" type="datetimeFigureOut">
              <a:rPr lang="id-ID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D01F92-0C8F-4D29-AC25-9DC073CF8B53}" type="slidenum">
              <a:rPr lang="id-ID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336019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flourish2.png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lum bright="-14000"/>
          </a:blip>
          <a:stretch>
            <a:fillRect/>
          </a:stretch>
        </p:blipFill>
        <p:spPr>
          <a:xfrm>
            <a:off x="0" y="1618488"/>
            <a:ext cx="12192000" cy="932688"/>
          </a:xfrm>
          <a:prstGeom prst="rect">
            <a:avLst/>
          </a:prstGeom>
        </p:spPr>
      </p:pic>
      <p:sp>
        <p:nvSpPr>
          <p:cNvPr id="10" name="Content Placeholder 9"/>
          <p:cNvSpPr>
            <a:spLocks noGrp="1"/>
          </p:cNvSpPr>
          <p:nvPr>
            <p:ph sz="quarter" idx="13"/>
          </p:nvPr>
        </p:nvSpPr>
        <p:spPr>
          <a:xfrm>
            <a:off x="1828800" y="2438400"/>
            <a:ext cx="4165600" cy="3124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4"/>
          </p:nvPr>
        </p:nvSpPr>
        <p:spPr>
          <a:xfrm>
            <a:off x="6197600" y="2438400"/>
            <a:ext cx="4165600" cy="3124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Date Placeholder 4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fld id="{2F045090-10B2-423E-B8DC-C60CE373977A}" type="datetimeFigureOut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7" name="Footer Placeholder 5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8" name="Slide Number Placeholder 6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fld id="{ABC5FD7F-A1BF-4FD1-8899-2F20604A3089}" type="slidenum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650664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8" descr="flourish2.png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14000"/>
          </a:blip>
          <a:srcRect/>
          <a:stretch>
            <a:fillRect/>
          </a:stretch>
        </p:blipFill>
        <p:spPr bwMode="auto">
          <a:xfrm>
            <a:off x="0" y="1619251"/>
            <a:ext cx="12192000" cy="931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Content Placeholder 10"/>
          <p:cNvSpPr>
            <a:spLocks noGrp="1"/>
          </p:cNvSpPr>
          <p:nvPr>
            <p:ph sz="quarter" idx="13"/>
          </p:nvPr>
        </p:nvSpPr>
        <p:spPr>
          <a:xfrm>
            <a:off x="1828800" y="2819400"/>
            <a:ext cx="4165600" cy="2743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4"/>
          </p:nvPr>
        </p:nvSpPr>
        <p:spPr>
          <a:xfrm>
            <a:off x="6197600" y="2819400"/>
            <a:ext cx="4165600" cy="2743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28800" y="2362201"/>
            <a:ext cx="4167717" cy="451338"/>
          </a:xfrm>
        </p:spPr>
        <p:txBody>
          <a:bodyPr anchor="b"/>
          <a:lstStyle>
            <a:lvl1pPr marL="0" indent="0" algn="ctr">
              <a:buNone/>
              <a:defRPr sz="1800" b="1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23" y="2359152"/>
            <a:ext cx="4169833" cy="448056"/>
          </a:xfrm>
        </p:spPr>
        <p:txBody>
          <a:bodyPr anchor="b"/>
          <a:lstStyle>
            <a:lvl1pPr marL="0" indent="0" algn="ctr">
              <a:buNone/>
              <a:defRPr sz="1800" b="1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6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fld id="{2F045090-10B2-423E-B8DC-C60CE373977A}" type="datetimeFigureOut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9" name="Footer Placeholder 7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0" name="Slide Number Placeholder 8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fld id="{ABC5FD7F-A1BF-4FD1-8899-2F20604A3089}" type="slidenum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332692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flourish2.png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lum bright="-14000"/>
          </a:blip>
          <a:stretch>
            <a:fillRect/>
          </a:stretch>
        </p:blipFill>
        <p:spPr>
          <a:xfrm>
            <a:off x="0" y="1618488"/>
            <a:ext cx="12192000" cy="93268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F045090-10B2-423E-B8DC-C60CE373977A}" type="datetimeFigureOut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C5FD7F-A1BF-4FD1-8899-2F20604A3089}" type="slidenum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19311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045090-10B2-423E-B8DC-C60CE373977A}" type="datetimeFigureOut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C5FD7F-A1BF-4FD1-8899-2F20604A3089}" type="slidenum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858673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04095" y="1676400"/>
            <a:ext cx="3759199" cy="599440"/>
          </a:xfrm>
        </p:spPr>
        <p:txBody>
          <a:bodyPr>
            <a:noAutofit/>
          </a:bodyPr>
          <a:lstStyle>
            <a:lvl1pPr algn="ctr">
              <a:defRPr sz="1700" b="1" cap="all" spc="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04095" y="2275840"/>
            <a:ext cx="3759199" cy="2905760"/>
          </a:xfrm>
        </p:spPr>
        <p:txBody>
          <a:bodyPr/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1828800" y="1676400"/>
            <a:ext cx="4368800" cy="3505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045090-10B2-423E-B8DC-C60CE373977A}" type="datetimeFigureOut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fld id="{ABC5FD7F-A1BF-4FD1-8899-2F20604A3089}" type="slidenum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93379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laque 4"/>
          <p:cNvSpPr/>
          <p:nvPr/>
        </p:nvSpPr>
        <p:spPr>
          <a:xfrm>
            <a:off x="1951661" y="1847991"/>
            <a:ext cx="4119033" cy="3089275"/>
          </a:xfrm>
          <a:prstGeom prst="plaque">
            <a:avLst>
              <a:gd name="adj" fmla="val 8438"/>
            </a:avLst>
          </a:prstGeom>
          <a:noFill/>
          <a:ln w="9525">
            <a:solidFill>
              <a:schemeClr val="tx2">
                <a:alpha val="17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04000" y="1676400"/>
            <a:ext cx="3759200" cy="599440"/>
          </a:xfrm>
        </p:spPr>
        <p:txBody>
          <a:bodyPr>
            <a:noAutofit/>
          </a:bodyPr>
          <a:lstStyle>
            <a:lvl1pPr algn="ctr">
              <a:defRPr sz="1700" b="1" cap="all" spc="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032000" y="1905000"/>
            <a:ext cx="3962400" cy="2971800"/>
          </a:xfrm>
          <a:prstGeom prst="plaque">
            <a:avLst>
              <a:gd name="adj" fmla="val 8341"/>
            </a:avLst>
          </a:prstGeom>
          <a:solidFill>
            <a:schemeClr val="bg1">
              <a:lumMod val="95000"/>
              <a:alpha val="35000"/>
            </a:schemeClr>
          </a:solidFill>
          <a:ln w="98425" cmpd="thinThick">
            <a:noFill/>
            <a:bevel/>
          </a:ln>
        </p:spPr>
        <p:txBody>
          <a:bodyPr rtlCol="0">
            <a:normAutofit/>
          </a:bodyPr>
          <a:lstStyle>
            <a:lvl1pPr marL="0" indent="0" algn="ctr">
              <a:buNone/>
              <a:defRPr sz="1800" baseline="0">
                <a:solidFill>
                  <a:schemeClr val="tx2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04000" y="2276856"/>
            <a:ext cx="3759200" cy="2875280"/>
          </a:xfrm>
        </p:spPr>
        <p:txBody>
          <a:bodyPr/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F045090-10B2-423E-B8DC-C60CE373977A}" type="datetimeFigureOut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7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8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C5FD7F-A1BF-4FD1-8899-2F20604A3089}" type="slidenum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381523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045090-10B2-423E-B8DC-C60CE373977A}" type="datetimeFigureOut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C5FD7F-A1BF-4FD1-8899-2F20604A3089}" type="slidenum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068793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1209041"/>
            <a:ext cx="1727200" cy="4318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727200" y="1219340"/>
            <a:ext cx="6908800" cy="426720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045090-10B2-423E-B8DC-C60CE373977A}" type="datetimeFigureOut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C5FD7F-A1BF-4FD1-8899-2F20604A3089}" type="slidenum">
              <a:rPr lang="id-ID" smtClean="0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317259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036320" y="0"/>
            <a:ext cx="10058400" cy="304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16000" y="3200400"/>
            <a:ext cx="10058400" cy="1524000"/>
          </a:xfrm>
        </p:spPr>
        <p:txBody>
          <a:bodyPr>
            <a:noAutofit/>
          </a:bodyPr>
          <a:lstStyle>
            <a:lvl1pPr>
              <a:defRPr sz="8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16000" y="4724400"/>
            <a:ext cx="9144000" cy="990600"/>
          </a:xfrm>
        </p:spPr>
        <p:txBody>
          <a:bodyPr anchor="t" anchorCtr="0">
            <a:normAutofit/>
          </a:bodyPr>
          <a:lstStyle>
            <a:lvl1pPr marL="0" indent="0" algn="l">
              <a:buNone/>
              <a:defRPr sz="28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651CC5-D6C3-427E-86F9-CC2BBAEFA867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36320" y="6172200"/>
            <a:ext cx="100584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51561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0CEDB-53FD-447D-983F-F01E9BB0ED15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95878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A15009-B749-4B1D-B896-BB8D6B097814}" type="datetimeFigureOut">
              <a:rPr lang="id-ID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D01F92-0C8F-4D29-AC25-9DC073CF8B53}" type="slidenum">
              <a:rPr lang="id-ID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362765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036320" y="0"/>
            <a:ext cx="10058400" cy="304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16000" y="3276600"/>
            <a:ext cx="10058400" cy="1676400"/>
          </a:xfrm>
        </p:spPr>
        <p:txBody>
          <a:bodyPr anchor="b" anchorCtr="0"/>
          <a:lstStyle>
            <a:lvl1pPr algn="l">
              <a:defRPr sz="54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16000" y="4953000"/>
            <a:ext cx="9144000" cy="914400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8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159623C-F698-494B-B125-9F02C2B72515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036320" y="6172200"/>
            <a:ext cx="100584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98682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16000" y="609601"/>
            <a:ext cx="4876800" cy="376732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609601"/>
            <a:ext cx="4876800" cy="376732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A47343-6D38-4BB9-AC84-6E19B4A78D70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43246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11936" y="609600"/>
            <a:ext cx="4876800" cy="6397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11936" y="1329264"/>
            <a:ext cx="4876800" cy="3048000"/>
          </a:xfrm>
        </p:spPr>
        <p:txBody>
          <a:bodyPr anchor="t" anchorCtr="0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536" y="609600"/>
            <a:ext cx="4876800" cy="6397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536" y="1329264"/>
            <a:ext cx="4876800" cy="3048000"/>
          </a:xfrm>
        </p:spPr>
        <p:txBody>
          <a:bodyPr anchor="t" anchorCtr="0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E283A-F852-43AE-BA29-DCD0DADBB325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1011936" y="1249362"/>
            <a:ext cx="4876800" cy="15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6193536" y="1249362"/>
            <a:ext cx="4876800" cy="15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5573331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0CBB-628D-4D09-BD68-019FAD94B64C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80985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9AE306-20F7-4A38-8B4C-B32B44FA74AB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083086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16000" y="4572000"/>
            <a:ext cx="9046464" cy="1600200"/>
          </a:xfrm>
        </p:spPr>
        <p:txBody>
          <a:bodyPr anchor="b">
            <a:normAutofit/>
          </a:bodyPr>
          <a:lstStyle>
            <a:lvl1pPr algn="l">
              <a:defRPr sz="54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47821" y="457331"/>
            <a:ext cx="6126579" cy="4114799"/>
          </a:xfrm>
        </p:spPr>
        <p:txBody>
          <a:bodyPr/>
          <a:lstStyle>
            <a:lvl1pPr>
              <a:defRPr sz="24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16003" y="457200"/>
            <a:ext cx="3564876" cy="4114800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392368-F5FA-4C92-BAC4-6E828A3B230C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 rot="5400000">
            <a:off x="2871259" y="2514401"/>
            <a:ext cx="3810000" cy="2117"/>
          </a:xfrm>
          <a:prstGeom prst="line">
            <a:avLst/>
          </a:prstGeom>
          <a:ln>
            <a:solidFill>
              <a:schemeClr val="tx2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881352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11936" y="4572000"/>
            <a:ext cx="9046464" cy="1600200"/>
          </a:xfrm>
        </p:spPr>
        <p:txBody>
          <a:bodyPr anchor="b">
            <a:normAutofit/>
          </a:bodyPr>
          <a:lstStyle>
            <a:lvl1pPr algn="l">
              <a:defRPr sz="5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036320" y="457200"/>
            <a:ext cx="10058400" cy="2895600"/>
          </a:xfrm>
          <a:ln w="635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33856" y="3505200"/>
            <a:ext cx="9855200" cy="804862"/>
          </a:xfrm>
        </p:spPr>
        <p:txBody>
          <a:bodyPr anchor="t" anchorCtr="0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D439BD-1C61-4182-A49A-981043D8B456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62961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19200" y="685800"/>
            <a:ext cx="9652000" cy="3886200"/>
          </a:xfrm>
        </p:spPr>
        <p:txBody>
          <a:bodyPr vert="eaVert" anchor="t" anchorCtr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C0F189-57E6-4036-A485-32F58C843CD5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418406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6000" y="685932"/>
            <a:ext cx="2438400" cy="541019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454400" y="685801"/>
            <a:ext cx="7620000" cy="4876800"/>
          </a:xfrm>
        </p:spPr>
        <p:txBody>
          <a:bodyPr vert="eaVert" anchor="t" anchorCtr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33742D-08B2-4C27-95DD-4E22C70F1A69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10336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609600" y="1600206"/>
            <a:ext cx="10972800" cy="452596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fld id="{4AD8DF4D-B4C0-4A8B-B327-680CA48017E0}" type="slidenum">
              <a:rPr lang="en-GB" altLang="en-US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16838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A15009-B749-4B1D-B896-BB8D6B097814}" type="datetimeFigureOut">
              <a:rPr lang="id-ID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D01F92-0C8F-4D29-AC25-9DC073CF8B53}" type="slidenum">
              <a:rPr lang="id-ID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86443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"/>
          <p:cNvGrpSpPr/>
          <p:nvPr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sp>
          <p:nvSpPr>
            <p:cNvPr id="8" name="Rectangle 7"/>
            <p:cNvSpPr/>
            <p:nvPr/>
          </p:nvSpPr>
          <p:spPr>
            <a:xfrm>
              <a:off x="0" y="0"/>
              <a:ext cx="71628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1765"/>
                  </a:srgbClr>
                </a:gs>
                <a:gs pos="60000">
                  <a:srgbClr val="FEFEFE">
                    <a:alpha val="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143000" y="0"/>
              <a:ext cx="80010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6000"/>
                  </a:srgbClr>
                </a:gs>
                <a:gs pos="61000">
                  <a:srgbClr val="FEFEFE">
                    <a:alpha val="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 rot="10800000">
            <a:off x="1189147" y="5617774"/>
            <a:ext cx="9843913" cy="537210"/>
          </a:xfrm>
          <a:custGeom>
            <a:avLst/>
            <a:gdLst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7785734 w 7955280"/>
              <a:gd name="connsiteY2" fmla="*/ 0 h 495300"/>
              <a:gd name="connsiteX3" fmla="*/ 7955280 w 7955280"/>
              <a:gd name="connsiteY3" fmla="*/ 495300 h 495300"/>
              <a:gd name="connsiteX4" fmla="*/ 0 w 7955280"/>
              <a:gd name="connsiteY4" fmla="*/ 495300 h 495300"/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3966210 w 7955280"/>
              <a:gd name="connsiteY2" fmla="*/ 95250 h 495300"/>
              <a:gd name="connsiteX3" fmla="*/ 7785734 w 7955280"/>
              <a:gd name="connsiteY3" fmla="*/ 0 h 495300"/>
              <a:gd name="connsiteX4" fmla="*/ 7955280 w 7955280"/>
              <a:gd name="connsiteY4" fmla="*/ 495300 h 495300"/>
              <a:gd name="connsiteX5" fmla="*/ 0 w 7955280"/>
              <a:gd name="connsiteY5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5280" h="495300">
                <a:moveTo>
                  <a:pt x="0" y="495300"/>
                </a:moveTo>
                <a:lnTo>
                  <a:pt x="169546" y="0"/>
                </a:lnTo>
                <a:lnTo>
                  <a:pt x="3966210" y="95250"/>
                </a:lnTo>
                <a:lnTo>
                  <a:pt x="7785734" y="0"/>
                </a:lnTo>
                <a:lnTo>
                  <a:pt x="7955280" y="495300"/>
                </a:lnTo>
                <a:lnTo>
                  <a:pt x="0" y="495300"/>
                </a:lnTo>
                <a:close/>
              </a:path>
            </a:pathLst>
          </a:custGeom>
          <a:gradFill flip="none" rotWithShape="1">
            <a:gsLst>
              <a:gs pos="30000">
                <a:srgbClr val="010101">
                  <a:alpha val="34000"/>
                </a:srgbClr>
              </a:gs>
              <a:gs pos="100000">
                <a:srgbClr val="010101">
                  <a:alpha val="26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319971" y="1016990"/>
            <a:ext cx="9572977" cy="4831643"/>
          </a:xfrm>
          <a:prstGeom prst="rect">
            <a:avLst/>
          </a:prstGeom>
          <a:solidFill>
            <a:schemeClr val="bg1">
              <a:lumMod val="75000"/>
              <a:lumOff val="25000"/>
            </a:schemeClr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320811" y="1009773"/>
            <a:ext cx="9572977" cy="4831643"/>
          </a:xfrm>
          <a:prstGeom prst="rect">
            <a:avLst/>
          </a:prstGeom>
          <a:blipFill dpi="0" rotWithShape="1">
            <a:blip r:embed="rId2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1435684">
            <a:off x="1026031" y="702069"/>
            <a:ext cx="757108" cy="567830"/>
          </a:xfrm>
          <a:prstGeom prst="rect">
            <a:avLst/>
          </a:prstGeom>
          <a:noFill/>
        </p:spPr>
      </p:pic>
      <p:pic>
        <p:nvPicPr>
          <p:cNvPr id="14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4096196">
            <a:off x="10568399" y="655232"/>
            <a:ext cx="566928" cy="755904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302934" y="1794935"/>
            <a:ext cx="7631291" cy="1828090"/>
          </a:xfrm>
        </p:spPr>
        <p:txBody>
          <a:bodyPr anchor="b"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302984" y="3736622"/>
            <a:ext cx="7616239" cy="15240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027571" y="5357715"/>
            <a:ext cx="1618428" cy="365125"/>
          </a:xfrm>
        </p:spPr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565474" y="5357715"/>
            <a:ext cx="6713127" cy="365125"/>
          </a:xfrm>
        </p:spPr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285322" y="5357715"/>
            <a:ext cx="738697" cy="365125"/>
          </a:xfrm>
        </p:spPr>
        <p:txBody>
          <a:bodyPr/>
          <a:lstStyle>
            <a:lvl1pPr algn="ctr">
              <a:defRPr/>
            </a:lvl1pPr>
          </a:lstStyle>
          <a:p>
            <a:fld id="{CF651CC5-D6C3-427E-86F9-CC2BBAEFA867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0CEDB-53FD-447D-983F-F01E9BB0ED15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26640" y="2239553"/>
            <a:ext cx="8338725" cy="1362075"/>
          </a:xfrm>
        </p:spPr>
        <p:txBody>
          <a:bodyPr anchor="b"/>
          <a:lstStyle>
            <a:lvl1pPr algn="ctr">
              <a:defRPr sz="4000" b="0" cap="none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1740" y="3725457"/>
            <a:ext cx="8308623" cy="1309511"/>
          </a:xfr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159623C-F698-494B-B125-9F02C2B72515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A47343-6D38-4BB9-AC84-6E19B4A78D70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1731264" y="2121407"/>
            <a:ext cx="4267200" cy="360273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6217920" y="2119313"/>
            <a:ext cx="4267200" cy="36052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77241" y="2122312"/>
            <a:ext cx="3919361" cy="820208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47559" y="2122311"/>
            <a:ext cx="3925824" cy="822960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E283A-F852-43AE-BA29-DCD0DADBB325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3"/>
          </p:nvPr>
        </p:nvSpPr>
        <p:spPr>
          <a:xfrm>
            <a:off x="1731264" y="2944368"/>
            <a:ext cx="4303776" cy="27797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4"/>
          </p:nvPr>
        </p:nvSpPr>
        <p:spPr>
          <a:xfrm>
            <a:off x="6193535" y="2944813"/>
            <a:ext cx="4303776" cy="27797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0CBB-628D-4D09-BD68-019FAD94B64C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9AE306-20F7-4A38-8B4C-B32B44FA74AB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5"/>
          <p:cNvGrpSpPr/>
          <p:nvPr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sp>
          <p:nvSpPr>
            <p:cNvPr id="9" name="Rectangle 8"/>
            <p:cNvSpPr/>
            <p:nvPr/>
          </p:nvSpPr>
          <p:spPr>
            <a:xfrm>
              <a:off x="0" y="0"/>
              <a:ext cx="71628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1765"/>
                  </a:srgbClr>
                </a:gs>
                <a:gs pos="60000">
                  <a:srgbClr val="FEFEFE">
                    <a:alpha val="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1143000" y="0"/>
              <a:ext cx="80010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6000"/>
                  </a:srgbClr>
                </a:gs>
                <a:gs pos="61000">
                  <a:srgbClr val="FEFEFE">
                    <a:alpha val="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Freeform 10"/>
          <p:cNvSpPr/>
          <p:nvPr/>
        </p:nvSpPr>
        <p:spPr>
          <a:xfrm rot="10800000">
            <a:off x="842903" y="6058038"/>
            <a:ext cx="10295468" cy="537210"/>
          </a:xfrm>
          <a:custGeom>
            <a:avLst/>
            <a:gdLst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7785734 w 7955280"/>
              <a:gd name="connsiteY2" fmla="*/ 0 h 495300"/>
              <a:gd name="connsiteX3" fmla="*/ 7955280 w 7955280"/>
              <a:gd name="connsiteY3" fmla="*/ 495300 h 495300"/>
              <a:gd name="connsiteX4" fmla="*/ 0 w 7955280"/>
              <a:gd name="connsiteY4" fmla="*/ 495300 h 495300"/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3966210 w 7955280"/>
              <a:gd name="connsiteY2" fmla="*/ 95250 h 495300"/>
              <a:gd name="connsiteX3" fmla="*/ 7785734 w 7955280"/>
              <a:gd name="connsiteY3" fmla="*/ 0 h 495300"/>
              <a:gd name="connsiteX4" fmla="*/ 7955280 w 7955280"/>
              <a:gd name="connsiteY4" fmla="*/ 495300 h 495300"/>
              <a:gd name="connsiteX5" fmla="*/ 0 w 7955280"/>
              <a:gd name="connsiteY5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5280" h="495300">
                <a:moveTo>
                  <a:pt x="0" y="495300"/>
                </a:moveTo>
                <a:lnTo>
                  <a:pt x="169546" y="0"/>
                </a:lnTo>
                <a:lnTo>
                  <a:pt x="3966210" y="95250"/>
                </a:lnTo>
                <a:lnTo>
                  <a:pt x="7785734" y="0"/>
                </a:lnTo>
                <a:lnTo>
                  <a:pt x="7955280" y="495300"/>
                </a:lnTo>
                <a:lnTo>
                  <a:pt x="0" y="495300"/>
                </a:lnTo>
                <a:close/>
              </a:path>
            </a:pathLst>
          </a:custGeom>
          <a:gradFill flip="none" rotWithShape="1">
            <a:gsLst>
              <a:gs pos="30000">
                <a:srgbClr val="010101">
                  <a:alpha val="34000"/>
                </a:srgbClr>
              </a:gs>
              <a:gs pos="100000">
                <a:srgbClr val="010101">
                  <a:alpha val="26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 rot="60000">
            <a:off x="5958578" y="605163"/>
            <a:ext cx="5051921" cy="5722296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 rot="60000">
            <a:off x="5961970" y="603504"/>
            <a:ext cx="5051921" cy="5722296"/>
          </a:xfrm>
          <a:prstGeom prst="rect">
            <a:avLst/>
          </a:prstGeom>
          <a:blipFill dpi="0" rotWithShape="1">
            <a:blip r:embed="rId2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 rot="21540000">
            <a:off x="998971" y="576868"/>
            <a:ext cx="5051921" cy="5722296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 rot="21540000">
            <a:off x="999767" y="576072"/>
            <a:ext cx="5051921" cy="5722296"/>
          </a:xfrm>
          <a:prstGeom prst="rect">
            <a:avLst/>
          </a:prstGeom>
          <a:blipFill dpi="0" rotWithShape="1">
            <a:blip r:embed="rId2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1435684">
            <a:off x="3161475" y="293953"/>
            <a:ext cx="757108" cy="567830"/>
          </a:xfrm>
          <a:prstGeom prst="rect">
            <a:avLst/>
          </a:prstGeom>
          <a:noFill/>
        </p:spPr>
      </p:pic>
      <p:pic>
        <p:nvPicPr>
          <p:cNvPr id="19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4096196">
            <a:off x="8467351" y="238675"/>
            <a:ext cx="566928" cy="755904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-60000">
            <a:off x="1478635" y="2020165"/>
            <a:ext cx="4086436" cy="1503037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 rot="60000">
            <a:off x="6472389" y="1150993"/>
            <a:ext cx="4027723" cy="4625489"/>
          </a:xfrm>
        </p:spPr>
        <p:txBody>
          <a:bodyPr anchor="ctr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-60000">
            <a:off x="1530835" y="3623748"/>
            <a:ext cx="4065188" cy="21004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 rot="60000">
            <a:off x="8455599" y="5885795"/>
            <a:ext cx="1618428" cy="365125"/>
          </a:xfrm>
        </p:spPr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 rot="-60000">
            <a:off x="1219427" y="5829384"/>
            <a:ext cx="4696809" cy="365125"/>
          </a:xfrm>
        </p:spPr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 rot="60000">
            <a:off x="10076500" y="5897084"/>
            <a:ext cx="738697" cy="365125"/>
          </a:xfrm>
        </p:spPr>
        <p:txBody>
          <a:bodyPr/>
          <a:lstStyle/>
          <a:p>
            <a:fld id="{8A392368-F5FA-4C92-BAC4-6E828A3B230C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5"/>
          <p:cNvGrpSpPr/>
          <p:nvPr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sp>
          <p:nvSpPr>
            <p:cNvPr id="9" name="Rectangle 8"/>
            <p:cNvSpPr/>
            <p:nvPr/>
          </p:nvSpPr>
          <p:spPr>
            <a:xfrm>
              <a:off x="0" y="0"/>
              <a:ext cx="71628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1765"/>
                  </a:srgbClr>
                </a:gs>
                <a:gs pos="60000">
                  <a:srgbClr val="FEFEFE">
                    <a:alpha val="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1143000" y="0"/>
              <a:ext cx="80010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6000"/>
                  </a:srgbClr>
                </a:gs>
                <a:gs pos="61000">
                  <a:srgbClr val="FEFEFE">
                    <a:alpha val="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Freeform 30"/>
          <p:cNvSpPr/>
          <p:nvPr/>
        </p:nvSpPr>
        <p:spPr>
          <a:xfrm rot="10800000">
            <a:off x="842903" y="6058038"/>
            <a:ext cx="10295468" cy="537210"/>
          </a:xfrm>
          <a:custGeom>
            <a:avLst/>
            <a:gdLst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7785734 w 7955280"/>
              <a:gd name="connsiteY2" fmla="*/ 0 h 495300"/>
              <a:gd name="connsiteX3" fmla="*/ 7955280 w 7955280"/>
              <a:gd name="connsiteY3" fmla="*/ 495300 h 495300"/>
              <a:gd name="connsiteX4" fmla="*/ 0 w 7955280"/>
              <a:gd name="connsiteY4" fmla="*/ 495300 h 495300"/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3966210 w 7955280"/>
              <a:gd name="connsiteY2" fmla="*/ 95250 h 495300"/>
              <a:gd name="connsiteX3" fmla="*/ 7785734 w 7955280"/>
              <a:gd name="connsiteY3" fmla="*/ 0 h 495300"/>
              <a:gd name="connsiteX4" fmla="*/ 7955280 w 7955280"/>
              <a:gd name="connsiteY4" fmla="*/ 495300 h 495300"/>
              <a:gd name="connsiteX5" fmla="*/ 0 w 7955280"/>
              <a:gd name="connsiteY5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5280" h="495300">
                <a:moveTo>
                  <a:pt x="0" y="495300"/>
                </a:moveTo>
                <a:lnTo>
                  <a:pt x="169546" y="0"/>
                </a:lnTo>
                <a:lnTo>
                  <a:pt x="3966210" y="95250"/>
                </a:lnTo>
                <a:lnTo>
                  <a:pt x="7785734" y="0"/>
                </a:lnTo>
                <a:lnTo>
                  <a:pt x="7955280" y="495300"/>
                </a:lnTo>
                <a:lnTo>
                  <a:pt x="0" y="495300"/>
                </a:lnTo>
                <a:close/>
              </a:path>
            </a:pathLst>
          </a:custGeom>
          <a:gradFill flip="none" rotWithShape="1">
            <a:gsLst>
              <a:gs pos="30000">
                <a:srgbClr val="010101">
                  <a:alpha val="34000"/>
                </a:srgbClr>
              </a:gs>
              <a:gs pos="100000">
                <a:srgbClr val="010101">
                  <a:alpha val="26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 rot="21540000">
            <a:off x="998971" y="576868"/>
            <a:ext cx="5051921" cy="5722296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 rot="21540000">
            <a:off x="993487" y="575769"/>
            <a:ext cx="5051921" cy="5722296"/>
          </a:xfrm>
          <a:prstGeom prst="rect">
            <a:avLst/>
          </a:prstGeom>
          <a:blipFill dpi="0" rotWithShape="1">
            <a:blip r:embed="rId2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 rot="60000">
            <a:off x="5958578" y="605163"/>
            <a:ext cx="5051921" cy="5722296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 rot="60000">
            <a:off x="5953106" y="603920"/>
            <a:ext cx="5051921" cy="5722296"/>
          </a:xfrm>
          <a:prstGeom prst="rect">
            <a:avLst/>
          </a:prstGeom>
          <a:blipFill dpi="0" rotWithShape="1">
            <a:blip r:embed="rId2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1435684">
            <a:off x="3161475" y="293953"/>
            <a:ext cx="757108" cy="567830"/>
          </a:xfrm>
          <a:prstGeom prst="rect">
            <a:avLst/>
          </a:prstGeom>
          <a:noFill/>
        </p:spPr>
      </p:pic>
      <p:pic>
        <p:nvPicPr>
          <p:cNvPr id="15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4096196">
            <a:off x="8467351" y="238675"/>
            <a:ext cx="566928" cy="755904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-60000">
            <a:off x="1475232" y="2020824"/>
            <a:ext cx="4084320" cy="1499616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60000">
            <a:off x="6531569" y="1207272"/>
            <a:ext cx="3885151" cy="4539412"/>
          </a:xfrm>
          <a:ln w="101600" cap="rnd">
            <a:solidFill>
              <a:srgbClr val="FFFFFF"/>
            </a:solidFill>
          </a:ln>
          <a:effectLst>
            <a:outerShdw blurRad="88900" dir="2700000" algn="tl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-60000">
            <a:off x="1536192" y="3621024"/>
            <a:ext cx="4059936" cy="210312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 rot="60000">
            <a:off x="8461251" y="5888860"/>
            <a:ext cx="1618428" cy="365125"/>
          </a:xfrm>
        </p:spPr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 rot="-60000">
            <a:off x="1219448" y="5831160"/>
            <a:ext cx="4425391" cy="365125"/>
          </a:xfrm>
        </p:spPr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 rot="60000">
            <a:off x="10082868" y="5900149"/>
            <a:ext cx="738697" cy="365125"/>
          </a:xfrm>
        </p:spPr>
        <p:txBody>
          <a:bodyPr/>
          <a:lstStyle/>
          <a:p>
            <a:fld id="{2BD439BD-1C61-4182-A49A-981043D8B456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C0F189-57E6-4036-A485-32F58C843CD5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A15009-B749-4B1D-B896-BB8D6B097814}" type="datetimeFigureOut">
              <a:rPr lang="id-ID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D01F92-0C8F-4D29-AC25-9DC073CF8B53}" type="slidenum">
              <a:rPr lang="id-ID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35028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83" y="925813"/>
            <a:ext cx="1907823" cy="476391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731043" y="1106435"/>
            <a:ext cx="6905039" cy="44026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33742D-08B2-4C27-95DD-4E22C70F1A69}" type="slidenum">
              <a:rPr lang="en-GB" altLang="en-US" smtClean="0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609600" y="1600206"/>
            <a:ext cx="10972800" cy="452596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endParaRPr lang="en-GB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fld id="{4AD8DF4D-B4C0-4A8B-B327-680CA48017E0}" type="slidenum">
              <a:rPr lang="en-GB" altLang="en-US">
                <a:solidFill>
                  <a:srgbClr val="000000"/>
                </a:solidFill>
              </a:rPr>
              <a:pPr/>
              <a:t>‹#›</a:t>
            </a:fld>
            <a:endParaRPr lang="en-GB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154107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ight Triangle 6"/>
          <p:cNvSpPr/>
          <p:nvPr/>
        </p:nvSpPr>
        <p:spPr>
          <a:xfrm>
            <a:off x="3" y="2647950"/>
            <a:ext cx="4762500" cy="4210050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-3173" y="-925"/>
            <a:ext cx="12195173" cy="6858925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2002901">
                <a:moveTo>
                  <a:pt x="0" y="2002901"/>
                </a:moveTo>
                <a:lnTo>
                  <a:pt x="2836585" y="0"/>
                </a:lnTo>
                <a:lnTo>
                  <a:pt x="3352800" y="270"/>
                </a:lnTo>
                <a:lnTo>
                  <a:pt x="3352800" y="2002901"/>
                </a:lnTo>
                <a:lnTo>
                  <a:pt x="0" y="2002901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 rot="19140000">
            <a:off x="1089565" y="1730403"/>
            <a:ext cx="7531497" cy="1204306"/>
          </a:xfrm>
        </p:spPr>
        <p:txBody>
          <a:bodyPr bIns="9144"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 rot="19140000">
            <a:off x="1616371" y="2471048"/>
            <a:ext cx="8681508" cy="329259"/>
          </a:xfrm>
        </p:spPr>
        <p:txBody>
          <a:bodyPr tIns="9144">
            <a:normAutofit/>
          </a:bodyPr>
          <a:lstStyle>
            <a:lvl1pPr marL="0" indent="0" algn="l">
              <a:buNone/>
              <a:defRPr kumimoji="0" lang="en-US" sz="1400" b="0" i="0" u="none" strike="noStrike" kern="1200" cap="all" spc="40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j-ea"/>
                <a:cs typeface="Tunga" pitchFamily="2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B9EBBA-996F-894A-B54A-D6246ED52CEA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3A1323-8D79-1946-B0D7-40001CF92E9D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-3173" y="-925"/>
            <a:ext cx="12195173" cy="6858925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2002901">
                <a:moveTo>
                  <a:pt x="0" y="2002901"/>
                </a:moveTo>
                <a:lnTo>
                  <a:pt x="2836585" y="0"/>
                </a:lnTo>
                <a:lnTo>
                  <a:pt x="3352800" y="270"/>
                </a:lnTo>
                <a:lnTo>
                  <a:pt x="3352800" y="2002901"/>
                </a:lnTo>
                <a:lnTo>
                  <a:pt x="0" y="200290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ight Triangle 6"/>
          <p:cNvSpPr/>
          <p:nvPr/>
        </p:nvSpPr>
        <p:spPr>
          <a:xfrm>
            <a:off x="3" y="2647950"/>
            <a:ext cx="4762500" cy="4210050"/>
          </a:xfrm>
          <a:prstGeom prst="rtTriangl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1092532" y="1726860"/>
            <a:ext cx="7534656" cy="1207509"/>
          </a:xfrm>
        </p:spPr>
        <p:txBody>
          <a:bodyPr bIns="9144" anchor="b"/>
          <a:lstStyle>
            <a:lvl1pPr algn="l">
              <a:defRPr kumimoji="0" lang="en-US" sz="3200" b="0" i="0" u="none" strike="noStrike" kern="1200" cap="all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 rot="19140000">
            <a:off x="1621536" y="2468304"/>
            <a:ext cx="8680704" cy="329184"/>
          </a:xfrm>
        </p:spPr>
        <p:txBody>
          <a:bodyPr anchor="t">
            <a:normAutofit/>
          </a:bodyPr>
          <a:lstStyle>
            <a:lvl1pPr marL="0" indent="0">
              <a:buNone/>
              <a:defRPr kumimoji="0" lang="en-US" sz="1400" b="0" i="0" u="none" strike="noStrike" kern="1200" cap="all" spc="40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j-ea"/>
                <a:cs typeface="Tunga" pitchFamily="2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FA1846-DA80-1C48-A609-854EA85C59AD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80" y="1097280"/>
            <a:ext cx="4267200" cy="37124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6688" y="1097280"/>
            <a:ext cx="4267200" cy="37124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302355-E14B-8545-A8F8-0FE83CC9D524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097280"/>
            <a:ext cx="4267200" cy="548640"/>
          </a:xfrm>
        </p:spPr>
        <p:txBody>
          <a:bodyPr anchor="b">
            <a:normAutofit/>
          </a:bodyPr>
          <a:lstStyle>
            <a:lvl1pPr marL="0" indent="0">
              <a:buNone/>
              <a:defRPr lang="en-US" sz="1400" b="0" kern="1200" cap="all" spc="400" baseline="0" dirty="0" smtClean="0">
                <a:solidFill>
                  <a:schemeClr val="tx1"/>
                </a:solidFill>
                <a:latin typeface="+mn-lt"/>
                <a:ea typeface="+mj-ea"/>
                <a:cs typeface="Tunga" pitchFamily="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2200" y="1701848"/>
            <a:ext cx="4267200" cy="310896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6688" y="1097280"/>
            <a:ext cx="4267200" cy="548640"/>
          </a:xfrm>
        </p:spPr>
        <p:txBody>
          <a:bodyPr anchor="b">
            <a:normAutofit/>
          </a:bodyPr>
          <a:lstStyle>
            <a:lvl1pPr marL="0" indent="0">
              <a:buNone/>
              <a:defRPr lang="en-US" sz="1400" b="0" kern="1200" cap="all" spc="400" baseline="0" dirty="0" smtClean="0">
                <a:solidFill>
                  <a:schemeClr val="tx1"/>
                </a:solidFill>
                <a:latin typeface="+mn-lt"/>
                <a:ea typeface="+mj-ea"/>
                <a:cs typeface="Tunga" pitchFamily="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6688" y="1701848"/>
            <a:ext cx="4267200" cy="310896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640F58-564D-2B4F-AE67-E407BA4FCF45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3A34C8-038E-2045-AF43-DF7DBB8E0E9E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18C68F-D26B-8F47-958C-23B49CF8A634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ight Triangle 16"/>
          <p:cNvSpPr/>
          <p:nvPr/>
        </p:nvSpPr>
        <p:spPr>
          <a:xfrm>
            <a:off x="3" y="2647950"/>
            <a:ext cx="4762500" cy="4210050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ight Triangle 17"/>
          <p:cNvSpPr/>
          <p:nvPr/>
        </p:nvSpPr>
        <p:spPr>
          <a:xfrm rot="5400000">
            <a:off x="1720852" y="-1720850"/>
            <a:ext cx="6858000" cy="10299704"/>
          </a:xfrm>
          <a:prstGeom prst="rtTriangl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en-US"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1046573" y="1576226"/>
            <a:ext cx="6949440" cy="1089427"/>
          </a:xfrm>
        </p:spPr>
        <p:txBody>
          <a:bodyPr bIns="0" anchor="b"/>
          <a:lstStyle>
            <a:lvl1pPr algn="l">
              <a:defRPr kumimoji="0" lang="en-US" sz="2800" b="0" i="0" u="none" strike="noStrike" kern="1200" cap="all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32818" y="2619035"/>
            <a:ext cx="5077039" cy="332468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19140000">
            <a:off x="1730605" y="2253385"/>
            <a:ext cx="7726347" cy="623314"/>
          </a:xfrm>
        </p:spPr>
        <p:txBody>
          <a:bodyPr>
            <a:normAutofit/>
          </a:bodyPr>
          <a:lstStyle>
            <a:lvl1pPr marL="0" indent="0">
              <a:buNone/>
              <a:defRPr lang="en-US" sz="1400" b="1" kern="1200" dirty="0" smtClean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DF5E60-9974-AC48-9591-99C2BB44B7CF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ln>
            <a:solidFill>
              <a:schemeClr val="tx2"/>
            </a:solidFill>
          </a:ln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56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A15009-B749-4B1D-B896-BB8D6B097814}" type="datetimeFigureOut">
              <a:rPr lang="id-ID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D01F92-0C8F-4D29-AC25-9DC073CF8B53}" type="slidenum">
              <a:rPr lang="id-ID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247603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2705103" y="0"/>
            <a:ext cx="9486900" cy="6858000"/>
          </a:xfrm>
          <a:custGeom>
            <a:avLst/>
            <a:gdLst>
              <a:gd name="connsiteX0" fmla="*/ 0 w 7104888"/>
              <a:gd name="connsiteY0" fmla="*/ 0 h 6858000"/>
              <a:gd name="connsiteX1" fmla="*/ 7104888 w 7104888"/>
              <a:gd name="connsiteY1" fmla="*/ 0 h 6858000"/>
              <a:gd name="connsiteX2" fmla="*/ 7104888 w 7104888"/>
              <a:gd name="connsiteY2" fmla="*/ 6858000 h 6858000"/>
              <a:gd name="connsiteX3" fmla="*/ 0 w 7104888"/>
              <a:gd name="connsiteY3" fmla="*/ 6858000 h 6858000"/>
              <a:gd name="connsiteX4" fmla="*/ 0 w 7104888"/>
              <a:gd name="connsiteY4" fmla="*/ 0 h 6858000"/>
              <a:gd name="connsiteX0" fmla="*/ 0 w 7104888"/>
              <a:gd name="connsiteY0" fmla="*/ 0 h 6858000"/>
              <a:gd name="connsiteX1" fmla="*/ 5695188 w 7104888"/>
              <a:gd name="connsiteY1" fmla="*/ 0 h 6858000"/>
              <a:gd name="connsiteX2" fmla="*/ 7104888 w 7104888"/>
              <a:gd name="connsiteY2" fmla="*/ 0 h 6858000"/>
              <a:gd name="connsiteX3" fmla="*/ 7104888 w 7104888"/>
              <a:gd name="connsiteY3" fmla="*/ 6858000 h 6858000"/>
              <a:gd name="connsiteX4" fmla="*/ 0 w 7104888"/>
              <a:gd name="connsiteY4" fmla="*/ 6858000 h 6858000"/>
              <a:gd name="connsiteX5" fmla="*/ 0 w 7104888"/>
              <a:gd name="connsiteY5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0287 w 7115175"/>
              <a:gd name="connsiteY4" fmla="*/ 6858000 h 6858000"/>
              <a:gd name="connsiteX5" fmla="*/ 0 w 7115175"/>
              <a:gd name="connsiteY5" fmla="*/ 5048250 h 6858000"/>
              <a:gd name="connsiteX6" fmla="*/ 10287 w 7115175"/>
              <a:gd name="connsiteY6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10287 w 7115175"/>
              <a:gd name="connsiteY5" fmla="*/ 6858000 h 6858000"/>
              <a:gd name="connsiteX6" fmla="*/ 0 w 7115175"/>
              <a:gd name="connsiteY6" fmla="*/ 5048250 h 6858000"/>
              <a:gd name="connsiteX7" fmla="*/ 10287 w 7115175"/>
              <a:gd name="connsiteY7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0 w 7115175"/>
              <a:gd name="connsiteY5" fmla="*/ 5048250 h 6858000"/>
              <a:gd name="connsiteX6" fmla="*/ 10287 w 7115175"/>
              <a:gd name="connsiteY6" fmla="*/ 0 h 6858000"/>
              <a:gd name="connsiteX0" fmla="*/ 0 w 7115175"/>
              <a:gd name="connsiteY0" fmla="*/ 504825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0 w 7115175"/>
              <a:gd name="connsiteY5" fmla="*/ 50482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5175" h="6858000">
                <a:moveTo>
                  <a:pt x="0" y="5048250"/>
                </a:moveTo>
                <a:lnTo>
                  <a:pt x="5705475" y="0"/>
                </a:lnTo>
                <a:lnTo>
                  <a:pt x="7115175" y="0"/>
                </a:lnTo>
                <a:lnTo>
                  <a:pt x="7115175" y="6858000"/>
                </a:lnTo>
                <a:lnTo>
                  <a:pt x="1533526" y="6848475"/>
                </a:lnTo>
                <a:lnTo>
                  <a:pt x="0" y="5048250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</p:spPr>
        <p:txBody>
          <a:bodyPr rIns="182880" anchor="ctr"/>
          <a:lstStyle>
            <a:lvl1pPr algn="r"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Right Triangle 8"/>
          <p:cNvSpPr/>
          <p:nvPr/>
        </p:nvSpPr>
        <p:spPr>
          <a:xfrm>
            <a:off x="3" y="2647950"/>
            <a:ext cx="4762500" cy="4210050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3" y="5048250"/>
            <a:ext cx="4762500" cy="1809750"/>
          </a:xfrm>
          <a:custGeom>
            <a:avLst/>
            <a:gdLst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3571875 w 3571875"/>
              <a:gd name="connsiteY2" fmla="*/ 4210050 h 4210050"/>
              <a:gd name="connsiteX3" fmla="*/ 0 w 3571875"/>
              <a:gd name="connsiteY3" fmla="*/ 4210050 h 4210050"/>
              <a:gd name="connsiteX0" fmla="*/ 0 w 3571875"/>
              <a:gd name="connsiteY0" fmla="*/ 1809750 h 1809750"/>
              <a:gd name="connsiteX1" fmla="*/ 1895475 w 3571875"/>
              <a:gd name="connsiteY1" fmla="*/ 0 h 1809750"/>
              <a:gd name="connsiteX2" fmla="*/ 3571875 w 3571875"/>
              <a:gd name="connsiteY2" fmla="*/ 1809750 h 1809750"/>
              <a:gd name="connsiteX3" fmla="*/ 0 w 3571875"/>
              <a:gd name="connsiteY3" fmla="*/ 1809750 h 1809750"/>
              <a:gd name="connsiteX0" fmla="*/ 0 w 3571875"/>
              <a:gd name="connsiteY0" fmla="*/ 1809750 h 1809750"/>
              <a:gd name="connsiteX1" fmla="*/ 2038350 w 3571875"/>
              <a:gd name="connsiteY1" fmla="*/ 0 h 1809750"/>
              <a:gd name="connsiteX2" fmla="*/ 3571875 w 3571875"/>
              <a:gd name="connsiteY2" fmla="*/ 1809750 h 1809750"/>
              <a:gd name="connsiteX3" fmla="*/ 0 w 3571875"/>
              <a:gd name="connsiteY3" fmla="*/ 1809750 h 180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1875" h="1809750">
                <a:moveTo>
                  <a:pt x="0" y="1809750"/>
                </a:moveTo>
                <a:lnTo>
                  <a:pt x="2038350" y="0"/>
                </a:lnTo>
                <a:lnTo>
                  <a:pt x="3571875" y="1809750"/>
                </a:lnTo>
                <a:lnTo>
                  <a:pt x="0" y="1809750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894929" y="1717501"/>
            <a:ext cx="7315200" cy="867444"/>
          </a:xfrm>
        </p:spPr>
        <p:txBody>
          <a:bodyPr anchor="b"/>
          <a:lstStyle>
            <a:lvl1pPr algn="l">
              <a:defRPr sz="2800" b="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19140000">
            <a:off x="1524721" y="2180529"/>
            <a:ext cx="8128727" cy="740664"/>
          </a:xfrm>
        </p:spPr>
        <p:txBody>
          <a:bodyPr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C79C5D-2A6F-F04D-97DA-BEF2467B64E4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52C72-DE31-F449-A4ED-4C594FD91407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46783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467836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62726E-379B-B349-9EED-81ED093FA806}" type="datetimeFigureOut">
              <a:rPr lang="en-US" smtClean="0">
                <a:solidFill>
                  <a:prstClr val="white"/>
                </a:solidFill>
              </a:rPr>
              <a:pPr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>
                <a:solidFill>
                  <a:srgbClr val="00C6BB"/>
                </a:solidFill>
              </a:rPr>
              <a:pPr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540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798555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78601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7015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508313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37398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44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44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57889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703648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949776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56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id-ID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A15009-B749-4B1D-B896-BB8D6B097814}" type="datetimeFigureOut">
              <a:rPr lang="id-ID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D01F92-0C8F-4D29-AC25-9DC073CF8B53}" type="slidenum">
              <a:rPr lang="id-ID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313895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6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584876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35794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98918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753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753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549650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51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01865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24097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9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15640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825092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29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2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94564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45739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.xml"/><Relationship Id="rId3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111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105.xml"/><Relationship Id="rId6" Type="http://schemas.openxmlformats.org/officeDocument/2006/relationships/slideLayout" Target="../slideLayouts/slideLayout110.xml"/><Relationship Id="rId11" Type="http://schemas.openxmlformats.org/officeDocument/2006/relationships/slideLayout" Target="../slideLayouts/slideLayout115.xml"/><Relationship Id="rId5" Type="http://schemas.openxmlformats.org/officeDocument/2006/relationships/slideLayout" Target="../slideLayouts/slideLayout109.xml"/><Relationship Id="rId10" Type="http://schemas.openxmlformats.org/officeDocument/2006/relationships/slideLayout" Target="../slideLayouts/slideLayout114.xml"/><Relationship Id="rId4" Type="http://schemas.openxmlformats.org/officeDocument/2006/relationships/slideLayout" Target="../slideLayouts/slideLayout108.xml"/><Relationship Id="rId9" Type="http://schemas.openxmlformats.org/officeDocument/2006/relationships/slideLayout" Target="../slideLayouts/slideLayout113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13" Type="http://schemas.openxmlformats.org/officeDocument/2006/relationships/image" Target="../media/image16.png"/><Relationship Id="rId3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22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7.xml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5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25.xml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.xml"/><Relationship Id="rId13" Type="http://schemas.openxmlformats.org/officeDocument/2006/relationships/image" Target="../media/image16.png"/><Relationship Id="rId3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133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8.xml"/><Relationship Id="rId1" Type="http://schemas.openxmlformats.org/officeDocument/2006/relationships/slideLayout" Target="../slideLayouts/slideLayout127.xml"/><Relationship Id="rId6" Type="http://schemas.openxmlformats.org/officeDocument/2006/relationships/slideLayout" Target="../slideLayouts/slideLayout132.xml"/><Relationship Id="rId11" Type="http://schemas.openxmlformats.org/officeDocument/2006/relationships/slideLayout" Target="../slideLayouts/slideLayout137.xml"/><Relationship Id="rId5" Type="http://schemas.openxmlformats.org/officeDocument/2006/relationships/slideLayout" Target="../slideLayouts/slideLayout131.xml"/><Relationship Id="rId10" Type="http://schemas.openxmlformats.org/officeDocument/2006/relationships/slideLayout" Target="../slideLayouts/slideLayout136.xml"/><Relationship Id="rId4" Type="http://schemas.openxmlformats.org/officeDocument/2006/relationships/slideLayout" Target="../slideLayouts/slideLayout130.xml"/><Relationship Id="rId9" Type="http://schemas.openxmlformats.org/officeDocument/2006/relationships/slideLayout" Target="../slideLayouts/slideLayout135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5.xml"/><Relationship Id="rId13" Type="http://schemas.openxmlformats.org/officeDocument/2006/relationships/image" Target="../media/image18.png"/><Relationship Id="rId3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44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9.xml"/><Relationship Id="rId1" Type="http://schemas.openxmlformats.org/officeDocument/2006/relationships/slideLayout" Target="../slideLayouts/slideLayout138.xml"/><Relationship Id="rId6" Type="http://schemas.openxmlformats.org/officeDocument/2006/relationships/slideLayout" Target="../slideLayouts/slideLayout143.xml"/><Relationship Id="rId11" Type="http://schemas.openxmlformats.org/officeDocument/2006/relationships/slideLayout" Target="../slideLayouts/slideLayout148.xml"/><Relationship Id="rId5" Type="http://schemas.openxmlformats.org/officeDocument/2006/relationships/slideLayout" Target="../slideLayouts/slideLayout142.xml"/><Relationship Id="rId10" Type="http://schemas.openxmlformats.org/officeDocument/2006/relationships/slideLayout" Target="../slideLayouts/slideLayout147.xml"/><Relationship Id="rId4" Type="http://schemas.openxmlformats.org/officeDocument/2006/relationships/slideLayout" Target="../slideLayouts/slideLayout141.xml"/><Relationship Id="rId9" Type="http://schemas.openxmlformats.org/officeDocument/2006/relationships/slideLayout" Target="../slideLayouts/slideLayout146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6.xml"/><Relationship Id="rId13" Type="http://schemas.openxmlformats.org/officeDocument/2006/relationships/theme" Target="../theme/theme14.xml"/><Relationship Id="rId3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55.xml"/><Relationship Id="rId12" Type="http://schemas.openxmlformats.org/officeDocument/2006/relationships/slideLayout" Target="../slideLayouts/slideLayout160.xml"/><Relationship Id="rId2" Type="http://schemas.openxmlformats.org/officeDocument/2006/relationships/slideLayout" Target="../slideLayouts/slideLayout150.xml"/><Relationship Id="rId1" Type="http://schemas.openxmlformats.org/officeDocument/2006/relationships/slideLayout" Target="../slideLayouts/slideLayout149.xml"/><Relationship Id="rId6" Type="http://schemas.openxmlformats.org/officeDocument/2006/relationships/slideLayout" Target="../slideLayouts/slideLayout154.xml"/><Relationship Id="rId11" Type="http://schemas.openxmlformats.org/officeDocument/2006/relationships/slideLayout" Target="../slideLayouts/slideLayout159.xml"/><Relationship Id="rId5" Type="http://schemas.openxmlformats.org/officeDocument/2006/relationships/slideLayout" Target="../slideLayouts/slideLayout153.xml"/><Relationship Id="rId15" Type="http://schemas.openxmlformats.org/officeDocument/2006/relationships/image" Target="../media/image11.png"/><Relationship Id="rId10" Type="http://schemas.openxmlformats.org/officeDocument/2006/relationships/slideLayout" Target="../slideLayouts/slideLayout158.xml"/><Relationship Id="rId4" Type="http://schemas.openxmlformats.org/officeDocument/2006/relationships/slideLayout" Target="../slideLayouts/slideLayout152.xml"/><Relationship Id="rId9" Type="http://schemas.openxmlformats.org/officeDocument/2006/relationships/slideLayout" Target="../slideLayouts/slideLayout157.xml"/><Relationship Id="rId14" Type="http://schemas.openxmlformats.org/officeDocument/2006/relationships/image" Target="../media/image10.jpeg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8.xml"/><Relationship Id="rId13" Type="http://schemas.openxmlformats.org/officeDocument/2006/relationships/image" Target="../media/image16.png"/><Relationship Id="rId3" Type="http://schemas.openxmlformats.org/officeDocument/2006/relationships/slideLayout" Target="../slideLayouts/slideLayout163.xml"/><Relationship Id="rId7" Type="http://schemas.openxmlformats.org/officeDocument/2006/relationships/slideLayout" Target="../slideLayouts/slideLayout167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62.xml"/><Relationship Id="rId1" Type="http://schemas.openxmlformats.org/officeDocument/2006/relationships/slideLayout" Target="../slideLayouts/slideLayout161.xml"/><Relationship Id="rId6" Type="http://schemas.openxmlformats.org/officeDocument/2006/relationships/slideLayout" Target="../slideLayouts/slideLayout166.xml"/><Relationship Id="rId11" Type="http://schemas.openxmlformats.org/officeDocument/2006/relationships/slideLayout" Target="../slideLayouts/slideLayout171.xml"/><Relationship Id="rId5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70.xml"/><Relationship Id="rId4" Type="http://schemas.openxmlformats.org/officeDocument/2006/relationships/slideLayout" Target="../slideLayouts/slideLayout164.xml"/><Relationship Id="rId9" Type="http://schemas.openxmlformats.org/officeDocument/2006/relationships/slideLayout" Target="../slideLayouts/slideLayout169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9.xml"/><Relationship Id="rId13" Type="http://schemas.openxmlformats.org/officeDocument/2006/relationships/image" Target="../media/image16.png"/><Relationship Id="rId3" Type="http://schemas.openxmlformats.org/officeDocument/2006/relationships/slideLayout" Target="../slideLayouts/slideLayout174.xml"/><Relationship Id="rId7" Type="http://schemas.openxmlformats.org/officeDocument/2006/relationships/slideLayout" Target="../slideLayouts/slideLayout178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73.xml"/><Relationship Id="rId1" Type="http://schemas.openxmlformats.org/officeDocument/2006/relationships/slideLayout" Target="../slideLayouts/slideLayout172.xml"/><Relationship Id="rId6" Type="http://schemas.openxmlformats.org/officeDocument/2006/relationships/slideLayout" Target="../slideLayouts/slideLayout177.xml"/><Relationship Id="rId11" Type="http://schemas.openxmlformats.org/officeDocument/2006/relationships/slideLayout" Target="../slideLayouts/slideLayout182.xml"/><Relationship Id="rId5" Type="http://schemas.openxmlformats.org/officeDocument/2006/relationships/slideLayout" Target="../slideLayouts/slideLayout176.xml"/><Relationship Id="rId10" Type="http://schemas.openxmlformats.org/officeDocument/2006/relationships/slideLayout" Target="../slideLayouts/slideLayout181.xml"/><Relationship Id="rId4" Type="http://schemas.openxmlformats.org/officeDocument/2006/relationships/slideLayout" Target="../slideLayouts/slideLayout175.xml"/><Relationship Id="rId9" Type="http://schemas.openxmlformats.org/officeDocument/2006/relationships/slideLayout" Target="../slideLayouts/slideLayout180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0.xml"/><Relationship Id="rId13" Type="http://schemas.openxmlformats.org/officeDocument/2006/relationships/image" Target="../media/image16.png"/><Relationship Id="rId3" Type="http://schemas.openxmlformats.org/officeDocument/2006/relationships/slideLayout" Target="../slideLayouts/slideLayout185.xml"/><Relationship Id="rId7" Type="http://schemas.openxmlformats.org/officeDocument/2006/relationships/slideLayout" Target="../slideLayouts/slideLayout189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84.xml"/><Relationship Id="rId1" Type="http://schemas.openxmlformats.org/officeDocument/2006/relationships/slideLayout" Target="../slideLayouts/slideLayout183.xml"/><Relationship Id="rId6" Type="http://schemas.openxmlformats.org/officeDocument/2006/relationships/slideLayout" Target="../slideLayouts/slideLayout188.xml"/><Relationship Id="rId11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87.xml"/><Relationship Id="rId10" Type="http://schemas.openxmlformats.org/officeDocument/2006/relationships/slideLayout" Target="../slideLayouts/slideLayout192.xml"/><Relationship Id="rId4" Type="http://schemas.openxmlformats.org/officeDocument/2006/relationships/slideLayout" Target="../slideLayouts/slideLayout186.xml"/><Relationship Id="rId9" Type="http://schemas.openxmlformats.org/officeDocument/2006/relationships/slideLayout" Target="../slideLayouts/slideLayout191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1.xml"/><Relationship Id="rId3" Type="http://schemas.openxmlformats.org/officeDocument/2006/relationships/slideLayout" Target="../slideLayouts/slideLayout196.xml"/><Relationship Id="rId7" Type="http://schemas.openxmlformats.org/officeDocument/2006/relationships/slideLayout" Target="../slideLayouts/slideLayout200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95.xml"/><Relationship Id="rId1" Type="http://schemas.openxmlformats.org/officeDocument/2006/relationships/slideLayout" Target="../slideLayouts/slideLayout194.xml"/><Relationship Id="rId6" Type="http://schemas.openxmlformats.org/officeDocument/2006/relationships/slideLayout" Target="../slideLayouts/slideLayout199.xml"/><Relationship Id="rId11" Type="http://schemas.openxmlformats.org/officeDocument/2006/relationships/slideLayout" Target="../slideLayouts/slideLayout204.xml"/><Relationship Id="rId5" Type="http://schemas.openxmlformats.org/officeDocument/2006/relationships/slideLayout" Target="../slideLayouts/slideLayout198.xml"/><Relationship Id="rId10" Type="http://schemas.openxmlformats.org/officeDocument/2006/relationships/slideLayout" Target="../slideLayouts/slideLayout203.xml"/><Relationship Id="rId4" Type="http://schemas.openxmlformats.org/officeDocument/2006/relationships/slideLayout" Target="../slideLayouts/slideLayout197.xml"/><Relationship Id="rId9" Type="http://schemas.openxmlformats.org/officeDocument/2006/relationships/slideLayout" Target="../slideLayouts/slideLayout202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.xml"/><Relationship Id="rId13" Type="http://schemas.openxmlformats.org/officeDocument/2006/relationships/image" Target="../media/image16.png"/><Relationship Id="rId3" Type="http://schemas.openxmlformats.org/officeDocument/2006/relationships/slideLayout" Target="../slideLayouts/slideLayout207.xml"/><Relationship Id="rId7" Type="http://schemas.openxmlformats.org/officeDocument/2006/relationships/slideLayout" Target="../slideLayouts/slideLayout211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6.xml"/><Relationship Id="rId1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10.xml"/><Relationship Id="rId11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14.xml"/><Relationship Id="rId4" Type="http://schemas.openxmlformats.org/officeDocument/2006/relationships/slideLayout" Target="../slideLayouts/slideLayout208.xml"/><Relationship Id="rId9" Type="http://schemas.openxmlformats.org/officeDocument/2006/relationships/slideLayout" Target="../slideLayouts/slideLayout21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3.xml"/><Relationship Id="rId13" Type="http://schemas.openxmlformats.org/officeDocument/2006/relationships/image" Target="../media/image16.png"/><Relationship Id="rId3" Type="http://schemas.openxmlformats.org/officeDocument/2006/relationships/slideLayout" Target="../slideLayouts/slideLayout218.xml"/><Relationship Id="rId7" Type="http://schemas.openxmlformats.org/officeDocument/2006/relationships/slideLayout" Target="../slideLayouts/slideLayout222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7.xml"/><Relationship Id="rId1" Type="http://schemas.openxmlformats.org/officeDocument/2006/relationships/slideLayout" Target="../slideLayouts/slideLayout216.xml"/><Relationship Id="rId6" Type="http://schemas.openxmlformats.org/officeDocument/2006/relationships/slideLayout" Target="../slideLayouts/slideLayout221.xml"/><Relationship Id="rId11" Type="http://schemas.openxmlformats.org/officeDocument/2006/relationships/slideLayout" Target="../slideLayouts/slideLayout226.xml"/><Relationship Id="rId5" Type="http://schemas.openxmlformats.org/officeDocument/2006/relationships/slideLayout" Target="../slideLayouts/slideLayout220.xml"/><Relationship Id="rId10" Type="http://schemas.openxmlformats.org/officeDocument/2006/relationships/slideLayout" Target="../slideLayouts/slideLayout225.xml"/><Relationship Id="rId4" Type="http://schemas.openxmlformats.org/officeDocument/2006/relationships/slideLayout" Target="../slideLayouts/slideLayout219.xml"/><Relationship Id="rId9" Type="http://schemas.openxmlformats.org/officeDocument/2006/relationships/slideLayout" Target="../slideLayouts/slideLayout224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4.xml"/><Relationship Id="rId3" Type="http://schemas.openxmlformats.org/officeDocument/2006/relationships/slideLayout" Target="../slideLayouts/slideLayout229.xml"/><Relationship Id="rId7" Type="http://schemas.openxmlformats.org/officeDocument/2006/relationships/slideLayout" Target="../slideLayouts/slideLayout233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8.xml"/><Relationship Id="rId1" Type="http://schemas.openxmlformats.org/officeDocument/2006/relationships/slideLayout" Target="../slideLayouts/slideLayout227.xml"/><Relationship Id="rId6" Type="http://schemas.openxmlformats.org/officeDocument/2006/relationships/slideLayout" Target="../slideLayouts/slideLayout232.xml"/><Relationship Id="rId11" Type="http://schemas.openxmlformats.org/officeDocument/2006/relationships/slideLayout" Target="../slideLayouts/slideLayout237.xml"/><Relationship Id="rId5" Type="http://schemas.openxmlformats.org/officeDocument/2006/relationships/slideLayout" Target="../slideLayouts/slideLayout231.xml"/><Relationship Id="rId10" Type="http://schemas.openxmlformats.org/officeDocument/2006/relationships/slideLayout" Target="../slideLayouts/slideLayout236.xml"/><Relationship Id="rId4" Type="http://schemas.openxmlformats.org/officeDocument/2006/relationships/slideLayout" Target="../slideLayouts/slideLayout230.xml"/><Relationship Id="rId9" Type="http://schemas.openxmlformats.org/officeDocument/2006/relationships/slideLayout" Target="../slideLayouts/slideLayout235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5.xml"/><Relationship Id="rId3" Type="http://schemas.openxmlformats.org/officeDocument/2006/relationships/slideLayout" Target="../slideLayouts/slideLayout240.xml"/><Relationship Id="rId7" Type="http://schemas.openxmlformats.org/officeDocument/2006/relationships/slideLayout" Target="../slideLayouts/slideLayout244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9.xml"/><Relationship Id="rId1" Type="http://schemas.openxmlformats.org/officeDocument/2006/relationships/slideLayout" Target="../slideLayouts/slideLayout238.xml"/><Relationship Id="rId6" Type="http://schemas.openxmlformats.org/officeDocument/2006/relationships/slideLayout" Target="../slideLayouts/slideLayout243.xml"/><Relationship Id="rId11" Type="http://schemas.openxmlformats.org/officeDocument/2006/relationships/slideLayout" Target="../slideLayouts/slideLayout248.xml"/><Relationship Id="rId5" Type="http://schemas.openxmlformats.org/officeDocument/2006/relationships/slideLayout" Target="../slideLayouts/slideLayout242.xml"/><Relationship Id="rId10" Type="http://schemas.openxmlformats.org/officeDocument/2006/relationships/slideLayout" Target="../slideLayouts/slideLayout247.xml"/><Relationship Id="rId4" Type="http://schemas.openxmlformats.org/officeDocument/2006/relationships/slideLayout" Target="../slideLayouts/slideLayout241.xml"/><Relationship Id="rId9" Type="http://schemas.openxmlformats.org/officeDocument/2006/relationships/slideLayout" Target="../slideLayouts/slideLayout246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6.xml"/><Relationship Id="rId13" Type="http://schemas.openxmlformats.org/officeDocument/2006/relationships/image" Target="../media/image16.png"/><Relationship Id="rId3" Type="http://schemas.openxmlformats.org/officeDocument/2006/relationships/slideLayout" Target="../slideLayouts/slideLayout251.xml"/><Relationship Id="rId7" Type="http://schemas.openxmlformats.org/officeDocument/2006/relationships/slideLayout" Target="../slideLayouts/slideLayout255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50.xml"/><Relationship Id="rId1" Type="http://schemas.openxmlformats.org/officeDocument/2006/relationships/slideLayout" Target="../slideLayouts/slideLayout249.xml"/><Relationship Id="rId6" Type="http://schemas.openxmlformats.org/officeDocument/2006/relationships/slideLayout" Target="../slideLayouts/slideLayout254.xml"/><Relationship Id="rId11" Type="http://schemas.openxmlformats.org/officeDocument/2006/relationships/slideLayout" Target="../slideLayouts/slideLayout259.xml"/><Relationship Id="rId5" Type="http://schemas.openxmlformats.org/officeDocument/2006/relationships/slideLayout" Target="../slideLayouts/slideLayout253.xml"/><Relationship Id="rId10" Type="http://schemas.openxmlformats.org/officeDocument/2006/relationships/slideLayout" Target="../slideLayouts/slideLayout258.xml"/><Relationship Id="rId4" Type="http://schemas.openxmlformats.org/officeDocument/2006/relationships/slideLayout" Target="../slideLayouts/slideLayout252.xml"/><Relationship Id="rId9" Type="http://schemas.openxmlformats.org/officeDocument/2006/relationships/slideLayout" Target="../slideLayouts/slideLayout257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7.xml"/><Relationship Id="rId3" Type="http://schemas.openxmlformats.org/officeDocument/2006/relationships/slideLayout" Target="../slideLayouts/slideLayout262.xml"/><Relationship Id="rId7" Type="http://schemas.openxmlformats.org/officeDocument/2006/relationships/slideLayout" Target="../slideLayouts/slideLayout266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61.xml"/><Relationship Id="rId1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65.xml"/><Relationship Id="rId11" Type="http://schemas.openxmlformats.org/officeDocument/2006/relationships/slideLayout" Target="../slideLayouts/slideLayout270.xml"/><Relationship Id="rId5" Type="http://schemas.openxmlformats.org/officeDocument/2006/relationships/slideLayout" Target="../slideLayouts/slideLayout264.xml"/><Relationship Id="rId10" Type="http://schemas.openxmlformats.org/officeDocument/2006/relationships/slideLayout" Target="../slideLayouts/slideLayout269.xml"/><Relationship Id="rId4" Type="http://schemas.openxmlformats.org/officeDocument/2006/relationships/slideLayout" Target="../slideLayouts/slideLayout263.xml"/><Relationship Id="rId9" Type="http://schemas.openxmlformats.org/officeDocument/2006/relationships/slideLayout" Target="../slideLayouts/slideLayout26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5" Type="http://schemas.openxmlformats.org/officeDocument/2006/relationships/image" Target="../media/image11.png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Relationship Id="rId14" Type="http://schemas.openxmlformats.org/officeDocument/2006/relationships/image" Target="../media/image10.jpe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81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9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4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5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92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5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49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A15009-B749-4B1D-B896-BB8D6B097814}" type="datetimeFigureOut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12/09/2023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49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49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D01F92-0C8F-4D29-AC25-9DC073CF8B53}" type="slidenum">
              <a:rPr lang="id-ID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id-ID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4113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429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429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429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00804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8" r:id="rId1"/>
    <p:sldLayoutId id="2147484129" r:id="rId2"/>
    <p:sldLayoutId id="2147484130" r:id="rId3"/>
    <p:sldLayoutId id="2147484131" r:id="rId4"/>
    <p:sldLayoutId id="2147484132" r:id="rId5"/>
    <p:sldLayoutId id="2147484133" r:id="rId6"/>
    <p:sldLayoutId id="2147484134" r:id="rId7"/>
    <p:sldLayoutId id="2147484135" r:id="rId8"/>
    <p:sldLayoutId id="2147484136" r:id="rId9"/>
    <p:sldLayoutId id="2147484137" r:id="rId10"/>
    <p:sldLayoutId id="2147484138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Rectangle 159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555" name="Picture 1554" descr="vines15.png"/>
          <p:cNvPicPr>
            <a:picLocks noChangeAspect="1"/>
          </p:cNvPicPr>
          <p:nvPr/>
        </p:nvPicPr>
        <p:blipFill>
          <a:blip r:embed="rId13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9144000" cy="1676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3601"/>
            <a:ext cx="79248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17600" y="6515364"/>
            <a:ext cx="2844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2B94F704-FE1A-4BF1-BFFE-F5E2A82955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200" y="6515364"/>
            <a:ext cx="3860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176000" y="6515364"/>
            <a:ext cx="9144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95797B56-6660-44B5-80F2-89D5764089A8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7" name="Group 854"/>
          <p:cNvGrpSpPr/>
          <p:nvPr/>
        </p:nvGrpSpPr>
        <p:grpSpPr>
          <a:xfrm>
            <a:off x="9717025" y="1005917"/>
            <a:ext cx="1115659" cy="637309"/>
            <a:chOff x="796323" y="4190170"/>
            <a:chExt cx="836744" cy="637309"/>
          </a:xfrm>
        </p:grpSpPr>
        <p:sp>
          <p:nvSpPr>
            <p:cNvPr id="856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57" name="Freeform 856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4" y="4350687"/>
              <a:ext cx="207881" cy="211092"/>
              <a:chOff x="5902325" y="2266950"/>
              <a:chExt cx="820738" cy="833438"/>
            </a:xfrm>
            <a:noFill/>
          </p:grpSpPr>
          <p:sp>
            <p:nvSpPr>
              <p:cNvPr id="86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86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859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60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Group 895"/>
          <p:cNvGrpSpPr/>
          <p:nvPr/>
        </p:nvGrpSpPr>
        <p:grpSpPr>
          <a:xfrm rot="21061999">
            <a:off x="10878080" y="1724666"/>
            <a:ext cx="920557" cy="906472"/>
            <a:chOff x="1669229" y="5000575"/>
            <a:chExt cx="690418" cy="906472"/>
          </a:xfrm>
        </p:grpSpPr>
        <p:sp>
          <p:nvSpPr>
            <p:cNvPr id="897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8" name="Freeform 897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96"/>
            <p:cNvGrpSpPr/>
            <p:nvPr/>
          </p:nvGrpSpPr>
          <p:grpSpPr>
            <a:xfrm rot="4516355">
              <a:off x="1940614" y="5277922"/>
              <a:ext cx="225201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0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1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1"/>
            <p:cNvGrpSpPr/>
            <p:nvPr/>
          </p:nvGrpSpPr>
          <p:grpSpPr>
            <a:xfrm rot="4516355">
              <a:off x="1913505" y="5522863"/>
              <a:ext cx="110206" cy="94090"/>
              <a:chOff x="6294438" y="1638300"/>
              <a:chExt cx="401638" cy="342900"/>
            </a:xfrm>
          </p:grpSpPr>
          <p:sp>
            <p:nvSpPr>
              <p:cNvPr id="903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4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5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6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01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02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Group 941"/>
          <p:cNvGrpSpPr/>
          <p:nvPr/>
        </p:nvGrpSpPr>
        <p:grpSpPr>
          <a:xfrm>
            <a:off x="1621551" y="6015974"/>
            <a:ext cx="931161" cy="531091"/>
            <a:chOff x="1238130" y="6052653"/>
            <a:chExt cx="698371" cy="531091"/>
          </a:xfrm>
        </p:grpSpPr>
        <p:sp>
          <p:nvSpPr>
            <p:cNvPr id="943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4" name="Freeform 943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2467258">
              <a:off x="1498292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5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6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6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95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48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9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Group 992"/>
          <p:cNvGrpSpPr/>
          <p:nvPr/>
        </p:nvGrpSpPr>
        <p:grpSpPr>
          <a:xfrm>
            <a:off x="573024" y="6162278"/>
            <a:ext cx="566496" cy="557829"/>
            <a:chOff x="515430" y="6131024"/>
            <a:chExt cx="424872" cy="557829"/>
          </a:xfrm>
        </p:grpSpPr>
        <p:sp>
          <p:nvSpPr>
            <p:cNvPr id="994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0" name="Group 296"/>
            <p:cNvGrpSpPr/>
            <p:nvPr/>
          </p:nvGrpSpPr>
          <p:grpSpPr>
            <a:xfrm rot="3025731">
              <a:off x="664340" y="6295200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00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00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100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98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9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461"/>
          <p:cNvGrpSpPr/>
          <p:nvPr/>
        </p:nvGrpSpPr>
        <p:grpSpPr>
          <a:xfrm>
            <a:off x="10619283" y="493776"/>
            <a:ext cx="744071" cy="424872"/>
            <a:chOff x="1475175" y="3681289"/>
            <a:chExt cx="558053" cy="424872"/>
          </a:xfrm>
        </p:grpSpPr>
        <p:sp>
          <p:nvSpPr>
            <p:cNvPr id="1463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4" name="Freeform 1463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1778703">
              <a:off x="1674440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146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6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7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7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66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7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6" name="Group 1502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504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05" name="Freeform 1504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7" name="Group 296"/>
            <p:cNvGrpSpPr/>
            <p:nvPr/>
          </p:nvGrpSpPr>
          <p:grpSpPr>
            <a:xfrm rot="2467258">
              <a:off x="1498293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51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2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0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11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2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3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4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09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10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7551330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140" r:id="rId1"/>
    <p:sldLayoutId id="2147484141" r:id="rId2"/>
    <p:sldLayoutId id="2147484142" r:id="rId3"/>
    <p:sldLayoutId id="2147484143" r:id="rId4"/>
    <p:sldLayoutId id="2147484144" r:id="rId5"/>
    <p:sldLayoutId id="2147484145" r:id="rId6"/>
    <p:sldLayoutId id="2147484146" r:id="rId7"/>
    <p:sldLayoutId id="2147484147" r:id="rId8"/>
    <p:sldLayoutId id="2147484148" r:id="rId9"/>
    <p:sldLayoutId id="2147484149" r:id="rId10"/>
    <p:sldLayoutId id="2147484150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400" kern="1200" spc="200" baseline="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13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"/>
        <a:defRPr sz="22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1pPr>
      <a:lvl2pPr marL="68262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2pPr>
      <a:lvl3pPr marL="102393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3pPr>
      <a:lvl4pPr marL="137795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4pPr>
      <a:lvl5pPr marL="171926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5pPr>
      <a:lvl6pPr marL="206057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6pPr>
      <a:lvl7pPr marL="240188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7pPr>
      <a:lvl8pPr marL="274320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8pPr>
      <a:lvl9pPr marL="30845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Rectangle 159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555" name="Picture 1554" descr="vines15.png"/>
          <p:cNvPicPr>
            <a:picLocks noChangeAspect="1"/>
          </p:cNvPicPr>
          <p:nvPr/>
        </p:nvPicPr>
        <p:blipFill>
          <a:blip r:embed="rId13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9144000" cy="1676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3601"/>
            <a:ext cx="79248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17600" y="6515358"/>
            <a:ext cx="2844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2B94F704-FE1A-4BF1-BFFE-F5E2A82955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200" y="6515358"/>
            <a:ext cx="3860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176000" y="6515358"/>
            <a:ext cx="9144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95797B56-6660-44B5-80F2-89D5764089A8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7" name="Group 854"/>
          <p:cNvGrpSpPr/>
          <p:nvPr/>
        </p:nvGrpSpPr>
        <p:grpSpPr>
          <a:xfrm>
            <a:off x="9717025" y="1005911"/>
            <a:ext cx="1115659" cy="637309"/>
            <a:chOff x="796323" y="4190170"/>
            <a:chExt cx="836744" cy="637309"/>
          </a:xfrm>
        </p:grpSpPr>
        <p:sp>
          <p:nvSpPr>
            <p:cNvPr id="856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57" name="Freeform 856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4" y="4350687"/>
              <a:ext cx="207881" cy="211092"/>
              <a:chOff x="5902325" y="2266950"/>
              <a:chExt cx="820738" cy="833438"/>
            </a:xfrm>
            <a:noFill/>
          </p:grpSpPr>
          <p:sp>
            <p:nvSpPr>
              <p:cNvPr id="86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86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859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60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Group 895"/>
          <p:cNvGrpSpPr/>
          <p:nvPr/>
        </p:nvGrpSpPr>
        <p:grpSpPr>
          <a:xfrm rot="21061999">
            <a:off x="10878080" y="1724666"/>
            <a:ext cx="920557" cy="906472"/>
            <a:chOff x="1669229" y="5000575"/>
            <a:chExt cx="690418" cy="906472"/>
          </a:xfrm>
        </p:grpSpPr>
        <p:sp>
          <p:nvSpPr>
            <p:cNvPr id="897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8" name="Freeform 897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96"/>
            <p:cNvGrpSpPr/>
            <p:nvPr/>
          </p:nvGrpSpPr>
          <p:grpSpPr>
            <a:xfrm rot="4516355">
              <a:off x="1940614" y="5277922"/>
              <a:ext cx="225201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0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1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1"/>
            <p:cNvGrpSpPr/>
            <p:nvPr/>
          </p:nvGrpSpPr>
          <p:grpSpPr>
            <a:xfrm rot="4516355">
              <a:off x="1913505" y="5522863"/>
              <a:ext cx="110206" cy="94090"/>
              <a:chOff x="6294438" y="1638300"/>
              <a:chExt cx="401638" cy="342900"/>
            </a:xfrm>
          </p:grpSpPr>
          <p:sp>
            <p:nvSpPr>
              <p:cNvPr id="903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4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5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6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01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02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Group 941"/>
          <p:cNvGrpSpPr/>
          <p:nvPr/>
        </p:nvGrpSpPr>
        <p:grpSpPr>
          <a:xfrm>
            <a:off x="1621551" y="6015968"/>
            <a:ext cx="931161" cy="531091"/>
            <a:chOff x="1238130" y="6052653"/>
            <a:chExt cx="698371" cy="531091"/>
          </a:xfrm>
        </p:grpSpPr>
        <p:sp>
          <p:nvSpPr>
            <p:cNvPr id="943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4" name="Freeform 943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2467258">
              <a:off x="1498292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5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6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6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95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48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9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Group 992"/>
          <p:cNvGrpSpPr/>
          <p:nvPr/>
        </p:nvGrpSpPr>
        <p:grpSpPr>
          <a:xfrm>
            <a:off x="573024" y="6162272"/>
            <a:ext cx="566496" cy="557829"/>
            <a:chOff x="515430" y="6131024"/>
            <a:chExt cx="424872" cy="557829"/>
          </a:xfrm>
        </p:grpSpPr>
        <p:sp>
          <p:nvSpPr>
            <p:cNvPr id="994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0" name="Group 296"/>
            <p:cNvGrpSpPr/>
            <p:nvPr/>
          </p:nvGrpSpPr>
          <p:grpSpPr>
            <a:xfrm rot="3025731">
              <a:off x="664340" y="6295200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00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00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100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98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9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461"/>
          <p:cNvGrpSpPr/>
          <p:nvPr/>
        </p:nvGrpSpPr>
        <p:grpSpPr>
          <a:xfrm>
            <a:off x="10619279" y="493776"/>
            <a:ext cx="744071" cy="424872"/>
            <a:chOff x="1475175" y="3681289"/>
            <a:chExt cx="558053" cy="424872"/>
          </a:xfrm>
        </p:grpSpPr>
        <p:sp>
          <p:nvSpPr>
            <p:cNvPr id="1463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4" name="Freeform 1463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1778703">
              <a:off x="1674440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146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6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7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7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66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7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6" name="Group 1502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504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05" name="Freeform 1504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7" name="Group 296"/>
            <p:cNvGrpSpPr/>
            <p:nvPr/>
          </p:nvGrpSpPr>
          <p:grpSpPr>
            <a:xfrm rot="2467258">
              <a:off x="1498293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51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2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0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11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2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3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4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09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10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301304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152" r:id="rId1"/>
    <p:sldLayoutId id="2147484153" r:id="rId2"/>
    <p:sldLayoutId id="2147484154" r:id="rId3"/>
    <p:sldLayoutId id="2147484155" r:id="rId4"/>
    <p:sldLayoutId id="2147484156" r:id="rId5"/>
    <p:sldLayoutId id="2147484157" r:id="rId6"/>
    <p:sldLayoutId id="2147484158" r:id="rId7"/>
    <p:sldLayoutId id="2147484159" r:id="rId8"/>
    <p:sldLayoutId id="2147484160" r:id="rId9"/>
    <p:sldLayoutId id="2147484161" r:id="rId10"/>
    <p:sldLayoutId id="2147484162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400" kern="1200" spc="200" baseline="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13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"/>
        <a:defRPr sz="22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1pPr>
      <a:lvl2pPr marL="68262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2pPr>
      <a:lvl3pPr marL="102393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3pPr>
      <a:lvl4pPr marL="137795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4pPr>
      <a:lvl5pPr marL="171926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5pPr>
      <a:lvl6pPr marL="206057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6pPr>
      <a:lvl7pPr marL="240188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7pPr>
      <a:lvl8pPr marL="274320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8pPr>
      <a:lvl9pPr marL="30845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7" name="Rounded Rectangle 6"/>
          <p:cNvSpPr/>
          <p:nvPr/>
        </p:nvSpPr>
        <p:spPr>
          <a:xfrm>
            <a:off x="121920" y="101600"/>
            <a:ext cx="11948160" cy="6664960"/>
          </a:xfrm>
          <a:prstGeom prst="roundRect">
            <a:avLst>
              <a:gd name="adj" fmla="val 1735"/>
            </a:avLst>
          </a:prstGeom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752602"/>
            <a:ext cx="10972800" cy="43735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42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fld id="{7FC8593D-7C47-471E-A8DF-97AC4FFD13F5}" type="datetimeFigureOut">
              <a:rPr lang="en-US" smtClean="0"/>
              <a:pPr/>
              <a:t>9/12/2023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42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42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289D71E3-7D81-4C24-B9D8-6B108755C64C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365760" y="278166"/>
            <a:ext cx="11460480" cy="1325880"/>
          </a:xfrm>
          <a:prstGeom prst="rect">
            <a:avLst/>
          </a:prstGeom>
          <a:solidFill>
            <a:srgbClr val="FFFFFF">
              <a:alpha val="83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en-US" sz="1800" kern="120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97153" y="372862"/>
            <a:ext cx="11174027" cy="1118587"/>
          </a:xfrm>
          <a:prstGeom prst="rect">
            <a:avLst/>
          </a:prstGeom>
          <a:solidFill>
            <a:srgbClr val="FFFFFF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68172" y="408376"/>
            <a:ext cx="11014229" cy="103942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5" t="511" r="525" b="2999"/>
          <a:stretch/>
        </p:blipFill>
        <p:spPr>
          <a:xfrm>
            <a:off x="1" y="0"/>
            <a:ext cx="12188827" cy="685800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178" r:id="rId1"/>
    <p:sldLayoutId id="2147484179" r:id="rId2"/>
    <p:sldLayoutId id="2147484180" r:id="rId3"/>
    <p:sldLayoutId id="2147484181" r:id="rId4"/>
    <p:sldLayoutId id="2147484182" r:id="rId5"/>
    <p:sldLayoutId id="2147484183" r:id="rId6"/>
    <p:sldLayoutId id="2147484184" r:id="rId7"/>
    <p:sldLayoutId id="2147484185" r:id="rId8"/>
    <p:sldLayoutId id="2147484186" r:id="rId9"/>
    <p:sldLayoutId id="2147484187" r:id="rId10"/>
    <p:sldLayoutId id="2147484188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3500" kern="1200" cap="all" baseline="0">
          <a:solidFill>
            <a:schemeClr val="accent1">
              <a:lumMod val="75000"/>
            </a:schemeClr>
          </a:solidFill>
          <a:latin typeface="+mj-lt"/>
          <a:ea typeface="+mj-ea"/>
          <a:cs typeface="+mj-cs"/>
        </a:defRPr>
      </a:lvl1pPr>
    </p:titleStyle>
    <p:bodyStyle>
      <a:lvl1pPr marL="342900" indent="-2286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640080" indent="-228600" algn="l" defTabSz="914400" rtl="0" eaLnBrk="1" latinLnBrk="0" hangingPunct="1">
        <a:spcBef>
          <a:spcPct val="20000"/>
        </a:spcBef>
        <a:buClr>
          <a:schemeClr val="accent2"/>
        </a:buClr>
        <a:buFont typeface="Arial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spcBef>
          <a:spcPct val="20000"/>
        </a:spcBef>
        <a:buClr>
          <a:schemeClr val="accent3"/>
        </a:buClr>
        <a:buFont typeface="Arial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3pPr>
      <a:lvl4pPr marL="1280160" indent="-228600" algn="l" defTabSz="914400" rtl="0" eaLnBrk="1" latinLnBrk="0" hangingPunct="1">
        <a:spcBef>
          <a:spcPct val="20000"/>
        </a:spcBef>
        <a:buClr>
          <a:schemeClr val="accent4"/>
        </a:buClr>
        <a:buFont typeface="Arial" pitchFamily="34" charset="0"/>
        <a:buChar char="•"/>
        <a:defRPr sz="1600" kern="1200">
          <a:solidFill>
            <a:schemeClr val="tx2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173736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011680" indent="-182880" algn="l" defTabSz="914400" rtl="0" eaLnBrk="1" latinLnBrk="0" hangingPunct="1">
        <a:spcBef>
          <a:spcPct val="20000"/>
        </a:spcBef>
        <a:buClr>
          <a:schemeClr val="accent2"/>
        </a:buClr>
        <a:buFont typeface="Arial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194560" indent="-182880" algn="l" defTabSz="914400" rtl="0" eaLnBrk="1" latinLnBrk="0" hangingPunct="1">
        <a:spcBef>
          <a:spcPct val="20000"/>
        </a:spcBef>
        <a:buClr>
          <a:schemeClr val="accent3"/>
        </a:buClr>
        <a:buFont typeface="Arial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377440" indent="-182880" algn="l" defTabSz="914400" rtl="0" eaLnBrk="1" latinLnBrk="0" hangingPunct="1">
        <a:spcBef>
          <a:spcPct val="20000"/>
        </a:spcBef>
        <a:buClr>
          <a:schemeClr val="accent4"/>
        </a:buClr>
        <a:buFont typeface="Arial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"/>
          <p:cNvGrpSpPr/>
          <p:nvPr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sp>
          <p:nvSpPr>
            <p:cNvPr id="8" name="Rectangle 7"/>
            <p:cNvSpPr/>
            <p:nvPr/>
          </p:nvSpPr>
          <p:spPr>
            <a:xfrm>
              <a:off x="0" y="0"/>
              <a:ext cx="71628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1765"/>
                  </a:srgbClr>
                </a:gs>
                <a:gs pos="60000">
                  <a:srgbClr val="FEFEFE">
                    <a:alpha val="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143000" y="0"/>
              <a:ext cx="80010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6000"/>
                  </a:srgbClr>
                </a:gs>
                <a:gs pos="61000">
                  <a:srgbClr val="FEFEFE">
                    <a:alpha val="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 rot="10800000">
            <a:off x="838227" y="6069330"/>
            <a:ext cx="10561321" cy="537210"/>
          </a:xfrm>
          <a:custGeom>
            <a:avLst/>
            <a:gdLst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7785734 w 7955280"/>
              <a:gd name="connsiteY2" fmla="*/ 0 h 495300"/>
              <a:gd name="connsiteX3" fmla="*/ 7955280 w 7955280"/>
              <a:gd name="connsiteY3" fmla="*/ 495300 h 495300"/>
              <a:gd name="connsiteX4" fmla="*/ 0 w 7955280"/>
              <a:gd name="connsiteY4" fmla="*/ 495300 h 495300"/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3966210 w 7955280"/>
              <a:gd name="connsiteY2" fmla="*/ 95250 h 495300"/>
              <a:gd name="connsiteX3" fmla="*/ 7785734 w 7955280"/>
              <a:gd name="connsiteY3" fmla="*/ 0 h 495300"/>
              <a:gd name="connsiteX4" fmla="*/ 7955280 w 7955280"/>
              <a:gd name="connsiteY4" fmla="*/ 495300 h 495300"/>
              <a:gd name="connsiteX5" fmla="*/ 0 w 7955280"/>
              <a:gd name="connsiteY5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5280" h="495300">
                <a:moveTo>
                  <a:pt x="0" y="495300"/>
                </a:moveTo>
                <a:lnTo>
                  <a:pt x="169546" y="0"/>
                </a:lnTo>
                <a:lnTo>
                  <a:pt x="3966210" y="95250"/>
                </a:lnTo>
                <a:lnTo>
                  <a:pt x="7785734" y="0"/>
                </a:lnTo>
                <a:lnTo>
                  <a:pt x="7955280" y="495300"/>
                </a:lnTo>
                <a:lnTo>
                  <a:pt x="0" y="495300"/>
                </a:lnTo>
                <a:close/>
              </a:path>
            </a:pathLst>
          </a:custGeom>
          <a:gradFill flip="none" rotWithShape="1">
            <a:gsLst>
              <a:gs pos="30000">
                <a:srgbClr val="010101">
                  <a:alpha val="34000"/>
                </a:srgbClr>
              </a:gs>
              <a:gs pos="100000">
                <a:srgbClr val="010101">
                  <a:alpha val="26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975360" y="575310"/>
            <a:ext cx="10261600" cy="5715000"/>
          </a:xfrm>
          <a:prstGeom prst="rect">
            <a:avLst/>
          </a:prstGeom>
          <a:solidFill>
            <a:schemeClr val="bg1">
              <a:lumMod val="75000"/>
              <a:lumOff val="25000"/>
            </a:schemeClr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975360" y="576072"/>
            <a:ext cx="10261600" cy="5715000"/>
          </a:xfrm>
          <a:prstGeom prst="rect">
            <a:avLst/>
          </a:prstGeom>
          <a:blipFill dpi="0" rotWithShape="1">
            <a:blip r:embed="rId14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 rot="1435684">
            <a:off x="724991" y="273091"/>
            <a:ext cx="757108" cy="567830"/>
          </a:xfrm>
          <a:prstGeom prst="rect">
            <a:avLst/>
          </a:prstGeom>
          <a:noFill/>
        </p:spPr>
      </p:pic>
      <p:pic>
        <p:nvPicPr>
          <p:cNvPr id="14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 rot="4096196">
            <a:off x="10914593" y="203675"/>
            <a:ext cx="566928" cy="755904"/>
          </a:xfrm>
          <a:prstGeom prst="rect">
            <a:avLst/>
          </a:prstGeom>
          <a:noFill/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60059" y="817651"/>
            <a:ext cx="9286993" cy="120248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50766" y="2119257"/>
            <a:ext cx="8261873" cy="360381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06119" y="5809221"/>
            <a:ext cx="161842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  <a:latin typeface="Rage Italic" pitchFamily="66" charset="0"/>
              </a:defRPr>
            </a:lvl1pPr>
          </a:lstStyle>
          <a:p>
            <a:fld id="{7FC8593D-7C47-471E-A8DF-97AC4FFD13F5}" type="datetimeFigureOut">
              <a:rPr lang="en-US" smtClean="0"/>
              <a:pPr/>
              <a:t>9/12/2023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19204" y="5809221"/>
            <a:ext cx="738691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>
                <a:solidFill>
                  <a:schemeClr val="tx2"/>
                </a:solidFill>
                <a:latin typeface="Rage Italic" pitchFamily="66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26982" y="5809221"/>
            <a:ext cx="73869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2"/>
                </a:solidFill>
                <a:latin typeface="Rage Italic" pitchFamily="66" charset="0"/>
              </a:defRPr>
            </a:lvl1pPr>
          </a:lstStyle>
          <a:p>
            <a:fld id="{289D71E3-7D81-4C24-B9D8-6B108755C64C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90" r:id="rId1"/>
    <p:sldLayoutId id="2147484191" r:id="rId2"/>
    <p:sldLayoutId id="2147484192" r:id="rId3"/>
    <p:sldLayoutId id="2147484193" r:id="rId4"/>
    <p:sldLayoutId id="2147484194" r:id="rId5"/>
    <p:sldLayoutId id="2147484195" r:id="rId6"/>
    <p:sldLayoutId id="2147484196" r:id="rId7"/>
    <p:sldLayoutId id="2147484197" r:id="rId8"/>
    <p:sldLayoutId id="2147484198" r:id="rId9"/>
    <p:sldLayoutId id="2147484199" r:id="rId10"/>
    <p:sldLayoutId id="2147484200" r:id="rId11"/>
    <p:sldLayoutId id="2147484175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4320" indent="-27432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7432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28016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64592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1168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37744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74320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10896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Rectangle 159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555" name="Picture 1554" descr="vines15.png"/>
          <p:cNvPicPr>
            <a:picLocks noChangeAspect="1"/>
          </p:cNvPicPr>
          <p:nvPr/>
        </p:nvPicPr>
        <p:blipFill>
          <a:blip r:embed="rId13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9144000" cy="1676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3601"/>
            <a:ext cx="79248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17600" y="6515348"/>
            <a:ext cx="2844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2B94F704-FE1A-4BF1-BFFE-F5E2A82955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200" y="6515348"/>
            <a:ext cx="3860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176000" y="6515348"/>
            <a:ext cx="9144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95797B56-6660-44B5-80F2-89D5764089A8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7" name="Group 854"/>
          <p:cNvGrpSpPr/>
          <p:nvPr/>
        </p:nvGrpSpPr>
        <p:grpSpPr>
          <a:xfrm>
            <a:off x="9717025" y="1005901"/>
            <a:ext cx="1115659" cy="637309"/>
            <a:chOff x="796323" y="4190170"/>
            <a:chExt cx="836744" cy="637309"/>
          </a:xfrm>
        </p:grpSpPr>
        <p:sp>
          <p:nvSpPr>
            <p:cNvPr id="856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57" name="Freeform 856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4" y="4350687"/>
              <a:ext cx="207881" cy="211092"/>
              <a:chOff x="5902325" y="2266950"/>
              <a:chExt cx="820738" cy="833438"/>
            </a:xfrm>
            <a:noFill/>
          </p:grpSpPr>
          <p:sp>
            <p:nvSpPr>
              <p:cNvPr id="86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86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859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60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Group 895"/>
          <p:cNvGrpSpPr/>
          <p:nvPr/>
        </p:nvGrpSpPr>
        <p:grpSpPr>
          <a:xfrm rot="21061999">
            <a:off x="10878080" y="1724666"/>
            <a:ext cx="920557" cy="906472"/>
            <a:chOff x="1669229" y="5000575"/>
            <a:chExt cx="690418" cy="906472"/>
          </a:xfrm>
        </p:grpSpPr>
        <p:sp>
          <p:nvSpPr>
            <p:cNvPr id="897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8" name="Freeform 897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96"/>
            <p:cNvGrpSpPr/>
            <p:nvPr/>
          </p:nvGrpSpPr>
          <p:grpSpPr>
            <a:xfrm rot="4516355">
              <a:off x="1940614" y="5277922"/>
              <a:ext cx="225201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0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1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1"/>
            <p:cNvGrpSpPr/>
            <p:nvPr/>
          </p:nvGrpSpPr>
          <p:grpSpPr>
            <a:xfrm rot="4516355">
              <a:off x="1913505" y="5522863"/>
              <a:ext cx="110206" cy="94090"/>
              <a:chOff x="6294438" y="1638300"/>
              <a:chExt cx="401638" cy="342900"/>
            </a:xfrm>
          </p:grpSpPr>
          <p:sp>
            <p:nvSpPr>
              <p:cNvPr id="903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4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5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6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01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02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Group 941"/>
          <p:cNvGrpSpPr/>
          <p:nvPr/>
        </p:nvGrpSpPr>
        <p:grpSpPr>
          <a:xfrm>
            <a:off x="1621551" y="6015958"/>
            <a:ext cx="931161" cy="531091"/>
            <a:chOff x="1238130" y="6052653"/>
            <a:chExt cx="698371" cy="531091"/>
          </a:xfrm>
        </p:grpSpPr>
        <p:sp>
          <p:nvSpPr>
            <p:cNvPr id="943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4" name="Freeform 943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2467258">
              <a:off x="1498292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5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6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6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95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48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9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Group 992"/>
          <p:cNvGrpSpPr/>
          <p:nvPr/>
        </p:nvGrpSpPr>
        <p:grpSpPr>
          <a:xfrm>
            <a:off x="573024" y="6162262"/>
            <a:ext cx="566496" cy="557829"/>
            <a:chOff x="515430" y="6131024"/>
            <a:chExt cx="424872" cy="557829"/>
          </a:xfrm>
        </p:grpSpPr>
        <p:sp>
          <p:nvSpPr>
            <p:cNvPr id="994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0" name="Group 296"/>
            <p:cNvGrpSpPr/>
            <p:nvPr/>
          </p:nvGrpSpPr>
          <p:grpSpPr>
            <a:xfrm rot="3025731">
              <a:off x="664340" y="6295200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00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00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100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98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9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461"/>
          <p:cNvGrpSpPr/>
          <p:nvPr/>
        </p:nvGrpSpPr>
        <p:grpSpPr>
          <a:xfrm>
            <a:off x="10619273" y="493776"/>
            <a:ext cx="744071" cy="424872"/>
            <a:chOff x="1475175" y="3681289"/>
            <a:chExt cx="558053" cy="424872"/>
          </a:xfrm>
        </p:grpSpPr>
        <p:sp>
          <p:nvSpPr>
            <p:cNvPr id="1463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4" name="Freeform 1463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1778703">
              <a:off x="1674440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146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6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7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7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66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7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6" name="Group 1502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504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05" name="Freeform 1504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7" name="Group 296"/>
            <p:cNvGrpSpPr/>
            <p:nvPr/>
          </p:nvGrpSpPr>
          <p:grpSpPr>
            <a:xfrm rot="2467258">
              <a:off x="1498293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51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2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0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11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2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3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4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09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10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912717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202" r:id="rId1"/>
    <p:sldLayoutId id="2147484203" r:id="rId2"/>
    <p:sldLayoutId id="2147484204" r:id="rId3"/>
    <p:sldLayoutId id="2147484205" r:id="rId4"/>
    <p:sldLayoutId id="2147484206" r:id="rId5"/>
    <p:sldLayoutId id="2147484207" r:id="rId6"/>
    <p:sldLayoutId id="2147484208" r:id="rId7"/>
    <p:sldLayoutId id="2147484209" r:id="rId8"/>
    <p:sldLayoutId id="2147484210" r:id="rId9"/>
    <p:sldLayoutId id="2147484211" r:id="rId10"/>
    <p:sldLayoutId id="2147484212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400" kern="1200" spc="200" baseline="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13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"/>
        <a:defRPr sz="22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1pPr>
      <a:lvl2pPr marL="68262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2pPr>
      <a:lvl3pPr marL="102393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3pPr>
      <a:lvl4pPr marL="137795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4pPr>
      <a:lvl5pPr marL="171926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5pPr>
      <a:lvl6pPr marL="206057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6pPr>
      <a:lvl7pPr marL="240188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7pPr>
      <a:lvl8pPr marL="274320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8pPr>
      <a:lvl9pPr marL="30845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Rectangle 159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555" name="Picture 1554" descr="vines15.png"/>
          <p:cNvPicPr>
            <a:picLocks noChangeAspect="1"/>
          </p:cNvPicPr>
          <p:nvPr/>
        </p:nvPicPr>
        <p:blipFill>
          <a:blip r:embed="rId13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9144000" cy="1676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3601"/>
            <a:ext cx="79248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17600" y="6515340"/>
            <a:ext cx="2844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2B94F704-FE1A-4BF1-BFFE-F5E2A82955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200" y="6515340"/>
            <a:ext cx="3860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176000" y="6515340"/>
            <a:ext cx="9144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95797B56-6660-44B5-80F2-89D5764089A8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7" name="Group 854"/>
          <p:cNvGrpSpPr/>
          <p:nvPr/>
        </p:nvGrpSpPr>
        <p:grpSpPr>
          <a:xfrm>
            <a:off x="9717025" y="1005893"/>
            <a:ext cx="1115659" cy="637309"/>
            <a:chOff x="796323" y="4190170"/>
            <a:chExt cx="836744" cy="637309"/>
          </a:xfrm>
        </p:grpSpPr>
        <p:sp>
          <p:nvSpPr>
            <p:cNvPr id="856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57" name="Freeform 856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4" y="4350687"/>
              <a:ext cx="207881" cy="211092"/>
              <a:chOff x="5902325" y="2266950"/>
              <a:chExt cx="820738" cy="833438"/>
            </a:xfrm>
            <a:noFill/>
          </p:grpSpPr>
          <p:sp>
            <p:nvSpPr>
              <p:cNvPr id="86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86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859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60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Group 895"/>
          <p:cNvGrpSpPr/>
          <p:nvPr/>
        </p:nvGrpSpPr>
        <p:grpSpPr>
          <a:xfrm rot="21061999">
            <a:off x="10878080" y="1724666"/>
            <a:ext cx="920557" cy="906472"/>
            <a:chOff x="1669229" y="5000575"/>
            <a:chExt cx="690418" cy="906472"/>
          </a:xfrm>
        </p:grpSpPr>
        <p:sp>
          <p:nvSpPr>
            <p:cNvPr id="897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8" name="Freeform 897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96"/>
            <p:cNvGrpSpPr/>
            <p:nvPr/>
          </p:nvGrpSpPr>
          <p:grpSpPr>
            <a:xfrm rot="4516355">
              <a:off x="1940614" y="5277922"/>
              <a:ext cx="225201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0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1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1"/>
            <p:cNvGrpSpPr/>
            <p:nvPr/>
          </p:nvGrpSpPr>
          <p:grpSpPr>
            <a:xfrm rot="4516355">
              <a:off x="1913505" y="5522863"/>
              <a:ext cx="110206" cy="94090"/>
              <a:chOff x="6294438" y="1638300"/>
              <a:chExt cx="401638" cy="342900"/>
            </a:xfrm>
          </p:grpSpPr>
          <p:sp>
            <p:nvSpPr>
              <p:cNvPr id="903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4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5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6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01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02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Group 941"/>
          <p:cNvGrpSpPr/>
          <p:nvPr/>
        </p:nvGrpSpPr>
        <p:grpSpPr>
          <a:xfrm>
            <a:off x="1621551" y="6015950"/>
            <a:ext cx="931161" cy="531091"/>
            <a:chOff x="1238130" y="6052653"/>
            <a:chExt cx="698371" cy="531091"/>
          </a:xfrm>
        </p:grpSpPr>
        <p:sp>
          <p:nvSpPr>
            <p:cNvPr id="943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4" name="Freeform 943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2467258">
              <a:off x="1498292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5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6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6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95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48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9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Group 992"/>
          <p:cNvGrpSpPr/>
          <p:nvPr/>
        </p:nvGrpSpPr>
        <p:grpSpPr>
          <a:xfrm>
            <a:off x="573024" y="6162254"/>
            <a:ext cx="566496" cy="557829"/>
            <a:chOff x="515430" y="6131024"/>
            <a:chExt cx="424872" cy="557829"/>
          </a:xfrm>
        </p:grpSpPr>
        <p:sp>
          <p:nvSpPr>
            <p:cNvPr id="994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0" name="Group 296"/>
            <p:cNvGrpSpPr/>
            <p:nvPr/>
          </p:nvGrpSpPr>
          <p:grpSpPr>
            <a:xfrm rot="3025731">
              <a:off x="664340" y="6295200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00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00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100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98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9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461"/>
          <p:cNvGrpSpPr/>
          <p:nvPr/>
        </p:nvGrpSpPr>
        <p:grpSpPr>
          <a:xfrm>
            <a:off x="10619267" y="493776"/>
            <a:ext cx="744071" cy="424872"/>
            <a:chOff x="1475175" y="3681289"/>
            <a:chExt cx="558053" cy="424872"/>
          </a:xfrm>
        </p:grpSpPr>
        <p:sp>
          <p:nvSpPr>
            <p:cNvPr id="1463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4" name="Freeform 1463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1778703">
              <a:off x="1674440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146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6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7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7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66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7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6" name="Group 1502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504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05" name="Freeform 1504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7" name="Group 296"/>
            <p:cNvGrpSpPr/>
            <p:nvPr/>
          </p:nvGrpSpPr>
          <p:grpSpPr>
            <a:xfrm rot="2467258">
              <a:off x="1498293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51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2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0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11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2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3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4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09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10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451474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214" r:id="rId1"/>
    <p:sldLayoutId id="2147484215" r:id="rId2"/>
    <p:sldLayoutId id="2147484216" r:id="rId3"/>
    <p:sldLayoutId id="2147484217" r:id="rId4"/>
    <p:sldLayoutId id="2147484218" r:id="rId5"/>
    <p:sldLayoutId id="2147484219" r:id="rId6"/>
    <p:sldLayoutId id="2147484220" r:id="rId7"/>
    <p:sldLayoutId id="2147484221" r:id="rId8"/>
    <p:sldLayoutId id="2147484222" r:id="rId9"/>
    <p:sldLayoutId id="2147484223" r:id="rId10"/>
    <p:sldLayoutId id="2147484224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400" kern="1200" spc="200" baseline="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13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"/>
        <a:defRPr sz="22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1pPr>
      <a:lvl2pPr marL="68262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2pPr>
      <a:lvl3pPr marL="102393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3pPr>
      <a:lvl4pPr marL="137795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4pPr>
      <a:lvl5pPr marL="171926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5pPr>
      <a:lvl6pPr marL="206057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6pPr>
      <a:lvl7pPr marL="240188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7pPr>
      <a:lvl8pPr marL="274320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8pPr>
      <a:lvl9pPr marL="30845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Rectangle 159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555" name="Picture 1554" descr="vines15.png"/>
          <p:cNvPicPr>
            <a:picLocks noChangeAspect="1"/>
          </p:cNvPicPr>
          <p:nvPr/>
        </p:nvPicPr>
        <p:blipFill>
          <a:blip r:embed="rId13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9144000" cy="1676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3601"/>
            <a:ext cx="79248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17600" y="6515328"/>
            <a:ext cx="2844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2B94F704-FE1A-4BF1-BFFE-F5E2A82955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200" y="6515328"/>
            <a:ext cx="3860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176000" y="6515328"/>
            <a:ext cx="9144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95797B56-6660-44B5-80F2-89D5764089A8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7" name="Group 854"/>
          <p:cNvGrpSpPr/>
          <p:nvPr/>
        </p:nvGrpSpPr>
        <p:grpSpPr>
          <a:xfrm>
            <a:off x="9717025" y="1005881"/>
            <a:ext cx="1115659" cy="637309"/>
            <a:chOff x="796323" y="4190170"/>
            <a:chExt cx="836744" cy="637309"/>
          </a:xfrm>
        </p:grpSpPr>
        <p:sp>
          <p:nvSpPr>
            <p:cNvPr id="856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57" name="Freeform 856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4" y="4350687"/>
              <a:ext cx="207881" cy="211092"/>
              <a:chOff x="5902325" y="2266950"/>
              <a:chExt cx="820738" cy="833438"/>
            </a:xfrm>
            <a:noFill/>
          </p:grpSpPr>
          <p:sp>
            <p:nvSpPr>
              <p:cNvPr id="86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86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859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60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Group 895"/>
          <p:cNvGrpSpPr/>
          <p:nvPr/>
        </p:nvGrpSpPr>
        <p:grpSpPr>
          <a:xfrm rot="21061999">
            <a:off x="10878080" y="1724666"/>
            <a:ext cx="920557" cy="906472"/>
            <a:chOff x="1669229" y="5000575"/>
            <a:chExt cx="690418" cy="906472"/>
          </a:xfrm>
        </p:grpSpPr>
        <p:sp>
          <p:nvSpPr>
            <p:cNvPr id="897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8" name="Freeform 897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96"/>
            <p:cNvGrpSpPr/>
            <p:nvPr/>
          </p:nvGrpSpPr>
          <p:grpSpPr>
            <a:xfrm rot="4516355">
              <a:off x="1940614" y="5277922"/>
              <a:ext cx="225201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0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1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1"/>
            <p:cNvGrpSpPr/>
            <p:nvPr/>
          </p:nvGrpSpPr>
          <p:grpSpPr>
            <a:xfrm rot="4516355">
              <a:off x="1913505" y="5522863"/>
              <a:ext cx="110206" cy="94090"/>
              <a:chOff x="6294438" y="1638300"/>
              <a:chExt cx="401638" cy="342900"/>
            </a:xfrm>
          </p:grpSpPr>
          <p:sp>
            <p:nvSpPr>
              <p:cNvPr id="903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4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5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6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01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02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Group 941"/>
          <p:cNvGrpSpPr/>
          <p:nvPr/>
        </p:nvGrpSpPr>
        <p:grpSpPr>
          <a:xfrm>
            <a:off x="1621551" y="6015938"/>
            <a:ext cx="931161" cy="531091"/>
            <a:chOff x="1238130" y="6052653"/>
            <a:chExt cx="698371" cy="531091"/>
          </a:xfrm>
        </p:grpSpPr>
        <p:sp>
          <p:nvSpPr>
            <p:cNvPr id="943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4" name="Freeform 943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2467258">
              <a:off x="1498292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5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6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6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95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48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9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Group 992"/>
          <p:cNvGrpSpPr/>
          <p:nvPr/>
        </p:nvGrpSpPr>
        <p:grpSpPr>
          <a:xfrm>
            <a:off x="573024" y="6162242"/>
            <a:ext cx="566496" cy="557829"/>
            <a:chOff x="515430" y="6131024"/>
            <a:chExt cx="424872" cy="557829"/>
          </a:xfrm>
        </p:grpSpPr>
        <p:sp>
          <p:nvSpPr>
            <p:cNvPr id="994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0" name="Group 296"/>
            <p:cNvGrpSpPr/>
            <p:nvPr/>
          </p:nvGrpSpPr>
          <p:grpSpPr>
            <a:xfrm rot="3025731">
              <a:off x="664340" y="6295200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00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00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100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98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9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461"/>
          <p:cNvGrpSpPr/>
          <p:nvPr/>
        </p:nvGrpSpPr>
        <p:grpSpPr>
          <a:xfrm>
            <a:off x="10619259" y="493776"/>
            <a:ext cx="744071" cy="424872"/>
            <a:chOff x="1475175" y="3681289"/>
            <a:chExt cx="558053" cy="424872"/>
          </a:xfrm>
        </p:grpSpPr>
        <p:sp>
          <p:nvSpPr>
            <p:cNvPr id="1463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4" name="Freeform 1463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1778703">
              <a:off x="1674440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146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6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7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7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66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7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6" name="Group 1502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504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05" name="Freeform 1504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7" name="Group 296"/>
            <p:cNvGrpSpPr/>
            <p:nvPr/>
          </p:nvGrpSpPr>
          <p:grpSpPr>
            <a:xfrm rot="2467258">
              <a:off x="1498293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51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2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0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11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2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3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4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09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10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595589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226" r:id="rId1"/>
    <p:sldLayoutId id="2147484227" r:id="rId2"/>
    <p:sldLayoutId id="2147484228" r:id="rId3"/>
    <p:sldLayoutId id="2147484229" r:id="rId4"/>
    <p:sldLayoutId id="2147484230" r:id="rId5"/>
    <p:sldLayoutId id="2147484231" r:id="rId6"/>
    <p:sldLayoutId id="2147484232" r:id="rId7"/>
    <p:sldLayoutId id="2147484233" r:id="rId8"/>
    <p:sldLayoutId id="2147484234" r:id="rId9"/>
    <p:sldLayoutId id="2147484235" r:id="rId10"/>
    <p:sldLayoutId id="2147484236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400" kern="1200" spc="200" baseline="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13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"/>
        <a:defRPr sz="22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1pPr>
      <a:lvl2pPr marL="68262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2pPr>
      <a:lvl3pPr marL="102393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3pPr>
      <a:lvl4pPr marL="137795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4pPr>
      <a:lvl5pPr marL="171926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5pPr>
      <a:lvl6pPr marL="206057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6pPr>
      <a:lvl7pPr marL="240188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7pPr>
      <a:lvl8pPr marL="274320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8pPr>
      <a:lvl9pPr marL="30845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79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178486-2327-4DB5-BC8B-7A0E614BCF2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79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79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4CDB3D-A239-4FDC-A8F0-BAE8AAAAA47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3319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38" r:id="rId1"/>
    <p:sldLayoutId id="2147484239" r:id="rId2"/>
    <p:sldLayoutId id="2147484240" r:id="rId3"/>
    <p:sldLayoutId id="2147484241" r:id="rId4"/>
    <p:sldLayoutId id="2147484242" r:id="rId5"/>
    <p:sldLayoutId id="2147484243" r:id="rId6"/>
    <p:sldLayoutId id="2147484244" r:id="rId7"/>
    <p:sldLayoutId id="2147484245" r:id="rId8"/>
    <p:sldLayoutId id="2147484246" r:id="rId9"/>
    <p:sldLayoutId id="2147484247" r:id="rId10"/>
    <p:sldLayoutId id="2147484248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Rectangle 159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555" name="Picture 1554" descr="vines15.png"/>
          <p:cNvPicPr>
            <a:picLocks noChangeAspect="1"/>
          </p:cNvPicPr>
          <p:nvPr/>
        </p:nvPicPr>
        <p:blipFill>
          <a:blip r:embed="rId13" cstate="print"/>
          <a:srcRect l="27271" t="11030" r="45970" b="37244"/>
          <a:stretch>
            <a:fillRect/>
          </a:stretch>
        </p:blipFill>
        <p:spPr>
          <a:xfrm flipH="1">
            <a:off x="10" y="2895600"/>
            <a:ext cx="3259575" cy="38862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9144000" cy="1676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3601"/>
            <a:ext cx="79248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17600" y="6515304"/>
            <a:ext cx="2844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2B94F704-FE1A-4BF1-BFFE-F5E2A82955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200" y="6515304"/>
            <a:ext cx="3860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176000" y="6515304"/>
            <a:ext cx="9144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95797B56-6660-44B5-80F2-89D5764089A8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7" name="Group 854"/>
          <p:cNvGrpSpPr/>
          <p:nvPr/>
        </p:nvGrpSpPr>
        <p:grpSpPr>
          <a:xfrm>
            <a:off x="9717025" y="1005857"/>
            <a:ext cx="1115659" cy="637309"/>
            <a:chOff x="796323" y="4190170"/>
            <a:chExt cx="836744" cy="637309"/>
          </a:xfrm>
        </p:grpSpPr>
        <p:sp>
          <p:nvSpPr>
            <p:cNvPr id="856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57" name="Freeform 856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4" y="4350687"/>
              <a:ext cx="207881" cy="211092"/>
              <a:chOff x="5902325" y="2266950"/>
              <a:chExt cx="820738" cy="833438"/>
            </a:xfrm>
            <a:noFill/>
          </p:grpSpPr>
          <p:sp>
            <p:nvSpPr>
              <p:cNvPr id="86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86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859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60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Group 895"/>
          <p:cNvGrpSpPr/>
          <p:nvPr/>
        </p:nvGrpSpPr>
        <p:grpSpPr>
          <a:xfrm rot="21061999">
            <a:off x="10878080" y="1724666"/>
            <a:ext cx="920557" cy="906472"/>
            <a:chOff x="1669229" y="5000575"/>
            <a:chExt cx="690418" cy="906472"/>
          </a:xfrm>
        </p:grpSpPr>
        <p:sp>
          <p:nvSpPr>
            <p:cNvPr id="897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8" name="Freeform 897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96"/>
            <p:cNvGrpSpPr/>
            <p:nvPr/>
          </p:nvGrpSpPr>
          <p:grpSpPr>
            <a:xfrm rot="4516355">
              <a:off x="1940614" y="5277922"/>
              <a:ext cx="225201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0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1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1"/>
            <p:cNvGrpSpPr/>
            <p:nvPr/>
          </p:nvGrpSpPr>
          <p:grpSpPr>
            <a:xfrm rot="4516355">
              <a:off x="1913505" y="5522863"/>
              <a:ext cx="110206" cy="94090"/>
              <a:chOff x="6294438" y="1638300"/>
              <a:chExt cx="401638" cy="342900"/>
            </a:xfrm>
          </p:grpSpPr>
          <p:sp>
            <p:nvSpPr>
              <p:cNvPr id="903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4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5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6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01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02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Group 941"/>
          <p:cNvGrpSpPr/>
          <p:nvPr/>
        </p:nvGrpSpPr>
        <p:grpSpPr>
          <a:xfrm>
            <a:off x="1621548" y="6015914"/>
            <a:ext cx="931161" cy="531091"/>
            <a:chOff x="1238130" y="6052653"/>
            <a:chExt cx="698371" cy="531091"/>
          </a:xfrm>
        </p:grpSpPr>
        <p:sp>
          <p:nvSpPr>
            <p:cNvPr id="943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4" name="Freeform 943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2467258">
              <a:off x="1498292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5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6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6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95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48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9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Group 992"/>
          <p:cNvGrpSpPr/>
          <p:nvPr/>
        </p:nvGrpSpPr>
        <p:grpSpPr>
          <a:xfrm>
            <a:off x="573024" y="6162218"/>
            <a:ext cx="566496" cy="557829"/>
            <a:chOff x="515430" y="6131024"/>
            <a:chExt cx="424872" cy="557829"/>
          </a:xfrm>
        </p:grpSpPr>
        <p:sp>
          <p:nvSpPr>
            <p:cNvPr id="994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0" name="Group 296"/>
            <p:cNvGrpSpPr/>
            <p:nvPr/>
          </p:nvGrpSpPr>
          <p:grpSpPr>
            <a:xfrm rot="3025731">
              <a:off x="664340" y="6295200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00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00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100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98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9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461"/>
          <p:cNvGrpSpPr/>
          <p:nvPr/>
        </p:nvGrpSpPr>
        <p:grpSpPr>
          <a:xfrm>
            <a:off x="10619243" y="493776"/>
            <a:ext cx="744071" cy="424872"/>
            <a:chOff x="1475175" y="3681289"/>
            <a:chExt cx="558053" cy="424872"/>
          </a:xfrm>
        </p:grpSpPr>
        <p:sp>
          <p:nvSpPr>
            <p:cNvPr id="1463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4" name="Freeform 1463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1778703">
              <a:off x="1674440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146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6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7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7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66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7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6" name="Group 1502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504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05" name="Freeform 1504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7" name="Group 296"/>
            <p:cNvGrpSpPr/>
            <p:nvPr/>
          </p:nvGrpSpPr>
          <p:grpSpPr>
            <a:xfrm rot="2467258">
              <a:off x="1498293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51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2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0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11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2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3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4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09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10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129675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262" r:id="rId1"/>
    <p:sldLayoutId id="2147484263" r:id="rId2"/>
    <p:sldLayoutId id="2147484264" r:id="rId3"/>
    <p:sldLayoutId id="2147484265" r:id="rId4"/>
    <p:sldLayoutId id="2147484266" r:id="rId5"/>
    <p:sldLayoutId id="2147484267" r:id="rId6"/>
    <p:sldLayoutId id="2147484268" r:id="rId7"/>
    <p:sldLayoutId id="2147484269" r:id="rId8"/>
    <p:sldLayoutId id="2147484270" r:id="rId9"/>
    <p:sldLayoutId id="2147484271" r:id="rId10"/>
    <p:sldLayoutId id="2147484272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400" kern="1200" spc="200" baseline="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13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"/>
        <a:defRPr sz="22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1pPr>
      <a:lvl2pPr marL="68262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2pPr>
      <a:lvl3pPr marL="102393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3pPr>
      <a:lvl4pPr marL="137795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4pPr>
      <a:lvl5pPr marL="171926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5pPr>
      <a:lvl6pPr marL="206057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6pPr>
      <a:lvl7pPr marL="240188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7pPr>
      <a:lvl8pPr marL="274320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8pPr>
      <a:lvl9pPr marL="30845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10052" y="447188"/>
            <a:ext cx="10571999" cy="970450"/>
          </a:xfrm>
          <a:prstGeom prst="rect">
            <a:avLst/>
          </a:prstGeom>
          <a:effectLst>
            <a:outerShdw blurRad="50800" dir="14400000">
              <a:srgbClr val="000000">
                <a:alpha val="60000"/>
              </a:srgbClr>
            </a:outerShdw>
          </a:effectLst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10000" y="2184404"/>
            <a:ext cx="10563285" cy="3674397"/>
          </a:xfrm>
          <a:prstGeom prst="rect">
            <a:avLst/>
          </a:prstGeom>
          <a:effectLst>
            <a:outerShdw blurRad="50800" dir="14400000">
              <a:srgbClr val="000000">
                <a:alpha val="40000"/>
              </a:srgbClr>
            </a:outerShdw>
          </a:effectLst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51515" y="6041502"/>
            <a:ext cx="8644320" cy="3651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pPr defTabSz="457200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334625" y="6041502"/>
            <a:ext cx="1343707" cy="3651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pPr defTabSz="457200"/>
            <a:fld id="{09B482E8-6E0E-1B4F-B1FD-C69DB9E858D9}" type="datetimeFigureOut">
              <a:rPr lang="en-US" dirty="0">
                <a:solidFill>
                  <a:prstClr val="white"/>
                </a:solidFill>
              </a:rPr>
              <a:pPr defTabSz="457200"/>
              <a:t>9/12/2023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78333" y="5916028"/>
            <a:ext cx="1062155" cy="490599"/>
          </a:xfrm>
          <a:prstGeom prst="rect">
            <a:avLst/>
          </a:prstGeom>
        </p:spPr>
        <p:txBody>
          <a:bodyPr vert="horz" lIns="91440" tIns="45720" rIns="91440" bIns="10800" rtlCol="0" anchor="b"/>
          <a:lstStyle>
            <a:lvl1pPr algn="r">
              <a:defRPr sz="2000">
                <a:solidFill>
                  <a:schemeClr val="accent1"/>
                </a:solidFill>
              </a:defRPr>
            </a:lvl1pPr>
          </a:lstStyle>
          <a:p>
            <a:pPr defTabSz="457200"/>
            <a:fld id="{D57F1E4F-1CFF-5643-939E-217C01CDF565}" type="slidenum">
              <a:rPr lang="en-US" dirty="0">
                <a:solidFill>
                  <a:srgbClr val="00C6BB"/>
                </a:solidFill>
              </a:rPr>
              <a:pPr defTabSz="457200"/>
              <a:t>‹#›</a:t>
            </a:fld>
            <a:endParaRPr lang="en-US" dirty="0">
              <a:solidFill>
                <a:srgbClr val="00C6B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73537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  <p:sldLayoutId id="2147483723" r:id="rId12"/>
    <p:sldLayoutId id="2147483724" r:id="rId13"/>
    <p:sldLayoutId id="2147483725" r:id="rId14"/>
  </p:sldLayoutIdLst>
  <p:hf sldNum="0" hdr="0" ftr="0" dt="0"/>
  <p:txStyles>
    <p:titleStyle>
      <a:lvl1pPr algn="l" defTabSz="457200" rtl="0" eaLnBrk="1" latinLnBrk="0" hangingPunct="1">
        <a:spcBef>
          <a:spcPct val="0"/>
        </a:spcBef>
        <a:buNone/>
        <a:defRPr sz="4000" b="1" kern="1200">
          <a:solidFill>
            <a:srgbClr val="FEFEFE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Font typeface="Wingdings 2" charset="2"/>
        <a:buChar char="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Font typeface="Wingdings 2" charset="2"/>
        <a:buChar char="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Font typeface="Wingdings 2" charset="2"/>
        <a:buChar char="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Font typeface="Wingdings 2" charset="2"/>
        <a:buChar char="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Font typeface="Wingdings 2" charset="2"/>
        <a:buChar char="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4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Font typeface="Wingdings 2" charset="2"/>
        <a:buChar char="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28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Font typeface="Wingdings 2" charset="2"/>
        <a:buChar char="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Font typeface="Wingdings 2" charset="2"/>
        <a:buChar char="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36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Font typeface="Wingdings 2" charset="2"/>
        <a:buChar char="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Rectangle 159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555" name="Picture 1554" descr="vines15.png"/>
          <p:cNvPicPr>
            <a:picLocks noChangeAspect="1"/>
          </p:cNvPicPr>
          <p:nvPr/>
        </p:nvPicPr>
        <p:blipFill>
          <a:blip r:embed="rId13" cstate="print"/>
          <a:srcRect l="27271" t="11030" r="45970" b="37244"/>
          <a:stretch>
            <a:fillRect/>
          </a:stretch>
        </p:blipFill>
        <p:spPr>
          <a:xfrm flipH="1">
            <a:off x="-1" y="2895600"/>
            <a:ext cx="3259575" cy="38862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9144000" cy="1676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3601"/>
            <a:ext cx="79248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17600" y="6515288"/>
            <a:ext cx="2844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2B94F704-FE1A-4BF1-BFFE-F5E2A82955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200" y="6515288"/>
            <a:ext cx="3860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176000" y="6515288"/>
            <a:ext cx="9144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95797B56-6660-44B5-80F2-89D5764089A8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7" name="Group 854"/>
          <p:cNvGrpSpPr/>
          <p:nvPr/>
        </p:nvGrpSpPr>
        <p:grpSpPr>
          <a:xfrm>
            <a:off x="9717024" y="1005841"/>
            <a:ext cx="1115659" cy="637309"/>
            <a:chOff x="796323" y="4190170"/>
            <a:chExt cx="836744" cy="637309"/>
          </a:xfrm>
        </p:grpSpPr>
        <p:sp>
          <p:nvSpPr>
            <p:cNvPr id="856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57" name="Freeform 856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4" y="4350687"/>
              <a:ext cx="207881" cy="211092"/>
              <a:chOff x="5902325" y="2266950"/>
              <a:chExt cx="820738" cy="833438"/>
            </a:xfrm>
            <a:noFill/>
          </p:grpSpPr>
          <p:sp>
            <p:nvSpPr>
              <p:cNvPr id="86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86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859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60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Group 895"/>
          <p:cNvGrpSpPr/>
          <p:nvPr/>
        </p:nvGrpSpPr>
        <p:grpSpPr>
          <a:xfrm rot="21061999">
            <a:off x="10878079" y="1724666"/>
            <a:ext cx="920557" cy="906472"/>
            <a:chOff x="1669229" y="5000575"/>
            <a:chExt cx="690418" cy="906472"/>
          </a:xfrm>
        </p:grpSpPr>
        <p:sp>
          <p:nvSpPr>
            <p:cNvPr id="897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8" name="Freeform 897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96"/>
            <p:cNvGrpSpPr/>
            <p:nvPr/>
          </p:nvGrpSpPr>
          <p:grpSpPr>
            <a:xfrm rot="4516355">
              <a:off x="1940614" y="5277922"/>
              <a:ext cx="225201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0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1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1"/>
            <p:cNvGrpSpPr/>
            <p:nvPr/>
          </p:nvGrpSpPr>
          <p:grpSpPr>
            <a:xfrm rot="4516355">
              <a:off x="1913505" y="5522863"/>
              <a:ext cx="110206" cy="94090"/>
              <a:chOff x="6294438" y="1638300"/>
              <a:chExt cx="401638" cy="342900"/>
            </a:xfrm>
          </p:grpSpPr>
          <p:sp>
            <p:nvSpPr>
              <p:cNvPr id="903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4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5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6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01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02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Group 941"/>
          <p:cNvGrpSpPr/>
          <p:nvPr/>
        </p:nvGrpSpPr>
        <p:grpSpPr>
          <a:xfrm>
            <a:off x="1621537" y="6015898"/>
            <a:ext cx="931161" cy="531091"/>
            <a:chOff x="1238130" y="6052653"/>
            <a:chExt cx="698371" cy="531091"/>
          </a:xfrm>
        </p:grpSpPr>
        <p:sp>
          <p:nvSpPr>
            <p:cNvPr id="943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4" name="Freeform 943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2467258">
              <a:off x="1498292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5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6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6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95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48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9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Group 992"/>
          <p:cNvGrpSpPr/>
          <p:nvPr/>
        </p:nvGrpSpPr>
        <p:grpSpPr>
          <a:xfrm>
            <a:off x="573024" y="6162202"/>
            <a:ext cx="566496" cy="557829"/>
            <a:chOff x="515430" y="6131024"/>
            <a:chExt cx="424872" cy="557829"/>
          </a:xfrm>
        </p:grpSpPr>
        <p:sp>
          <p:nvSpPr>
            <p:cNvPr id="994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0" name="Group 296"/>
            <p:cNvGrpSpPr/>
            <p:nvPr/>
          </p:nvGrpSpPr>
          <p:grpSpPr>
            <a:xfrm rot="3025731">
              <a:off x="664340" y="6295200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00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00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100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98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9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461"/>
          <p:cNvGrpSpPr/>
          <p:nvPr/>
        </p:nvGrpSpPr>
        <p:grpSpPr>
          <a:xfrm>
            <a:off x="10619233" y="493776"/>
            <a:ext cx="744071" cy="424872"/>
            <a:chOff x="1475175" y="3681289"/>
            <a:chExt cx="558053" cy="424872"/>
          </a:xfrm>
        </p:grpSpPr>
        <p:sp>
          <p:nvSpPr>
            <p:cNvPr id="1463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4" name="Freeform 1463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1778703">
              <a:off x="1674440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146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6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7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7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66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7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6" name="Group 1502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504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05" name="Freeform 1504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7" name="Group 296"/>
            <p:cNvGrpSpPr/>
            <p:nvPr/>
          </p:nvGrpSpPr>
          <p:grpSpPr>
            <a:xfrm rot="2467258">
              <a:off x="1498293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51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2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0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11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2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3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4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09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10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030434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274" r:id="rId1"/>
    <p:sldLayoutId id="2147484275" r:id="rId2"/>
    <p:sldLayoutId id="2147484276" r:id="rId3"/>
    <p:sldLayoutId id="2147484277" r:id="rId4"/>
    <p:sldLayoutId id="2147484278" r:id="rId5"/>
    <p:sldLayoutId id="2147484279" r:id="rId6"/>
    <p:sldLayoutId id="2147484280" r:id="rId7"/>
    <p:sldLayoutId id="2147484281" r:id="rId8"/>
    <p:sldLayoutId id="2147484282" r:id="rId9"/>
    <p:sldLayoutId id="2147484283" r:id="rId10"/>
    <p:sldLayoutId id="2147484284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400" kern="1200" spc="200" baseline="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13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"/>
        <a:defRPr sz="22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1pPr>
      <a:lvl2pPr marL="68262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2pPr>
      <a:lvl3pPr marL="102393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3pPr>
      <a:lvl4pPr marL="137795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4pPr>
      <a:lvl5pPr marL="171926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5pPr>
      <a:lvl6pPr marL="206057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6pPr>
      <a:lvl7pPr marL="240188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7pPr>
      <a:lvl8pPr marL="274320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8pPr>
      <a:lvl9pPr marL="30845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rtl="1" fontAlgn="base">
              <a:spcBef>
                <a:spcPct val="0"/>
              </a:spcBef>
              <a:spcAft>
                <a:spcPct val="0"/>
              </a:spcAft>
              <a:defRPr/>
            </a:pPr>
            <a:endParaRPr lang="id-ID">
              <a:solidFill>
                <a:prstClr val="black">
                  <a:tint val="75000"/>
                </a:prstClr>
              </a:solidFill>
              <a:latin typeface="Arial" charset="0"/>
              <a:cs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rtl="1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Arial" charset="0"/>
              <a:cs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rtl="1" fontAlgn="base">
              <a:spcBef>
                <a:spcPct val="0"/>
              </a:spcBef>
              <a:spcAft>
                <a:spcPct val="0"/>
              </a:spcAft>
              <a:defRPr/>
            </a:pPr>
            <a:fld id="{4E7486BB-6848-42D9-AA66-D33611336697}" type="slidenum">
              <a:rPr lang="ar-SA">
                <a:solidFill>
                  <a:prstClr val="black">
                    <a:tint val="75000"/>
                  </a:prstClr>
                </a:solidFill>
                <a:latin typeface="Arial" charset="0"/>
              </a:rPr>
              <a:pPr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id-ID">
              <a:solidFill>
                <a:prstClr val="black">
                  <a:tint val="75000"/>
                </a:prstClr>
              </a:solidFill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61389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6" r:id="rId1"/>
    <p:sldLayoutId id="2147484287" r:id="rId2"/>
    <p:sldLayoutId id="2147484288" r:id="rId3"/>
    <p:sldLayoutId id="2147484289" r:id="rId4"/>
    <p:sldLayoutId id="2147484290" r:id="rId5"/>
    <p:sldLayoutId id="2147484291" r:id="rId6"/>
    <p:sldLayoutId id="2147484292" r:id="rId7"/>
    <p:sldLayoutId id="2147484293" r:id="rId8"/>
    <p:sldLayoutId id="2147484294" r:id="rId9"/>
    <p:sldLayoutId id="2147484295" r:id="rId10"/>
    <p:sldLayoutId id="214748429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cs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547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547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547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5156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37" r:id="rId1"/>
    <p:sldLayoutId id="2147484438" r:id="rId2"/>
    <p:sldLayoutId id="2147484439" r:id="rId3"/>
    <p:sldLayoutId id="2147484440" r:id="rId4"/>
    <p:sldLayoutId id="2147484441" r:id="rId5"/>
    <p:sldLayoutId id="2147484442" r:id="rId6"/>
    <p:sldLayoutId id="2147484443" r:id="rId7"/>
    <p:sldLayoutId id="2147484444" r:id="rId8"/>
    <p:sldLayoutId id="2147484445" r:id="rId9"/>
    <p:sldLayoutId id="2147484446" r:id="rId10"/>
    <p:sldLayoutId id="214748444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Rectangle 159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"/>
            </a:schemeClr>
          </a:solidFill>
          <a:ln w="127000">
            <a:solidFill>
              <a:schemeClr val="bg2">
                <a:lumMod val="75000"/>
              </a:schemeClr>
            </a:solidFill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prstClr val="white"/>
              </a:solidFill>
            </a:endParaRPr>
          </a:p>
        </p:txBody>
      </p:sp>
      <p:pic>
        <p:nvPicPr>
          <p:cNvPr id="1555" name="Picture 1554" descr="vines15.png"/>
          <p:cNvPicPr>
            <a:picLocks noChangeAspect="1"/>
          </p:cNvPicPr>
          <p:nvPr/>
        </p:nvPicPr>
        <p:blipFill>
          <a:blip r:embed="rId13" cstate="print"/>
          <a:srcRect l="27271" t="11030" r="45970" b="37244"/>
          <a:stretch>
            <a:fillRect/>
          </a:stretch>
        </p:blipFill>
        <p:spPr>
          <a:xfrm flipH="1">
            <a:off x="12" y="2895600"/>
            <a:ext cx="3259575" cy="38862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9144000" cy="1676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43200" y="2133601"/>
            <a:ext cx="79248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17600" y="6515552"/>
            <a:ext cx="2844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2F045090-10B2-423E-B8DC-C60CE373977A}" type="datetimeFigureOut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12/09/2023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200" y="6515552"/>
            <a:ext cx="38608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176000" y="6515552"/>
            <a:ext cx="914400" cy="365125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>
            <a:lvl1pPr marL="0" indent="0" algn="r" defTabSz="914400" rtl="0" eaLnBrk="1" latinLnBrk="0" hangingPunct="1">
              <a:lnSpc>
                <a:spcPct val="110000"/>
              </a:lnSpc>
              <a:spcBef>
                <a:spcPts val="1000"/>
              </a:spcBef>
              <a:buSzPct val="80000"/>
              <a:buFont typeface="Wingdings" pitchFamily="2" charset="2"/>
              <a:buNone/>
              <a:defRPr sz="1000" kern="1200" spc="1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</a:lstStyle>
          <a:p>
            <a:fld id="{ABC5FD7F-A1BF-4FD1-8899-2F20604A3089}" type="slidenum">
              <a:rPr lang="id-ID" smtClean="0">
                <a:solidFill>
                  <a:prstClr val="white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id-ID">
              <a:solidFill>
                <a:prstClr val="white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7" name="Group 854"/>
          <p:cNvGrpSpPr/>
          <p:nvPr/>
        </p:nvGrpSpPr>
        <p:grpSpPr>
          <a:xfrm>
            <a:off x="9717025" y="1006105"/>
            <a:ext cx="1115659" cy="637309"/>
            <a:chOff x="796323" y="4190170"/>
            <a:chExt cx="836744" cy="637309"/>
          </a:xfrm>
        </p:grpSpPr>
        <p:sp>
          <p:nvSpPr>
            <p:cNvPr id="856" name="AutoShape 3"/>
            <p:cNvSpPr>
              <a:spLocks noChangeAspect="1" noChangeArrowheads="1" noTextEdit="1"/>
            </p:cNvSpPr>
            <p:nvPr/>
          </p:nvSpPr>
          <p:spPr bwMode="auto">
            <a:xfrm rot="276801">
              <a:off x="801678" y="4195901"/>
              <a:ext cx="829104" cy="6127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57" name="Freeform 856"/>
            <p:cNvSpPr>
              <a:spLocks noEditPoints="1"/>
            </p:cNvSpPr>
            <p:nvPr/>
          </p:nvSpPr>
          <p:spPr bwMode="auto">
            <a:xfrm rot="276801">
              <a:off x="796323" y="4190170"/>
              <a:ext cx="836744" cy="637309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8" name="Group 296"/>
            <p:cNvGrpSpPr/>
            <p:nvPr/>
          </p:nvGrpSpPr>
          <p:grpSpPr>
            <a:xfrm rot="276801">
              <a:off x="1069024" y="4350687"/>
              <a:ext cx="207881" cy="211092"/>
              <a:chOff x="5902325" y="2266950"/>
              <a:chExt cx="820738" cy="833438"/>
            </a:xfrm>
            <a:noFill/>
          </p:grpSpPr>
          <p:sp>
            <p:nvSpPr>
              <p:cNvPr id="861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2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863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865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6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7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8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9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0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1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2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3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4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5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6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7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8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9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0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1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2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3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4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5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6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7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8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9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0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1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2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3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4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5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859" name="Freeform 283"/>
            <p:cNvSpPr>
              <a:spLocks/>
            </p:cNvSpPr>
            <p:nvPr/>
          </p:nvSpPr>
          <p:spPr bwMode="auto">
            <a:xfrm rot="276801">
              <a:off x="1150043" y="4277541"/>
              <a:ext cx="63932" cy="172897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60" name="Freeform 284"/>
            <p:cNvSpPr>
              <a:spLocks/>
            </p:cNvSpPr>
            <p:nvPr/>
          </p:nvSpPr>
          <p:spPr bwMode="auto">
            <a:xfrm rot="276801">
              <a:off x="1235754" y="4279506"/>
              <a:ext cx="61117" cy="174104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Group 895"/>
          <p:cNvGrpSpPr/>
          <p:nvPr/>
        </p:nvGrpSpPr>
        <p:grpSpPr>
          <a:xfrm rot="21061999">
            <a:off x="10878080" y="1724666"/>
            <a:ext cx="920557" cy="906472"/>
            <a:chOff x="1669229" y="5000575"/>
            <a:chExt cx="690418" cy="906472"/>
          </a:xfrm>
        </p:grpSpPr>
        <p:sp>
          <p:nvSpPr>
            <p:cNvPr id="897" name="AutoShape 3"/>
            <p:cNvSpPr>
              <a:spLocks noChangeAspect="1" noChangeArrowheads="1" noTextEdit="1"/>
            </p:cNvSpPr>
            <p:nvPr/>
          </p:nvSpPr>
          <p:spPr bwMode="auto">
            <a:xfrm rot="4516355">
              <a:off x="1572569" y="5121113"/>
              <a:ext cx="898195" cy="6638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898" name="Freeform 897"/>
            <p:cNvSpPr>
              <a:spLocks noEditPoints="1"/>
            </p:cNvSpPr>
            <p:nvPr/>
          </p:nvSpPr>
          <p:spPr bwMode="auto">
            <a:xfrm rot="4516355">
              <a:off x="1561202" y="5108602"/>
              <a:ext cx="906472" cy="690418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1" name="Group 296"/>
            <p:cNvGrpSpPr/>
            <p:nvPr/>
          </p:nvGrpSpPr>
          <p:grpSpPr>
            <a:xfrm rot="4516355">
              <a:off x="1940614" y="5277922"/>
              <a:ext cx="225201" cy="228684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07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8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9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11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2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3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4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5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6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3" name="Group 281"/>
            <p:cNvGrpSpPr/>
            <p:nvPr/>
          </p:nvGrpSpPr>
          <p:grpSpPr>
            <a:xfrm rot="4516355">
              <a:off x="1913505" y="5522863"/>
              <a:ext cx="110206" cy="94090"/>
              <a:chOff x="6294438" y="1638300"/>
              <a:chExt cx="401638" cy="342900"/>
            </a:xfrm>
          </p:grpSpPr>
          <p:sp>
            <p:nvSpPr>
              <p:cNvPr id="903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4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5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06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01" name="Freeform 283"/>
            <p:cNvSpPr>
              <a:spLocks/>
            </p:cNvSpPr>
            <p:nvPr/>
          </p:nvSpPr>
          <p:spPr bwMode="auto">
            <a:xfrm rot="4516355">
              <a:off x="2116130" y="5274782"/>
              <a:ext cx="69260" cy="18730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02" name="Freeform 284"/>
            <p:cNvSpPr>
              <a:spLocks/>
            </p:cNvSpPr>
            <p:nvPr/>
          </p:nvSpPr>
          <p:spPr bwMode="auto">
            <a:xfrm rot="4516355">
              <a:off x="2145277" y="5361225"/>
              <a:ext cx="66210" cy="188613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Group 941"/>
          <p:cNvGrpSpPr/>
          <p:nvPr/>
        </p:nvGrpSpPr>
        <p:grpSpPr>
          <a:xfrm>
            <a:off x="1621551" y="6016162"/>
            <a:ext cx="931161" cy="531091"/>
            <a:chOff x="1238130" y="6052653"/>
            <a:chExt cx="698371" cy="531091"/>
          </a:xfrm>
        </p:grpSpPr>
        <p:sp>
          <p:nvSpPr>
            <p:cNvPr id="943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4" name="Freeform 943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15" name="Group 296"/>
            <p:cNvGrpSpPr/>
            <p:nvPr/>
          </p:nvGrpSpPr>
          <p:grpSpPr>
            <a:xfrm rot="2467258">
              <a:off x="1498292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95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6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96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7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954" name="Freeform 953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5" name="Freeform 954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7" name="Freeform 956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8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95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95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48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49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Group 992"/>
          <p:cNvGrpSpPr/>
          <p:nvPr/>
        </p:nvGrpSpPr>
        <p:grpSpPr>
          <a:xfrm>
            <a:off x="573024" y="6162466"/>
            <a:ext cx="566496" cy="557829"/>
            <a:chOff x="515430" y="6131024"/>
            <a:chExt cx="424872" cy="557829"/>
          </a:xfrm>
        </p:grpSpPr>
        <p:sp>
          <p:nvSpPr>
            <p:cNvPr id="994" name="AutoShape 3"/>
            <p:cNvSpPr>
              <a:spLocks noChangeAspect="1" noChangeArrowheads="1" noTextEdit="1"/>
            </p:cNvSpPr>
            <p:nvPr/>
          </p:nvSpPr>
          <p:spPr bwMode="auto">
            <a:xfrm rot="3025731">
              <a:off x="455334" y="6203378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 rot="3025731">
              <a:off x="448951" y="6197503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0" name="Group 296"/>
            <p:cNvGrpSpPr/>
            <p:nvPr/>
          </p:nvGrpSpPr>
          <p:grpSpPr>
            <a:xfrm rot="3025731">
              <a:off x="664340" y="6295200"/>
              <a:ext cx="138589" cy="140726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004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5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6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008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9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0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1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2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3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7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8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9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0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1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2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3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4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5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6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7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8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9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0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1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2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3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4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5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6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7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8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9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0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1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2" name="Group 281"/>
            <p:cNvGrpSpPr/>
            <p:nvPr/>
          </p:nvGrpSpPr>
          <p:grpSpPr>
            <a:xfrm rot="3025731">
              <a:off x="698372" y="6457657"/>
              <a:ext cx="67818" cy="57901"/>
              <a:chOff x="6294438" y="1638300"/>
              <a:chExt cx="401638" cy="342900"/>
            </a:xfrm>
          </p:grpSpPr>
          <p:sp>
            <p:nvSpPr>
              <p:cNvPr id="1000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1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2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003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98" name="Freeform 283"/>
            <p:cNvSpPr>
              <a:spLocks/>
            </p:cNvSpPr>
            <p:nvPr/>
          </p:nvSpPr>
          <p:spPr bwMode="auto">
            <a:xfrm rot="3025731">
              <a:off x="760608" y="6269384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999" name="Freeform 284"/>
            <p:cNvSpPr>
              <a:spLocks/>
            </p:cNvSpPr>
            <p:nvPr/>
          </p:nvSpPr>
          <p:spPr bwMode="auto">
            <a:xfrm rot="3025731">
              <a:off x="799490" y="6310478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1461"/>
          <p:cNvGrpSpPr/>
          <p:nvPr/>
        </p:nvGrpSpPr>
        <p:grpSpPr>
          <a:xfrm>
            <a:off x="10619409" y="493776"/>
            <a:ext cx="744071" cy="424872"/>
            <a:chOff x="1475175" y="3681289"/>
            <a:chExt cx="558053" cy="424872"/>
          </a:xfrm>
        </p:grpSpPr>
        <p:sp>
          <p:nvSpPr>
            <p:cNvPr id="1463" name="AutoShape 3"/>
            <p:cNvSpPr>
              <a:spLocks noChangeAspect="1" noChangeArrowheads="1" noTextEdit="1"/>
            </p:cNvSpPr>
            <p:nvPr/>
          </p:nvSpPr>
          <p:spPr bwMode="auto">
            <a:xfrm rot="1778703">
              <a:off x="1480492" y="3685952"/>
              <a:ext cx="552736" cy="408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4" name="Freeform 1463"/>
            <p:cNvSpPr>
              <a:spLocks noEditPoints="1"/>
            </p:cNvSpPr>
            <p:nvPr/>
          </p:nvSpPr>
          <p:spPr bwMode="auto">
            <a:xfrm rot="1778703">
              <a:off x="1475175" y="3681289"/>
              <a:ext cx="557829" cy="424872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4" name="Group 296"/>
            <p:cNvGrpSpPr/>
            <p:nvPr/>
          </p:nvGrpSpPr>
          <p:grpSpPr>
            <a:xfrm rot="1778703">
              <a:off x="1674440" y="3779824"/>
              <a:ext cx="138589" cy="140726"/>
              <a:chOff x="5902325" y="2266950"/>
              <a:chExt cx="820738" cy="833438"/>
            </a:xfrm>
            <a:noFill/>
          </p:grpSpPr>
          <p:sp>
            <p:nvSpPr>
              <p:cNvPr id="1468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69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470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  <a:alpha val="6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472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3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4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5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6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7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8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9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0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1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2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3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4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5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6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7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8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9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0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1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2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3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4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5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6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7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8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9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0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1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2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  <a:alpha val="6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466" name="Freeform 283"/>
            <p:cNvSpPr>
              <a:spLocks/>
            </p:cNvSpPr>
            <p:nvPr/>
          </p:nvSpPr>
          <p:spPr bwMode="auto">
            <a:xfrm rot="1778703">
              <a:off x="1753889" y="3739386"/>
              <a:ext cx="42621" cy="115265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467" name="Freeform 284"/>
            <p:cNvSpPr>
              <a:spLocks/>
            </p:cNvSpPr>
            <p:nvPr/>
          </p:nvSpPr>
          <p:spPr bwMode="auto">
            <a:xfrm rot="1778703">
              <a:off x="1805027" y="3764315"/>
              <a:ext cx="40745" cy="116069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  <p:grpSp>
        <p:nvGrpSpPr>
          <p:cNvPr id="26" name="Group 1502"/>
          <p:cNvGrpSpPr>
            <a:grpSpLocks noChangeAspect="1"/>
          </p:cNvGrpSpPr>
          <p:nvPr/>
        </p:nvGrpSpPr>
        <p:grpSpPr>
          <a:xfrm rot="21069806">
            <a:off x="646176" y="5028345"/>
            <a:ext cx="1389888" cy="795528"/>
            <a:chOff x="1238130" y="6052653"/>
            <a:chExt cx="698371" cy="531091"/>
          </a:xfrm>
        </p:grpSpPr>
        <p:sp>
          <p:nvSpPr>
            <p:cNvPr id="1504" name="AutoShape 3"/>
            <p:cNvSpPr>
              <a:spLocks noChangeAspect="1" noChangeArrowheads="1" noTextEdit="1"/>
            </p:cNvSpPr>
            <p:nvPr/>
          </p:nvSpPr>
          <p:spPr bwMode="auto">
            <a:xfrm rot="2467258">
              <a:off x="1245581" y="6059259"/>
              <a:ext cx="690920" cy="510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05" name="Freeform 1504"/>
            <p:cNvSpPr>
              <a:spLocks noEditPoints="1"/>
            </p:cNvSpPr>
            <p:nvPr/>
          </p:nvSpPr>
          <p:spPr bwMode="auto">
            <a:xfrm rot="2467258">
              <a:off x="1238130" y="6052653"/>
              <a:ext cx="697287" cy="531091"/>
            </a:xfrm>
            <a:custGeom>
              <a:avLst/>
              <a:gdLst/>
              <a:ahLst/>
              <a:cxnLst>
                <a:cxn ang="0">
                  <a:pos x="659" y="161"/>
                </a:cxn>
                <a:cxn ang="0">
                  <a:pos x="478" y="256"/>
                </a:cxn>
                <a:cxn ang="0">
                  <a:pos x="444" y="309"/>
                </a:cxn>
                <a:cxn ang="0">
                  <a:pos x="410" y="329"/>
                </a:cxn>
                <a:cxn ang="0">
                  <a:pos x="349" y="316"/>
                </a:cxn>
                <a:cxn ang="0">
                  <a:pos x="332" y="272"/>
                </a:cxn>
                <a:cxn ang="0">
                  <a:pos x="369" y="241"/>
                </a:cxn>
                <a:cxn ang="0">
                  <a:pos x="264" y="116"/>
                </a:cxn>
                <a:cxn ang="0">
                  <a:pos x="176" y="60"/>
                </a:cxn>
                <a:cxn ang="0">
                  <a:pos x="129" y="77"/>
                </a:cxn>
                <a:cxn ang="0">
                  <a:pos x="131" y="30"/>
                </a:cxn>
                <a:cxn ang="0">
                  <a:pos x="94" y="198"/>
                </a:cxn>
                <a:cxn ang="0">
                  <a:pos x="123" y="181"/>
                </a:cxn>
                <a:cxn ang="0">
                  <a:pos x="132" y="155"/>
                </a:cxn>
                <a:cxn ang="0">
                  <a:pos x="182" y="165"/>
                </a:cxn>
                <a:cxn ang="0">
                  <a:pos x="227" y="216"/>
                </a:cxn>
                <a:cxn ang="0">
                  <a:pos x="199" y="285"/>
                </a:cxn>
                <a:cxn ang="0">
                  <a:pos x="149" y="253"/>
                </a:cxn>
                <a:cxn ang="0">
                  <a:pos x="97" y="266"/>
                </a:cxn>
                <a:cxn ang="0">
                  <a:pos x="45" y="231"/>
                </a:cxn>
                <a:cxn ang="0">
                  <a:pos x="127" y="413"/>
                </a:cxn>
                <a:cxn ang="0">
                  <a:pos x="164" y="454"/>
                </a:cxn>
                <a:cxn ang="0">
                  <a:pos x="143" y="507"/>
                </a:cxn>
                <a:cxn ang="0">
                  <a:pos x="87" y="519"/>
                </a:cxn>
                <a:cxn ang="0">
                  <a:pos x="127" y="618"/>
                </a:cxn>
                <a:cxn ang="0">
                  <a:pos x="221" y="623"/>
                </a:cxn>
                <a:cxn ang="0">
                  <a:pos x="234" y="569"/>
                </a:cxn>
                <a:cxn ang="0">
                  <a:pos x="292" y="585"/>
                </a:cxn>
                <a:cxn ang="0">
                  <a:pos x="311" y="596"/>
                </a:cxn>
                <a:cxn ang="0">
                  <a:pos x="435" y="465"/>
                </a:cxn>
                <a:cxn ang="0">
                  <a:pos x="475" y="480"/>
                </a:cxn>
                <a:cxn ang="0">
                  <a:pos x="826" y="526"/>
                </a:cxn>
                <a:cxn ang="0">
                  <a:pos x="818" y="452"/>
                </a:cxn>
                <a:cxn ang="0">
                  <a:pos x="738" y="348"/>
                </a:cxn>
                <a:cxn ang="0">
                  <a:pos x="687" y="361"/>
                </a:cxn>
                <a:cxn ang="0">
                  <a:pos x="634" y="326"/>
                </a:cxn>
                <a:cxn ang="0">
                  <a:pos x="695" y="283"/>
                </a:cxn>
                <a:cxn ang="0">
                  <a:pos x="704" y="263"/>
                </a:cxn>
                <a:cxn ang="0">
                  <a:pos x="748" y="287"/>
                </a:cxn>
                <a:cxn ang="0">
                  <a:pos x="794" y="264"/>
                </a:cxn>
                <a:cxn ang="0">
                  <a:pos x="855" y="184"/>
                </a:cxn>
                <a:cxn ang="0">
                  <a:pos x="851" y="139"/>
                </a:cxn>
                <a:cxn ang="0">
                  <a:pos x="855" y="79"/>
                </a:cxn>
                <a:cxn ang="0">
                  <a:pos x="250" y="391"/>
                </a:cxn>
                <a:cxn ang="0">
                  <a:pos x="235" y="346"/>
                </a:cxn>
                <a:cxn ang="0">
                  <a:pos x="285" y="347"/>
                </a:cxn>
                <a:cxn ang="0">
                  <a:pos x="262" y="391"/>
                </a:cxn>
                <a:cxn ang="0">
                  <a:pos x="711" y="499"/>
                </a:cxn>
                <a:cxn ang="0">
                  <a:pos x="730" y="539"/>
                </a:cxn>
                <a:cxn ang="0">
                  <a:pos x="726" y="587"/>
                </a:cxn>
                <a:cxn ang="0">
                  <a:pos x="693" y="612"/>
                </a:cxn>
                <a:cxn ang="0">
                  <a:pos x="644" y="582"/>
                </a:cxn>
                <a:cxn ang="0">
                  <a:pos x="637" y="540"/>
                </a:cxn>
                <a:cxn ang="0">
                  <a:pos x="665" y="497"/>
                </a:cxn>
                <a:cxn ang="0">
                  <a:pos x="270" y="495"/>
                </a:cxn>
                <a:cxn ang="0">
                  <a:pos x="313" y="499"/>
                </a:cxn>
                <a:cxn ang="0">
                  <a:pos x="563" y="449"/>
                </a:cxn>
                <a:cxn ang="0">
                  <a:pos x="514" y="379"/>
                </a:cxn>
                <a:cxn ang="0">
                  <a:pos x="744" y="121"/>
                </a:cxn>
                <a:cxn ang="0">
                  <a:pos x="760" y="165"/>
                </a:cxn>
                <a:cxn ang="0">
                  <a:pos x="710" y="164"/>
                </a:cxn>
                <a:cxn ang="0">
                  <a:pos x="733" y="121"/>
                </a:cxn>
              </a:cxnLst>
              <a:rect l="0" t="0" r="r" b="b"/>
              <a:pathLst>
                <a:path w="878" h="668">
                  <a:moveTo>
                    <a:pt x="679" y="94"/>
                  </a:moveTo>
                  <a:cubicBezTo>
                    <a:pt x="678" y="96"/>
                    <a:pt x="673" y="95"/>
                    <a:pt x="665" y="92"/>
                  </a:cubicBezTo>
                  <a:cubicBezTo>
                    <a:pt x="667" y="94"/>
                    <a:pt x="671" y="99"/>
                    <a:pt x="672" y="104"/>
                  </a:cubicBezTo>
                  <a:cubicBezTo>
                    <a:pt x="675" y="111"/>
                    <a:pt x="672" y="118"/>
                    <a:pt x="672" y="118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88" y="135"/>
                    <a:pt x="683" y="145"/>
                  </a:cubicBezTo>
                  <a:cubicBezTo>
                    <a:pt x="682" y="148"/>
                    <a:pt x="677" y="155"/>
                    <a:pt x="678" y="162"/>
                  </a:cubicBezTo>
                  <a:cubicBezTo>
                    <a:pt x="680" y="169"/>
                    <a:pt x="676" y="177"/>
                    <a:pt x="676" y="177"/>
                  </a:cubicBezTo>
                  <a:cubicBezTo>
                    <a:pt x="676" y="177"/>
                    <a:pt x="676" y="174"/>
                    <a:pt x="672" y="169"/>
                  </a:cubicBezTo>
                  <a:cubicBezTo>
                    <a:pt x="668" y="164"/>
                    <a:pt x="662" y="166"/>
                    <a:pt x="659" y="161"/>
                  </a:cubicBezTo>
                  <a:cubicBezTo>
                    <a:pt x="656" y="157"/>
                    <a:pt x="649" y="156"/>
                    <a:pt x="645" y="151"/>
                  </a:cubicBezTo>
                  <a:cubicBezTo>
                    <a:pt x="641" y="146"/>
                    <a:pt x="638" y="141"/>
                    <a:pt x="635" y="135"/>
                  </a:cubicBezTo>
                  <a:cubicBezTo>
                    <a:pt x="631" y="130"/>
                    <a:pt x="631" y="129"/>
                    <a:pt x="628" y="132"/>
                  </a:cubicBezTo>
                  <a:cubicBezTo>
                    <a:pt x="626" y="133"/>
                    <a:pt x="623" y="133"/>
                    <a:pt x="621" y="132"/>
                  </a:cubicBezTo>
                  <a:cubicBezTo>
                    <a:pt x="620" y="134"/>
                    <a:pt x="620" y="135"/>
                    <a:pt x="618" y="136"/>
                  </a:cubicBezTo>
                  <a:cubicBezTo>
                    <a:pt x="617" y="136"/>
                    <a:pt x="615" y="132"/>
                    <a:pt x="615" y="127"/>
                  </a:cubicBezTo>
                  <a:cubicBezTo>
                    <a:pt x="614" y="127"/>
                    <a:pt x="614" y="126"/>
                    <a:pt x="614" y="126"/>
                  </a:cubicBezTo>
                  <a:cubicBezTo>
                    <a:pt x="575" y="153"/>
                    <a:pt x="541" y="177"/>
                    <a:pt x="528" y="188"/>
                  </a:cubicBezTo>
                  <a:cubicBezTo>
                    <a:pt x="507" y="204"/>
                    <a:pt x="491" y="229"/>
                    <a:pt x="480" y="252"/>
                  </a:cubicBezTo>
                  <a:cubicBezTo>
                    <a:pt x="481" y="253"/>
                    <a:pt x="480" y="254"/>
                    <a:pt x="478" y="256"/>
                  </a:cubicBezTo>
                  <a:cubicBezTo>
                    <a:pt x="474" y="263"/>
                    <a:pt x="472" y="269"/>
                    <a:pt x="469" y="276"/>
                  </a:cubicBezTo>
                  <a:cubicBezTo>
                    <a:pt x="487" y="279"/>
                    <a:pt x="491" y="284"/>
                    <a:pt x="466" y="284"/>
                  </a:cubicBezTo>
                  <a:cubicBezTo>
                    <a:pt x="466" y="285"/>
                    <a:pt x="465" y="285"/>
                    <a:pt x="465" y="286"/>
                  </a:cubicBezTo>
                  <a:cubicBezTo>
                    <a:pt x="493" y="290"/>
                    <a:pt x="485" y="293"/>
                    <a:pt x="463" y="291"/>
                  </a:cubicBezTo>
                  <a:cubicBezTo>
                    <a:pt x="463" y="292"/>
                    <a:pt x="463" y="292"/>
                    <a:pt x="463" y="293"/>
                  </a:cubicBezTo>
                  <a:cubicBezTo>
                    <a:pt x="463" y="292"/>
                    <a:pt x="463" y="292"/>
                    <a:pt x="463" y="291"/>
                  </a:cubicBezTo>
                  <a:cubicBezTo>
                    <a:pt x="460" y="291"/>
                    <a:pt x="457" y="291"/>
                    <a:pt x="454" y="291"/>
                  </a:cubicBezTo>
                  <a:cubicBezTo>
                    <a:pt x="452" y="292"/>
                    <a:pt x="449" y="292"/>
                    <a:pt x="445" y="292"/>
                  </a:cubicBezTo>
                  <a:cubicBezTo>
                    <a:pt x="484" y="306"/>
                    <a:pt x="500" y="321"/>
                    <a:pt x="433" y="294"/>
                  </a:cubicBezTo>
                  <a:cubicBezTo>
                    <a:pt x="497" y="320"/>
                    <a:pt x="478" y="324"/>
                    <a:pt x="444" y="309"/>
                  </a:cubicBezTo>
                  <a:cubicBezTo>
                    <a:pt x="446" y="313"/>
                    <a:pt x="446" y="315"/>
                    <a:pt x="444" y="316"/>
                  </a:cubicBezTo>
                  <a:cubicBezTo>
                    <a:pt x="469" y="338"/>
                    <a:pt x="474" y="351"/>
                    <a:pt x="429" y="312"/>
                  </a:cubicBezTo>
                  <a:cubicBezTo>
                    <a:pt x="429" y="312"/>
                    <a:pt x="429" y="311"/>
                    <a:pt x="429" y="311"/>
                  </a:cubicBezTo>
                  <a:cubicBezTo>
                    <a:pt x="473" y="352"/>
                    <a:pt x="460" y="348"/>
                    <a:pt x="435" y="326"/>
                  </a:cubicBezTo>
                  <a:cubicBezTo>
                    <a:pt x="435" y="328"/>
                    <a:pt x="433" y="328"/>
                    <a:pt x="430" y="327"/>
                  </a:cubicBezTo>
                  <a:cubicBezTo>
                    <a:pt x="450" y="357"/>
                    <a:pt x="451" y="374"/>
                    <a:pt x="415" y="315"/>
                  </a:cubicBezTo>
                  <a:cubicBezTo>
                    <a:pt x="452" y="375"/>
                    <a:pt x="437" y="365"/>
                    <a:pt x="417" y="332"/>
                  </a:cubicBezTo>
                  <a:cubicBezTo>
                    <a:pt x="419" y="336"/>
                    <a:pt x="418" y="339"/>
                    <a:pt x="417" y="339"/>
                  </a:cubicBezTo>
                  <a:cubicBezTo>
                    <a:pt x="428" y="368"/>
                    <a:pt x="429" y="380"/>
                    <a:pt x="411" y="331"/>
                  </a:cubicBezTo>
                  <a:cubicBezTo>
                    <a:pt x="410" y="330"/>
                    <a:pt x="410" y="330"/>
                    <a:pt x="410" y="329"/>
                  </a:cubicBezTo>
                  <a:cubicBezTo>
                    <a:pt x="427" y="381"/>
                    <a:pt x="414" y="372"/>
                    <a:pt x="404" y="342"/>
                  </a:cubicBezTo>
                  <a:cubicBezTo>
                    <a:pt x="402" y="343"/>
                    <a:pt x="399" y="340"/>
                    <a:pt x="396" y="336"/>
                  </a:cubicBezTo>
                  <a:cubicBezTo>
                    <a:pt x="394" y="375"/>
                    <a:pt x="381" y="393"/>
                    <a:pt x="388" y="322"/>
                  </a:cubicBezTo>
                  <a:cubicBezTo>
                    <a:pt x="381" y="391"/>
                    <a:pt x="375" y="375"/>
                    <a:pt x="379" y="338"/>
                  </a:cubicBezTo>
                  <a:cubicBezTo>
                    <a:pt x="377" y="342"/>
                    <a:pt x="375" y="343"/>
                    <a:pt x="374" y="342"/>
                  </a:cubicBezTo>
                  <a:cubicBezTo>
                    <a:pt x="361" y="373"/>
                    <a:pt x="351" y="380"/>
                    <a:pt x="375" y="319"/>
                  </a:cubicBezTo>
                  <a:cubicBezTo>
                    <a:pt x="351" y="381"/>
                    <a:pt x="346" y="366"/>
                    <a:pt x="359" y="334"/>
                  </a:cubicBezTo>
                  <a:cubicBezTo>
                    <a:pt x="358" y="332"/>
                    <a:pt x="358" y="329"/>
                    <a:pt x="359" y="325"/>
                  </a:cubicBezTo>
                  <a:cubicBezTo>
                    <a:pt x="333" y="355"/>
                    <a:pt x="314" y="364"/>
                    <a:pt x="362" y="311"/>
                  </a:cubicBezTo>
                  <a:cubicBezTo>
                    <a:pt x="314" y="364"/>
                    <a:pt x="321" y="345"/>
                    <a:pt x="349" y="316"/>
                  </a:cubicBezTo>
                  <a:cubicBezTo>
                    <a:pt x="345" y="318"/>
                    <a:pt x="341" y="319"/>
                    <a:pt x="339" y="319"/>
                  </a:cubicBezTo>
                  <a:cubicBezTo>
                    <a:pt x="313" y="335"/>
                    <a:pt x="300" y="336"/>
                    <a:pt x="346" y="306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299" y="335"/>
                    <a:pt x="305" y="324"/>
                    <a:pt x="332" y="307"/>
                  </a:cubicBezTo>
                  <a:cubicBezTo>
                    <a:pt x="333" y="306"/>
                    <a:pt x="336" y="303"/>
                    <a:pt x="341" y="300"/>
                  </a:cubicBezTo>
                  <a:cubicBezTo>
                    <a:pt x="302" y="314"/>
                    <a:pt x="282" y="318"/>
                    <a:pt x="350" y="293"/>
                  </a:cubicBezTo>
                  <a:cubicBezTo>
                    <a:pt x="285" y="316"/>
                    <a:pt x="296" y="300"/>
                    <a:pt x="332" y="289"/>
                  </a:cubicBezTo>
                  <a:cubicBezTo>
                    <a:pt x="327" y="287"/>
                    <a:pt x="325" y="284"/>
                    <a:pt x="326" y="282"/>
                  </a:cubicBezTo>
                  <a:cubicBezTo>
                    <a:pt x="296" y="279"/>
                    <a:pt x="284" y="269"/>
                    <a:pt x="333" y="273"/>
                  </a:cubicBezTo>
                  <a:cubicBezTo>
                    <a:pt x="333" y="272"/>
                    <a:pt x="332" y="272"/>
                    <a:pt x="332" y="272"/>
                  </a:cubicBezTo>
                  <a:cubicBezTo>
                    <a:pt x="283" y="267"/>
                    <a:pt x="297" y="262"/>
                    <a:pt x="329" y="265"/>
                  </a:cubicBezTo>
                  <a:cubicBezTo>
                    <a:pt x="331" y="264"/>
                    <a:pt x="335" y="264"/>
                    <a:pt x="340" y="264"/>
                  </a:cubicBezTo>
                  <a:cubicBezTo>
                    <a:pt x="300" y="250"/>
                    <a:pt x="282" y="234"/>
                    <a:pt x="351" y="262"/>
                  </a:cubicBezTo>
                  <a:cubicBezTo>
                    <a:pt x="285" y="235"/>
                    <a:pt x="304" y="235"/>
                    <a:pt x="340" y="250"/>
                  </a:cubicBezTo>
                  <a:cubicBezTo>
                    <a:pt x="337" y="247"/>
                    <a:pt x="336" y="244"/>
                    <a:pt x="337" y="242"/>
                  </a:cubicBezTo>
                  <a:cubicBezTo>
                    <a:pt x="312" y="220"/>
                    <a:pt x="310" y="205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11" y="205"/>
                    <a:pt x="323" y="207"/>
                    <a:pt x="347" y="229"/>
                  </a:cubicBezTo>
                  <a:cubicBezTo>
                    <a:pt x="349" y="228"/>
                    <a:pt x="351" y="229"/>
                    <a:pt x="355" y="232"/>
                  </a:cubicBezTo>
                  <a:cubicBezTo>
                    <a:pt x="334" y="199"/>
                    <a:pt x="331" y="180"/>
                    <a:pt x="369" y="241"/>
                  </a:cubicBezTo>
                  <a:cubicBezTo>
                    <a:pt x="333" y="184"/>
                    <a:pt x="346" y="190"/>
                    <a:pt x="364" y="220"/>
                  </a:cubicBezTo>
                  <a:cubicBezTo>
                    <a:pt x="364" y="216"/>
                    <a:pt x="365" y="217"/>
                    <a:pt x="368" y="222"/>
                  </a:cubicBezTo>
                  <a:cubicBezTo>
                    <a:pt x="356" y="188"/>
                    <a:pt x="354" y="172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67" y="209"/>
                    <a:pt x="365" y="197"/>
                    <a:pt x="365" y="192"/>
                  </a:cubicBezTo>
                  <a:cubicBezTo>
                    <a:pt x="361" y="188"/>
                    <a:pt x="356" y="183"/>
                    <a:pt x="352" y="180"/>
                  </a:cubicBezTo>
                  <a:cubicBezTo>
                    <a:pt x="340" y="170"/>
                    <a:pt x="312" y="149"/>
                    <a:pt x="278" y="125"/>
                  </a:cubicBezTo>
                  <a:cubicBezTo>
                    <a:pt x="278" y="125"/>
                    <a:pt x="278" y="125"/>
                    <a:pt x="277" y="125"/>
                  </a:cubicBezTo>
                  <a:cubicBezTo>
                    <a:pt x="277" y="125"/>
                    <a:pt x="277" y="125"/>
                    <a:pt x="276" y="124"/>
                  </a:cubicBezTo>
                  <a:cubicBezTo>
                    <a:pt x="272" y="121"/>
                    <a:pt x="268" y="119"/>
                    <a:pt x="264" y="116"/>
                  </a:cubicBezTo>
                  <a:cubicBezTo>
                    <a:pt x="262" y="119"/>
                    <a:pt x="261" y="120"/>
                    <a:pt x="259" y="119"/>
                  </a:cubicBezTo>
                  <a:cubicBezTo>
                    <a:pt x="258" y="119"/>
                    <a:pt x="258" y="116"/>
                    <a:pt x="260" y="112"/>
                  </a:cubicBezTo>
                  <a:cubicBezTo>
                    <a:pt x="256" y="110"/>
                    <a:pt x="253" y="108"/>
                    <a:pt x="250" y="106"/>
                  </a:cubicBezTo>
                  <a:cubicBezTo>
                    <a:pt x="247" y="109"/>
                    <a:pt x="245" y="110"/>
                    <a:pt x="243" y="109"/>
                  </a:cubicBezTo>
                  <a:cubicBezTo>
                    <a:pt x="242" y="108"/>
                    <a:pt x="243" y="106"/>
                    <a:pt x="245" y="103"/>
                  </a:cubicBezTo>
                  <a:cubicBezTo>
                    <a:pt x="242" y="100"/>
                    <a:pt x="238" y="98"/>
                    <a:pt x="235" y="95"/>
                  </a:cubicBezTo>
                  <a:cubicBezTo>
                    <a:pt x="233" y="96"/>
                    <a:pt x="231" y="96"/>
                    <a:pt x="231" y="95"/>
                  </a:cubicBezTo>
                  <a:cubicBezTo>
                    <a:pt x="230" y="95"/>
                    <a:pt x="230" y="94"/>
                    <a:pt x="231" y="93"/>
                  </a:cubicBezTo>
                  <a:cubicBezTo>
                    <a:pt x="213" y="81"/>
                    <a:pt x="196" y="69"/>
                    <a:pt x="179" y="58"/>
                  </a:cubicBezTo>
                  <a:cubicBezTo>
                    <a:pt x="178" y="59"/>
                    <a:pt x="177" y="59"/>
                    <a:pt x="176" y="60"/>
                  </a:cubicBezTo>
                  <a:cubicBezTo>
                    <a:pt x="176" y="62"/>
                    <a:pt x="183" y="67"/>
                    <a:pt x="182" y="69"/>
                  </a:cubicBezTo>
                  <a:cubicBezTo>
                    <a:pt x="181" y="71"/>
                    <a:pt x="172" y="68"/>
                    <a:pt x="171" y="70"/>
                  </a:cubicBezTo>
                  <a:cubicBezTo>
                    <a:pt x="170" y="72"/>
                    <a:pt x="174" y="79"/>
                    <a:pt x="172" y="80"/>
                  </a:cubicBezTo>
                  <a:cubicBezTo>
                    <a:pt x="171" y="82"/>
                    <a:pt x="164" y="76"/>
                    <a:pt x="162" y="77"/>
                  </a:cubicBezTo>
                  <a:cubicBezTo>
                    <a:pt x="160" y="78"/>
                    <a:pt x="162" y="87"/>
                    <a:pt x="160" y="88"/>
                  </a:cubicBezTo>
                  <a:cubicBezTo>
                    <a:pt x="158" y="88"/>
                    <a:pt x="153" y="81"/>
                    <a:pt x="151" y="81"/>
                  </a:cubicBezTo>
                  <a:cubicBezTo>
                    <a:pt x="149" y="82"/>
                    <a:pt x="147" y="90"/>
                    <a:pt x="145" y="90"/>
                  </a:cubicBezTo>
                  <a:cubicBezTo>
                    <a:pt x="143" y="90"/>
                    <a:pt x="142" y="82"/>
                    <a:pt x="140" y="81"/>
                  </a:cubicBezTo>
                  <a:cubicBezTo>
                    <a:pt x="137" y="81"/>
                    <a:pt x="133" y="88"/>
                    <a:pt x="131" y="87"/>
                  </a:cubicBezTo>
                  <a:cubicBezTo>
                    <a:pt x="129" y="87"/>
                    <a:pt x="131" y="78"/>
                    <a:pt x="129" y="77"/>
                  </a:cubicBezTo>
                  <a:cubicBezTo>
                    <a:pt x="127" y="76"/>
                    <a:pt x="120" y="81"/>
                    <a:pt x="119" y="79"/>
                  </a:cubicBezTo>
                  <a:cubicBezTo>
                    <a:pt x="117" y="78"/>
                    <a:pt x="122" y="71"/>
                    <a:pt x="121" y="69"/>
                  </a:cubicBezTo>
                  <a:cubicBezTo>
                    <a:pt x="120" y="67"/>
                    <a:pt x="111" y="69"/>
                    <a:pt x="111" y="67"/>
                  </a:cubicBezTo>
                  <a:cubicBezTo>
                    <a:pt x="110" y="65"/>
                    <a:pt x="118" y="61"/>
                    <a:pt x="117" y="58"/>
                  </a:cubicBezTo>
                  <a:cubicBezTo>
                    <a:pt x="117" y="56"/>
                    <a:pt x="109" y="54"/>
                    <a:pt x="109" y="52"/>
                  </a:cubicBezTo>
                  <a:cubicBezTo>
                    <a:pt x="109" y="50"/>
                    <a:pt x="118" y="49"/>
                    <a:pt x="118" y="47"/>
                  </a:cubicBezTo>
                  <a:cubicBezTo>
                    <a:pt x="119" y="45"/>
                    <a:pt x="112" y="40"/>
                    <a:pt x="113" y="38"/>
                  </a:cubicBezTo>
                  <a:cubicBezTo>
                    <a:pt x="114" y="36"/>
                    <a:pt x="122" y="39"/>
                    <a:pt x="124" y="37"/>
                  </a:cubicBezTo>
                  <a:cubicBezTo>
                    <a:pt x="125" y="35"/>
                    <a:pt x="121" y="28"/>
                    <a:pt x="123" y="27"/>
                  </a:cubicBezTo>
                  <a:cubicBezTo>
                    <a:pt x="124" y="25"/>
                    <a:pt x="129" y="29"/>
                    <a:pt x="131" y="30"/>
                  </a:cubicBezTo>
                  <a:cubicBezTo>
                    <a:pt x="118" y="22"/>
                    <a:pt x="107" y="17"/>
                    <a:pt x="99" y="15"/>
                  </a:cubicBezTo>
                  <a:cubicBezTo>
                    <a:pt x="53" y="0"/>
                    <a:pt x="3" y="5"/>
                    <a:pt x="5" y="62"/>
                  </a:cubicBezTo>
                  <a:cubicBezTo>
                    <a:pt x="6" y="120"/>
                    <a:pt x="0" y="120"/>
                    <a:pt x="9" y="139"/>
                  </a:cubicBezTo>
                  <a:cubicBezTo>
                    <a:pt x="18" y="158"/>
                    <a:pt x="24" y="172"/>
                    <a:pt x="24" y="172"/>
                  </a:cubicBezTo>
                  <a:cubicBezTo>
                    <a:pt x="24" y="172"/>
                    <a:pt x="29" y="200"/>
                    <a:pt x="37" y="222"/>
                  </a:cubicBezTo>
                  <a:cubicBezTo>
                    <a:pt x="39" y="222"/>
                    <a:pt x="40" y="222"/>
                    <a:pt x="41" y="221"/>
                  </a:cubicBezTo>
                  <a:cubicBezTo>
                    <a:pt x="47" y="220"/>
                    <a:pt x="48" y="215"/>
                    <a:pt x="53" y="214"/>
                  </a:cubicBezTo>
                  <a:cubicBezTo>
                    <a:pt x="58" y="213"/>
                    <a:pt x="63" y="206"/>
                    <a:pt x="69" y="205"/>
                  </a:cubicBezTo>
                  <a:cubicBezTo>
                    <a:pt x="75" y="203"/>
                    <a:pt x="81" y="204"/>
                    <a:pt x="88" y="203"/>
                  </a:cubicBezTo>
                  <a:cubicBezTo>
                    <a:pt x="94" y="202"/>
                    <a:pt x="94" y="202"/>
                    <a:pt x="94" y="198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6"/>
                    <a:pt x="90" y="194"/>
                    <a:pt x="91" y="193"/>
                  </a:cubicBezTo>
                  <a:cubicBezTo>
                    <a:pt x="91" y="192"/>
                    <a:pt x="93" y="192"/>
                    <a:pt x="96" y="192"/>
                  </a:cubicBezTo>
                  <a:cubicBezTo>
                    <a:pt x="98" y="190"/>
                    <a:pt x="101" y="188"/>
                    <a:pt x="105" y="188"/>
                  </a:cubicBezTo>
                  <a:cubicBezTo>
                    <a:pt x="106" y="188"/>
                    <a:pt x="108" y="188"/>
                    <a:pt x="109" y="188"/>
                  </a:cubicBezTo>
                  <a:cubicBezTo>
                    <a:pt x="103" y="183"/>
                    <a:pt x="99" y="179"/>
                    <a:pt x="101" y="177"/>
                  </a:cubicBezTo>
                  <a:cubicBezTo>
                    <a:pt x="104" y="174"/>
                    <a:pt x="114" y="182"/>
                    <a:pt x="125" y="192"/>
                  </a:cubicBezTo>
                  <a:cubicBezTo>
                    <a:pt x="127" y="192"/>
                    <a:pt x="130" y="193"/>
                    <a:pt x="132" y="194"/>
                  </a:cubicBezTo>
                  <a:cubicBezTo>
                    <a:pt x="131" y="192"/>
                    <a:pt x="130" y="191"/>
                    <a:pt x="128" y="189"/>
                  </a:cubicBezTo>
                  <a:cubicBezTo>
                    <a:pt x="126" y="186"/>
                    <a:pt x="124" y="184"/>
                    <a:pt x="123" y="181"/>
                  </a:cubicBezTo>
                  <a:cubicBezTo>
                    <a:pt x="122" y="180"/>
                    <a:pt x="121" y="179"/>
                    <a:pt x="121" y="178"/>
                  </a:cubicBezTo>
                  <a:cubicBezTo>
                    <a:pt x="120" y="177"/>
                    <a:pt x="119" y="175"/>
                    <a:pt x="118" y="174"/>
                  </a:cubicBezTo>
                  <a:cubicBezTo>
                    <a:pt x="117" y="173"/>
                    <a:pt x="117" y="171"/>
                    <a:pt x="116" y="170"/>
                  </a:cubicBezTo>
                  <a:cubicBezTo>
                    <a:pt x="116" y="169"/>
                    <a:pt x="115" y="169"/>
                    <a:pt x="115" y="168"/>
                  </a:cubicBezTo>
                  <a:cubicBezTo>
                    <a:pt x="115" y="168"/>
                    <a:pt x="115" y="167"/>
                    <a:pt x="115" y="167"/>
                  </a:cubicBezTo>
                  <a:cubicBezTo>
                    <a:pt x="114" y="165"/>
                    <a:pt x="115" y="164"/>
                    <a:pt x="115" y="164"/>
                  </a:cubicBezTo>
                  <a:cubicBezTo>
                    <a:pt x="116" y="163"/>
                    <a:pt x="117" y="164"/>
                    <a:pt x="119" y="164"/>
                  </a:cubicBezTo>
                  <a:cubicBezTo>
                    <a:pt x="124" y="168"/>
                    <a:pt x="132" y="182"/>
                    <a:pt x="140" y="193"/>
                  </a:cubicBezTo>
                  <a:cubicBezTo>
                    <a:pt x="140" y="192"/>
                    <a:pt x="140" y="191"/>
                    <a:pt x="142" y="192"/>
                  </a:cubicBezTo>
                  <a:cubicBezTo>
                    <a:pt x="136" y="176"/>
                    <a:pt x="128" y="157"/>
                    <a:pt x="132" y="155"/>
                  </a:cubicBezTo>
                  <a:cubicBezTo>
                    <a:pt x="137" y="153"/>
                    <a:pt x="144" y="178"/>
                    <a:pt x="151" y="195"/>
                  </a:cubicBezTo>
                  <a:cubicBezTo>
                    <a:pt x="150" y="177"/>
                    <a:pt x="146" y="152"/>
                    <a:pt x="151" y="152"/>
                  </a:cubicBezTo>
                  <a:cubicBezTo>
                    <a:pt x="156" y="151"/>
                    <a:pt x="157" y="177"/>
                    <a:pt x="158" y="195"/>
                  </a:cubicBezTo>
                  <a:cubicBezTo>
                    <a:pt x="159" y="194"/>
                    <a:pt x="159" y="193"/>
                    <a:pt x="159" y="191"/>
                  </a:cubicBezTo>
                  <a:cubicBezTo>
                    <a:pt x="162" y="175"/>
                    <a:pt x="166" y="154"/>
                    <a:pt x="170" y="153"/>
                  </a:cubicBezTo>
                  <a:cubicBezTo>
                    <a:pt x="170" y="152"/>
                    <a:pt x="170" y="152"/>
                    <a:pt x="171" y="153"/>
                  </a:cubicBezTo>
                  <a:cubicBezTo>
                    <a:pt x="175" y="153"/>
                    <a:pt x="169" y="178"/>
                    <a:pt x="166" y="196"/>
                  </a:cubicBezTo>
                  <a:cubicBezTo>
                    <a:pt x="170" y="189"/>
                    <a:pt x="174" y="180"/>
                    <a:pt x="177" y="173"/>
                  </a:cubicBezTo>
                  <a:cubicBezTo>
                    <a:pt x="178" y="172"/>
                    <a:pt x="179" y="170"/>
                    <a:pt x="179" y="169"/>
                  </a:cubicBezTo>
                  <a:cubicBezTo>
                    <a:pt x="180" y="168"/>
                    <a:pt x="181" y="166"/>
                    <a:pt x="182" y="165"/>
                  </a:cubicBezTo>
                  <a:cubicBezTo>
                    <a:pt x="182" y="164"/>
                    <a:pt x="183" y="163"/>
                    <a:pt x="184" y="162"/>
                  </a:cubicBezTo>
                  <a:cubicBezTo>
                    <a:pt x="186" y="159"/>
                    <a:pt x="187" y="158"/>
                    <a:pt x="189" y="158"/>
                  </a:cubicBezTo>
                  <a:cubicBezTo>
                    <a:pt x="193" y="161"/>
                    <a:pt x="181" y="183"/>
                    <a:pt x="173" y="199"/>
                  </a:cubicBezTo>
                  <a:cubicBezTo>
                    <a:pt x="185" y="186"/>
                    <a:pt x="201" y="165"/>
                    <a:pt x="205" y="169"/>
                  </a:cubicBezTo>
                  <a:cubicBezTo>
                    <a:pt x="209" y="172"/>
                    <a:pt x="189" y="192"/>
                    <a:pt x="177" y="206"/>
                  </a:cubicBezTo>
                  <a:cubicBezTo>
                    <a:pt x="193" y="196"/>
                    <a:pt x="214" y="178"/>
                    <a:pt x="217" y="183"/>
                  </a:cubicBezTo>
                  <a:cubicBezTo>
                    <a:pt x="220" y="187"/>
                    <a:pt x="198" y="200"/>
                    <a:pt x="184" y="211"/>
                  </a:cubicBezTo>
                  <a:cubicBezTo>
                    <a:pt x="201" y="205"/>
                    <a:pt x="224" y="195"/>
                    <a:pt x="226" y="200"/>
                  </a:cubicBezTo>
                  <a:cubicBezTo>
                    <a:pt x="228" y="204"/>
                    <a:pt x="203" y="212"/>
                    <a:pt x="186" y="218"/>
                  </a:cubicBezTo>
                  <a:cubicBezTo>
                    <a:pt x="201" y="217"/>
                    <a:pt x="220" y="215"/>
                    <a:pt x="227" y="216"/>
                  </a:cubicBezTo>
                  <a:cubicBezTo>
                    <a:pt x="229" y="217"/>
                    <a:pt x="230" y="217"/>
                    <a:pt x="230" y="218"/>
                  </a:cubicBezTo>
                  <a:cubicBezTo>
                    <a:pt x="231" y="223"/>
                    <a:pt x="205" y="224"/>
                    <a:pt x="187" y="226"/>
                  </a:cubicBezTo>
                  <a:cubicBezTo>
                    <a:pt x="205" y="230"/>
                    <a:pt x="230" y="232"/>
                    <a:pt x="229" y="237"/>
                  </a:cubicBezTo>
                  <a:cubicBezTo>
                    <a:pt x="228" y="242"/>
                    <a:pt x="204" y="237"/>
                    <a:pt x="186" y="234"/>
                  </a:cubicBezTo>
                  <a:cubicBezTo>
                    <a:pt x="202" y="242"/>
                    <a:pt x="226" y="251"/>
                    <a:pt x="224" y="256"/>
                  </a:cubicBezTo>
                  <a:cubicBezTo>
                    <a:pt x="222" y="261"/>
                    <a:pt x="197" y="247"/>
                    <a:pt x="181" y="239"/>
                  </a:cubicBezTo>
                  <a:cubicBezTo>
                    <a:pt x="195" y="251"/>
                    <a:pt x="217" y="268"/>
                    <a:pt x="214" y="272"/>
                  </a:cubicBezTo>
                  <a:cubicBezTo>
                    <a:pt x="213" y="273"/>
                    <a:pt x="212" y="273"/>
                    <a:pt x="211" y="272"/>
                  </a:cubicBezTo>
                  <a:cubicBezTo>
                    <a:pt x="205" y="271"/>
                    <a:pt x="188" y="255"/>
                    <a:pt x="176" y="245"/>
                  </a:cubicBezTo>
                  <a:cubicBezTo>
                    <a:pt x="186" y="260"/>
                    <a:pt x="204" y="282"/>
                    <a:pt x="199" y="285"/>
                  </a:cubicBezTo>
                  <a:cubicBezTo>
                    <a:pt x="199" y="286"/>
                    <a:pt x="197" y="285"/>
                    <a:pt x="196" y="284"/>
                  </a:cubicBezTo>
                  <a:cubicBezTo>
                    <a:pt x="190" y="280"/>
                    <a:pt x="179" y="261"/>
                    <a:pt x="170" y="249"/>
                  </a:cubicBezTo>
                  <a:cubicBezTo>
                    <a:pt x="176" y="266"/>
                    <a:pt x="187" y="292"/>
                    <a:pt x="182" y="294"/>
                  </a:cubicBezTo>
                  <a:cubicBezTo>
                    <a:pt x="177" y="296"/>
                    <a:pt x="170" y="271"/>
                    <a:pt x="164" y="254"/>
                  </a:cubicBezTo>
                  <a:cubicBezTo>
                    <a:pt x="165" y="272"/>
                    <a:pt x="168" y="297"/>
                    <a:pt x="163" y="297"/>
                  </a:cubicBezTo>
                  <a:cubicBezTo>
                    <a:pt x="158" y="297"/>
                    <a:pt x="158" y="272"/>
                    <a:pt x="156" y="254"/>
                  </a:cubicBezTo>
                  <a:cubicBezTo>
                    <a:pt x="153" y="270"/>
                    <a:pt x="150" y="292"/>
                    <a:pt x="146" y="296"/>
                  </a:cubicBezTo>
                  <a:cubicBezTo>
                    <a:pt x="145" y="296"/>
                    <a:pt x="145" y="296"/>
                    <a:pt x="144" y="296"/>
                  </a:cubicBezTo>
                  <a:cubicBezTo>
                    <a:pt x="143" y="296"/>
                    <a:pt x="143" y="295"/>
                    <a:pt x="143" y="294"/>
                  </a:cubicBezTo>
                  <a:cubicBezTo>
                    <a:pt x="141" y="288"/>
                    <a:pt x="146" y="268"/>
                    <a:pt x="149" y="253"/>
                  </a:cubicBezTo>
                  <a:cubicBezTo>
                    <a:pt x="144" y="263"/>
                    <a:pt x="138" y="276"/>
                    <a:pt x="133" y="284"/>
                  </a:cubicBezTo>
                  <a:cubicBezTo>
                    <a:pt x="130" y="288"/>
                    <a:pt x="128" y="291"/>
                    <a:pt x="126" y="290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3" y="286"/>
                    <a:pt x="134" y="265"/>
                    <a:pt x="142" y="250"/>
                  </a:cubicBezTo>
                  <a:cubicBezTo>
                    <a:pt x="142" y="250"/>
                    <a:pt x="142" y="250"/>
                    <a:pt x="142" y="249"/>
                  </a:cubicBezTo>
                  <a:cubicBezTo>
                    <a:pt x="129" y="263"/>
                    <a:pt x="114" y="283"/>
                    <a:pt x="110" y="280"/>
                  </a:cubicBezTo>
                  <a:cubicBezTo>
                    <a:pt x="106" y="277"/>
                    <a:pt x="126" y="257"/>
                    <a:pt x="137" y="243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6" y="243"/>
                    <a:pt x="135" y="244"/>
                    <a:pt x="134" y="245"/>
                  </a:cubicBezTo>
                  <a:cubicBezTo>
                    <a:pt x="119" y="255"/>
                    <a:pt x="100" y="270"/>
                    <a:pt x="97" y="266"/>
                  </a:cubicBezTo>
                  <a:cubicBezTo>
                    <a:pt x="95" y="263"/>
                    <a:pt x="105" y="256"/>
                    <a:pt x="115" y="249"/>
                  </a:cubicBezTo>
                  <a:cubicBezTo>
                    <a:pt x="113" y="249"/>
                    <a:pt x="106" y="251"/>
                    <a:pt x="100" y="250"/>
                  </a:cubicBezTo>
                  <a:cubicBezTo>
                    <a:pt x="99" y="250"/>
                    <a:pt x="98" y="250"/>
                    <a:pt x="97" y="250"/>
                  </a:cubicBezTo>
                  <a:cubicBezTo>
                    <a:pt x="92" y="251"/>
                    <a:pt x="89" y="251"/>
                    <a:pt x="89" y="249"/>
                  </a:cubicBezTo>
                  <a:cubicBezTo>
                    <a:pt x="88" y="249"/>
                    <a:pt x="89" y="248"/>
                    <a:pt x="89" y="247"/>
                  </a:cubicBezTo>
                  <a:cubicBezTo>
                    <a:pt x="90" y="247"/>
                    <a:pt x="90" y="247"/>
                    <a:pt x="90" y="246"/>
                  </a:cubicBezTo>
                  <a:cubicBezTo>
                    <a:pt x="88" y="245"/>
                    <a:pt x="87" y="244"/>
                    <a:pt x="87" y="244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64" y="251"/>
                    <a:pt x="57" y="242"/>
                  </a:cubicBezTo>
                  <a:cubicBezTo>
                    <a:pt x="55" y="240"/>
                    <a:pt x="51" y="232"/>
                    <a:pt x="45" y="231"/>
                  </a:cubicBezTo>
                  <a:cubicBezTo>
                    <a:pt x="43" y="230"/>
                    <a:pt x="42" y="230"/>
                    <a:pt x="40" y="229"/>
                  </a:cubicBezTo>
                  <a:cubicBezTo>
                    <a:pt x="43" y="234"/>
                    <a:pt x="45" y="239"/>
                    <a:pt x="48" y="242"/>
                  </a:cubicBezTo>
                  <a:cubicBezTo>
                    <a:pt x="59" y="272"/>
                    <a:pt x="52" y="313"/>
                    <a:pt x="137" y="355"/>
                  </a:cubicBezTo>
                  <a:cubicBezTo>
                    <a:pt x="130" y="361"/>
                    <a:pt x="122" y="367"/>
                    <a:pt x="113" y="375"/>
                  </a:cubicBezTo>
                  <a:cubicBezTo>
                    <a:pt x="114" y="380"/>
                    <a:pt x="113" y="387"/>
                    <a:pt x="112" y="396"/>
                  </a:cubicBezTo>
                  <a:cubicBezTo>
                    <a:pt x="115" y="394"/>
                    <a:pt x="116" y="395"/>
                    <a:pt x="116" y="398"/>
                  </a:cubicBezTo>
                  <a:cubicBezTo>
                    <a:pt x="128" y="367"/>
                    <a:pt x="139" y="356"/>
                    <a:pt x="121" y="405"/>
                  </a:cubicBezTo>
                  <a:cubicBezTo>
                    <a:pt x="121" y="404"/>
                    <a:pt x="121" y="404"/>
                    <a:pt x="122" y="404"/>
                  </a:cubicBezTo>
                  <a:cubicBezTo>
                    <a:pt x="141" y="357"/>
                    <a:pt x="142" y="373"/>
                    <a:pt x="129" y="403"/>
                  </a:cubicBezTo>
                  <a:cubicBezTo>
                    <a:pt x="129" y="406"/>
                    <a:pt x="128" y="409"/>
                    <a:pt x="127" y="413"/>
                  </a:cubicBezTo>
                  <a:cubicBezTo>
                    <a:pt x="151" y="378"/>
                    <a:pt x="172" y="365"/>
                    <a:pt x="127" y="424"/>
                  </a:cubicBezTo>
                  <a:cubicBezTo>
                    <a:pt x="168" y="371"/>
                    <a:pt x="168" y="387"/>
                    <a:pt x="147" y="414"/>
                  </a:cubicBezTo>
                  <a:cubicBezTo>
                    <a:pt x="149" y="415"/>
                    <a:pt x="148" y="419"/>
                    <a:pt x="142" y="425"/>
                  </a:cubicBezTo>
                  <a:cubicBezTo>
                    <a:pt x="173" y="404"/>
                    <a:pt x="194" y="398"/>
                    <a:pt x="154" y="425"/>
                  </a:cubicBezTo>
                  <a:cubicBezTo>
                    <a:pt x="154" y="425"/>
                    <a:pt x="154" y="425"/>
                    <a:pt x="155" y="425"/>
                  </a:cubicBezTo>
                  <a:cubicBezTo>
                    <a:pt x="197" y="400"/>
                    <a:pt x="181" y="418"/>
                    <a:pt x="148" y="436"/>
                  </a:cubicBezTo>
                  <a:cubicBezTo>
                    <a:pt x="146" y="438"/>
                    <a:pt x="144" y="439"/>
                    <a:pt x="142" y="440"/>
                  </a:cubicBezTo>
                  <a:cubicBezTo>
                    <a:pt x="186" y="423"/>
                    <a:pt x="215" y="417"/>
                    <a:pt x="141" y="444"/>
                  </a:cubicBezTo>
                  <a:cubicBezTo>
                    <a:pt x="207" y="420"/>
                    <a:pt x="194" y="437"/>
                    <a:pt x="158" y="449"/>
                  </a:cubicBezTo>
                  <a:cubicBezTo>
                    <a:pt x="162" y="450"/>
                    <a:pt x="164" y="452"/>
                    <a:pt x="164" y="454"/>
                  </a:cubicBezTo>
                  <a:cubicBezTo>
                    <a:pt x="197" y="457"/>
                    <a:pt x="209" y="468"/>
                    <a:pt x="152" y="463"/>
                  </a:cubicBezTo>
                  <a:cubicBezTo>
                    <a:pt x="152" y="464"/>
                    <a:pt x="153" y="464"/>
                    <a:pt x="153" y="464"/>
                  </a:cubicBezTo>
                  <a:cubicBezTo>
                    <a:pt x="209" y="470"/>
                    <a:pt x="195" y="475"/>
                    <a:pt x="162" y="471"/>
                  </a:cubicBezTo>
                  <a:cubicBezTo>
                    <a:pt x="160" y="472"/>
                    <a:pt x="157" y="473"/>
                    <a:pt x="153" y="473"/>
                  </a:cubicBezTo>
                  <a:cubicBezTo>
                    <a:pt x="192" y="486"/>
                    <a:pt x="208" y="502"/>
                    <a:pt x="140" y="475"/>
                  </a:cubicBezTo>
                  <a:cubicBezTo>
                    <a:pt x="205" y="500"/>
                    <a:pt x="186" y="505"/>
                    <a:pt x="152" y="490"/>
                  </a:cubicBezTo>
                  <a:cubicBezTo>
                    <a:pt x="153" y="493"/>
                    <a:pt x="154" y="496"/>
                    <a:pt x="152" y="497"/>
                  </a:cubicBezTo>
                  <a:cubicBezTo>
                    <a:pt x="177" y="519"/>
                    <a:pt x="182" y="532"/>
                    <a:pt x="137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81" y="532"/>
                    <a:pt x="168" y="529"/>
                    <a:pt x="143" y="507"/>
                  </a:cubicBezTo>
                  <a:cubicBezTo>
                    <a:pt x="143" y="509"/>
                    <a:pt x="141" y="509"/>
                    <a:pt x="138" y="507"/>
                  </a:cubicBezTo>
                  <a:cubicBezTo>
                    <a:pt x="158" y="538"/>
                    <a:pt x="159" y="554"/>
                    <a:pt x="123" y="496"/>
                  </a:cubicBezTo>
                  <a:cubicBezTo>
                    <a:pt x="160" y="556"/>
                    <a:pt x="145" y="545"/>
                    <a:pt x="125" y="512"/>
                  </a:cubicBezTo>
                  <a:cubicBezTo>
                    <a:pt x="126" y="517"/>
                    <a:pt x="126" y="520"/>
                    <a:pt x="125" y="520"/>
                  </a:cubicBezTo>
                  <a:cubicBezTo>
                    <a:pt x="136" y="549"/>
                    <a:pt x="137" y="561"/>
                    <a:pt x="119" y="511"/>
                  </a:cubicBezTo>
                  <a:cubicBezTo>
                    <a:pt x="118" y="511"/>
                    <a:pt x="118" y="510"/>
                    <a:pt x="118" y="510"/>
                  </a:cubicBezTo>
                  <a:cubicBezTo>
                    <a:pt x="135" y="561"/>
                    <a:pt x="122" y="553"/>
                    <a:pt x="112" y="523"/>
                  </a:cubicBezTo>
                  <a:cubicBezTo>
                    <a:pt x="109" y="523"/>
                    <a:pt x="107" y="521"/>
                    <a:pt x="104" y="517"/>
                  </a:cubicBezTo>
                  <a:cubicBezTo>
                    <a:pt x="102" y="556"/>
                    <a:pt x="89" y="573"/>
                    <a:pt x="95" y="502"/>
                  </a:cubicBezTo>
                  <a:cubicBezTo>
                    <a:pt x="89" y="571"/>
                    <a:pt x="83" y="555"/>
                    <a:pt x="87" y="519"/>
                  </a:cubicBezTo>
                  <a:cubicBezTo>
                    <a:pt x="85" y="522"/>
                    <a:pt x="83" y="524"/>
                    <a:pt x="81" y="522"/>
                  </a:cubicBezTo>
                  <a:cubicBezTo>
                    <a:pt x="69" y="553"/>
                    <a:pt x="59" y="561"/>
                    <a:pt x="83" y="499"/>
                  </a:cubicBezTo>
                  <a:cubicBezTo>
                    <a:pt x="59" y="561"/>
                    <a:pt x="54" y="546"/>
                    <a:pt x="67" y="515"/>
                  </a:cubicBezTo>
                  <a:cubicBezTo>
                    <a:pt x="66" y="513"/>
                    <a:pt x="66" y="509"/>
                    <a:pt x="67" y="505"/>
                  </a:cubicBezTo>
                  <a:cubicBezTo>
                    <a:pt x="62" y="511"/>
                    <a:pt x="57" y="516"/>
                    <a:pt x="53" y="520"/>
                  </a:cubicBezTo>
                  <a:cubicBezTo>
                    <a:pt x="63" y="543"/>
                    <a:pt x="59" y="544"/>
                    <a:pt x="63" y="555"/>
                  </a:cubicBezTo>
                  <a:cubicBezTo>
                    <a:pt x="66" y="568"/>
                    <a:pt x="87" y="586"/>
                    <a:pt x="98" y="591"/>
                  </a:cubicBezTo>
                  <a:cubicBezTo>
                    <a:pt x="109" y="597"/>
                    <a:pt x="109" y="597"/>
                    <a:pt x="109" y="597"/>
                  </a:cubicBezTo>
                  <a:cubicBezTo>
                    <a:pt x="109" y="597"/>
                    <a:pt x="114" y="606"/>
                    <a:pt x="124" y="615"/>
                  </a:cubicBezTo>
                  <a:cubicBezTo>
                    <a:pt x="125" y="615"/>
                    <a:pt x="126" y="617"/>
                    <a:pt x="127" y="618"/>
                  </a:cubicBezTo>
                  <a:cubicBezTo>
                    <a:pt x="129" y="619"/>
                    <a:pt x="130" y="620"/>
                    <a:pt x="132" y="621"/>
                  </a:cubicBezTo>
                  <a:cubicBezTo>
                    <a:pt x="134" y="620"/>
                    <a:pt x="135" y="612"/>
                    <a:pt x="137" y="612"/>
                  </a:cubicBezTo>
                  <a:cubicBezTo>
                    <a:pt x="139" y="612"/>
                    <a:pt x="141" y="621"/>
                    <a:pt x="143" y="621"/>
                  </a:cubicBezTo>
                  <a:cubicBezTo>
                    <a:pt x="145" y="622"/>
                    <a:pt x="150" y="614"/>
                    <a:pt x="152" y="615"/>
                  </a:cubicBezTo>
                  <a:cubicBezTo>
                    <a:pt x="154" y="616"/>
                    <a:pt x="152" y="624"/>
                    <a:pt x="154" y="626"/>
                  </a:cubicBezTo>
                  <a:cubicBezTo>
                    <a:pt x="155" y="627"/>
                    <a:pt x="162" y="622"/>
                    <a:pt x="164" y="623"/>
                  </a:cubicBezTo>
                  <a:cubicBezTo>
                    <a:pt x="165" y="625"/>
                    <a:pt x="161" y="630"/>
                    <a:pt x="161" y="633"/>
                  </a:cubicBezTo>
                  <a:cubicBezTo>
                    <a:pt x="177" y="637"/>
                    <a:pt x="198" y="640"/>
                    <a:pt x="222" y="639"/>
                  </a:cubicBezTo>
                  <a:cubicBezTo>
                    <a:pt x="220" y="635"/>
                    <a:pt x="245" y="627"/>
                    <a:pt x="262" y="620"/>
                  </a:cubicBezTo>
                  <a:cubicBezTo>
                    <a:pt x="247" y="621"/>
                    <a:pt x="228" y="624"/>
                    <a:pt x="221" y="623"/>
                  </a:cubicBezTo>
                  <a:cubicBezTo>
                    <a:pt x="219" y="622"/>
                    <a:pt x="218" y="622"/>
                    <a:pt x="218" y="621"/>
                  </a:cubicBezTo>
                  <a:cubicBezTo>
                    <a:pt x="218" y="619"/>
                    <a:pt x="222" y="617"/>
                    <a:pt x="229" y="616"/>
                  </a:cubicBezTo>
                  <a:cubicBezTo>
                    <a:pt x="230" y="616"/>
                    <a:pt x="232" y="616"/>
                    <a:pt x="233" y="615"/>
                  </a:cubicBezTo>
                  <a:cubicBezTo>
                    <a:pt x="234" y="615"/>
                    <a:pt x="235" y="615"/>
                    <a:pt x="236" y="615"/>
                  </a:cubicBezTo>
                  <a:cubicBezTo>
                    <a:pt x="244" y="614"/>
                    <a:pt x="253" y="614"/>
                    <a:pt x="261" y="613"/>
                  </a:cubicBezTo>
                  <a:cubicBezTo>
                    <a:pt x="243" y="609"/>
                    <a:pt x="218" y="607"/>
                    <a:pt x="219" y="602"/>
                  </a:cubicBezTo>
                  <a:cubicBezTo>
                    <a:pt x="220" y="597"/>
                    <a:pt x="244" y="602"/>
                    <a:pt x="262" y="605"/>
                  </a:cubicBezTo>
                  <a:cubicBezTo>
                    <a:pt x="246" y="597"/>
                    <a:pt x="222" y="588"/>
                    <a:pt x="224" y="583"/>
                  </a:cubicBezTo>
                  <a:cubicBezTo>
                    <a:pt x="226" y="578"/>
                    <a:pt x="251" y="592"/>
                    <a:pt x="267" y="599"/>
                  </a:cubicBezTo>
                  <a:cubicBezTo>
                    <a:pt x="255" y="589"/>
                    <a:pt x="237" y="575"/>
                    <a:pt x="234" y="569"/>
                  </a:cubicBezTo>
                  <a:cubicBezTo>
                    <a:pt x="234" y="568"/>
                    <a:pt x="234" y="567"/>
                    <a:pt x="234" y="567"/>
                  </a:cubicBezTo>
                  <a:cubicBezTo>
                    <a:pt x="235" y="567"/>
                    <a:pt x="235" y="567"/>
                    <a:pt x="235" y="566"/>
                  </a:cubicBezTo>
                  <a:cubicBezTo>
                    <a:pt x="240" y="564"/>
                    <a:pt x="258" y="583"/>
                    <a:pt x="272" y="594"/>
                  </a:cubicBezTo>
                  <a:cubicBezTo>
                    <a:pt x="264" y="582"/>
                    <a:pt x="252" y="566"/>
                    <a:pt x="249" y="559"/>
                  </a:cubicBezTo>
                  <a:cubicBezTo>
                    <a:pt x="248" y="556"/>
                    <a:pt x="248" y="555"/>
                    <a:pt x="249" y="554"/>
                  </a:cubicBezTo>
                  <a:cubicBezTo>
                    <a:pt x="253" y="551"/>
                    <a:pt x="267" y="575"/>
                    <a:pt x="278" y="590"/>
                  </a:cubicBezTo>
                  <a:cubicBezTo>
                    <a:pt x="272" y="572"/>
                    <a:pt x="261" y="547"/>
                    <a:pt x="266" y="545"/>
                  </a:cubicBezTo>
                  <a:cubicBezTo>
                    <a:pt x="271" y="543"/>
                    <a:pt x="278" y="568"/>
                    <a:pt x="284" y="585"/>
                  </a:cubicBezTo>
                  <a:cubicBezTo>
                    <a:pt x="283" y="567"/>
                    <a:pt x="280" y="542"/>
                    <a:pt x="285" y="542"/>
                  </a:cubicBezTo>
                  <a:cubicBezTo>
                    <a:pt x="290" y="541"/>
                    <a:pt x="290" y="567"/>
                    <a:pt x="292" y="585"/>
                  </a:cubicBezTo>
                  <a:cubicBezTo>
                    <a:pt x="292" y="585"/>
                    <a:pt x="292" y="584"/>
                    <a:pt x="292" y="584"/>
                  </a:cubicBezTo>
                  <a:cubicBezTo>
                    <a:pt x="296" y="566"/>
                    <a:pt x="299" y="542"/>
                    <a:pt x="304" y="543"/>
                  </a:cubicBezTo>
                  <a:cubicBezTo>
                    <a:pt x="304" y="543"/>
                    <a:pt x="305" y="543"/>
                    <a:pt x="305" y="544"/>
                  </a:cubicBezTo>
                  <a:cubicBezTo>
                    <a:pt x="307" y="550"/>
                    <a:pt x="302" y="571"/>
                    <a:pt x="299" y="586"/>
                  </a:cubicBezTo>
                  <a:cubicBezTo>
                    <a:pt x="300" y="585"/>
                    <a:pt x="300" y="584"/>
                    <a:pt x="301" y="583"/>
                  </a:cubicBezTo>
                  <a:cubicBezTo>
                    <a:pt x="308" y="569"/>
                    <a:pt x="316" y="551"/>
                    <a:pt x="321" y="549"/>
                  </a:cubicBezTo>
                  <a:cubicBezTo>
                    <a:pt x="321" y="548"/>
                    <a:pt x="322" y="548"/>
                    <a:pt x="322" y="549"/>
                  </a:cubicBezTo>
                  <a:cubicBezTo>
                    <a:pt x="326" y="551"/>
                    <a:pt x="314" y="573"/>
                    <a:pt x="306" y="589"/>
                  </a:cubicBezTo>
                  <a:cubicBezTo>
                    <a:pt x="319" y="576"/>
                    <a:pt x="334" y="556"/>
                    <a:pt x="338" y="559"/>
                  </a:cubicBezTo>
                  <a:cubicBezTo>
                    <a:pt x="342" y="562"/>
                    <a:pt x="322" y="582"/>
                    <a:pt x="311" y="596"/>
                  </a:cubicBezTo>
                  <a:cubicBezTo>
                    <a:pt x="322" y="589"/>
                    <a:pt x="336" y="578"/>
                    <a:pt x="345" y="574"/>
                  </a:cubicBezTo>
                  <a:cubicBezTo>
                    <a:pt x="361" y="557"/>
                    <a:pt x="386" y="529"/>
                    <a:pt x="406" y="495"/>
                  </a:cubicBezTo>
                  <a:cubicBezTo>
                    <a:pt x="403" y="494"/>
                    <a:pt x="400" y="493"/>
                    <a:pt x="400" y="491"/>
                  </a:cubicBezTo>
                  <a:cubicBezTo>
                    <a:pt x="400" y="489"/>
                    <a:pt x="409" y="489"/>
                    <a:pt x="410" y="486"/>
                  </a:cubicBezTo>
                  <a:cubicBezTo>
                    <a:pt x="410" y="484"/>
                    <a:pt x="403" y="479"/>
                    <a:pt x="405" y="477"/>
                  </a:cubicBezTo>
                  <a:cubicBezTo>
                    <a:pt x="406" y="475"/>
                    <a:pt x="414" y="478"/>
                    <a:pt x="415" y="476"/>
                  </a:cubicBezTo>
                  <a:cubicBezTo>
                    <a:pt x="416" y="475"/>
                    <a:pt x="412" y="467"/>
                    <a:pt x="414" y="466"/>
                  </a:cubicBezTo>
                  <a:cubicBezTo>
                    <a:pt x="415" y="465"/>
                    <a:pt x="418" y="467"/>
                    <a:pt x="420" y="468"/>
                  </a:cubicBezTo>
                  <a:cubicBezTo>
                    <a:pt x="422" y="465"/>
                    <a:pt x="424" y="461"/>
                    <a:pt x="425" y="457"/>
                  </a:cubicBezTo>
                  <a:cubicBezTo>
                    <a:pt x="425" y="460"/>
                    <a:pt x="433" y="465"/>
                    <a:pt x="435" y="465"/>
                  </a:cubicBezTo>
                  <a:cubicBezTo>
                    <a:pt x="437" y="465"/>
                    <a:pt x="439" y="456"/>
                    <a:pt x="441" y="456"/>
                  </a:cubicBezTo>
                  <a:cubicBezTo>
                    <a:pt x="443" y="456"/>
                    <a:pt x="444" y="465"/>
                    <a:pt x="446" y="465"/>
                  </a:cubicBezTo>
                  <a:cubicBezTo>
                    <a:pt x="448" y="465"/>
                    <a:pt x="449" y="464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1" y="462"/>
                    <a:pt x="451" y="462"/>
                    <a:pt x="451" y="462"/>
                  </a:cubicBezTo>
                  <a:cubicBezTo>
                    <a:pt x="453" y="460"/>
                    <a:pt x="454" y="459"/>
                    <a:pt x="455" y="459"/>
                  </a:cubicBezTo>
                  <a:cubicBezTo>
                    <a:pt x="457" y="460"/>
                    <a:pt x="455" y="468"/>
                    <a:pt x="457" y="469"/>
                  </a:cubicBezTo>
                  <a:cubicBezTo>
                    <a:pt x="459" y="471"/>
                    <a:pt x="466" y="466"/>
                    <a:pt x="467" y="467"/>
                  </a:cubicBezTo>
                  <a:cubicBezTo>
                    <a:pt x="469" y="469"/>
                    <a:pt x="464" y="476"/>
                    <a:pt x="465" y="477"/>
                  </a:cubicBezTo>
                  <a:cubicBezTo>
                    <a:pt x="466" y="479"/>
                    <a:pt x="475" y="478"/>
                    <a:pt x="475" y="480"/>
                  </a:cubicBezTo>
                  <a:cubicBezTo>
                    <a:pt x="476" y="482"/>
                    <a:pt x="469" y="486"/>
                    <a:pt x="469" y="488"/>
                  </a:cubicBezTo>
                  <a:cubicBezTo>
                    <a:pt x="469" y="490"/>
                    <a:pt x="477" y="492"/>
                    <a:pt x="477" y="494"/>
                  </a:cubicBezTo>
                  <a:cubicBezTo>
                    <a:pt x="477" y="496"/>
                    <a:pt x="470" y="497"/>
                    <a:pt x="468" y="499"/>
                  </a:cubicBezTo>
                  <a:cubicBezTo>
                    <a:pt x="494" y="545"/>
                    <a:pt x="531" y="581"/>
                    <a:pt x="544" y="594"/>
                  </a:cubicBezTo>
                  <a:cubicBezTo>
                    <a:pt x="561" y="610"/>
                    <a:pt x="565" y="633"/>
                    <a:pt x="620" y="644"/>
                  </a:cubicBezTo>
                  <a:cubicBezTo>
                    <a:pt x="675" y="656"/>
                    <a:pt x="719" y="643"/>
                    <a:pt x="738" y="635"/>
                  </a:cubicBezTo>
                  <a:cubicBezTo>
                    <a:pt x="756" y="627"/>
                    <a:pt x="767" y="607"/>
                    <a:pt x="767" y="607"/>
                  </a:cubicBezTo>
                  <a:cubicBezTo>
                    <a:pt x="767" y="607"/>
                    <a:pt x="767" y="607"/>
                    <a:pt x="778" y="602"/>
                  </a:cubicBezTo>
                  <a:cubicBezTo>
                    <a:pt x="789" y="596"/>
                    <a:pt x="810" y="579"/>
                    <a:pt x="814" y="566"/>
                  </a:cubicBezTo>
                  <a:cubicBezTo>
                    <a:pt x="818" y="553"/>
                    <a:pt x="813" y="553"/>
                    <a:pt x="826" y="526"/>
                  </a:cubicBezTo>
                  <a:cubicBezTo>
                    <a:pt x="831" y="516"/>
                    <a:pt x="831" y="503"/>
                    <a:pt x="830" y="491"/>
                  </a:cubicBezTo>
                  <a:cubicBezTo>
                    <a:pt x="830" y="490"/>
                    <a:pt x="830" y="489"/>
                    <a:pt x="830" y="488"/>
                  </a:cubicBezTo>
                  <a:cubicBezTo>
                    <a:pt x="830" y="485"/>
                    <a:pt x="829" y="484"/>
                    <a:pt x="829" y="482"/>
                  </a:cubicBezTo>
                  <a:cubicBezTo>
                    <a:pt x="829" y="482"/>
                    <a:pt x="829" y="481"/>
                    <a:pt x="829" y="481"/>
                  </a:cubicBezTo>
                  <a:cubicBezTo>
                    <a:pt x="827" y="480"/>
                    <a:pt x="820" y="485"/>
                    <a:pt x="819" y="484"/>
                  </a:cubicBezTo>
                  <a:cubicBezTo>
                    <a:pt x="817" y="482"/>
                    <a:pt x="822" y="475"/>
                    <a:pt x="821" y="473"/>
                  </a:cubicBezTo>
                  <a:cubicBezTo>
                    <a:pt x="820" y="472"/>
                    <a:pt x="811" y="473"/>
                    <a:pt x="811" y="471"/>
                  </a:cubicBezTo>
                  <a:cubicBezTo>
                    <a:pt x="810" y="469"/>
                    <a:pt x="818" y="465"/>
                    <a:pt x="817" y="463"/>
                  </a:cubicBezTo>
                  <a:cubicBezTo>
                    <a:pt x="817" y="461"/>
                    <a:pt x="809" y="459"/>
                    <a:pt x="809" y="456"/>
                  </a:cubicBezTo>
                  <a:cubicBezTo>
                    <a:pt x="809" y="454"/>
                    <a:pt x="818" y="454"/>
                    <a:pt x="818" y="452"/>
                  </a:cubicBezTo>
                  <a:cubicBezTo>
                    <a:pt x="819" y="450"/>
                    <a:pt x="812" y="444"/>
                    <a:pt x="813" y="442"/>
                  </a:cubicBezTo>
                  <a:cubicBezTo>
                    <a:pt x="814" y="442"/>
                    <a:pt x="815" y="442"/>
                    <a:pt x="816" y="442"/>
                  </a:cubicBezTo>
                  <a:cubicBezTo>
                    <a:pt x="796" y="415"/>
                    <a:pt x="775" y="394"/>
                    <a:pt x="755" y="376"/>
                  </a:cubicBezTo>
                  <a:cubicBezTo>
                    <a:pt x="755" y="385"/>
                    <a:pt x="755" y="392"/>
                    <a:pt x="752" y="392"/>
                  </a:cubicBezTo>
                  <a:cubicBezTo>
                    <a:pt x="749" y="392"/>
                    <a:pt x="748" y="382"/>
                    <a:pt x="747" y="370"/>
                  </a:cubicBezTo>
                  <a:cubicBezTo>
                    <a:pt x="745" y="368"/>
                    <a:pt x="744" y="367"/>
                    <a:pt x="742" y="366"/>
                  </a:cubicBezTo>
                  <a:cubicBezTo>
                    <a:pt x="740" y="378"/>
                    <a:pt x="738" y="389"/>
                    <a:pt x="735" y="391"/>
                  </a:cubicBezTo>
                  <a:cubicBezTo>
                    <a:pt x="734" y="391"/>
                    <a:pt x="734" y="391"/>
                    <a:pt x="733" y="391"/>
                  </a:cubicBezTo>
                  <a:cubicBezTo>
                    <a:pt x="733" y="391"/>
                    <a:pt x="732" y="391"/>
                    <a:pt x="732" y="390"/>
                  </a:cubicBezTo>
                  <a:cubicBezTo>
                    <a:pt x="730" y="384"/>
                    <a:pt x="735" y="363"/>
                    <a:pt x="738" y="348"/>
                  </a:cubicBezTo>
                  <a:cubicBezTo>
                    <a:pt x="733" y="358"/>
                    <a:pt x="727" y="371"/>
                    <a:pt x="722" y="379"/>
                  </a:cubicBezTo>
                  <a:cubicBezTo>
                    <a:pt x="719" y="383"/>
                    <a:pt x="717" y="386"/>
                    <a:pt x="715" y="385"/>
                  </a:cubicBezTo>
                  <a:cubicBezTo>
                    <a:pt x="715" y="385"/>
                    <a:pt x="715" y="385"/>
                    <a:pt x="715" y="385"/>
                  </a:cubicBezTo>
                  <a:cubicBezTo>
                    <a:pt x="712" y="381"/>
                    <a:pt x="724" y="361"/>
                    <a:pt x="731" y="345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19" y="358"/>
                    <a:pt x="703" y="378"/>
                    <a:pt x="699" y="375"/>
                  </a:cubicBezTo>
                  <a:cubicBezTo>
                    <a:pt x="695" y="372"/>
                    <a:pt x="715" y="352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5" y="339"/>
                    <a:pt x="724" y="339"/>
                    <a:pt x="723" y="340"/>
                  </a:cubicBezTo>
                  <a:cubicBezTo>
                    <a:pt x="708" y="350"/>
                    <a:pt x="689" y="365"/>
                    <a:pt x="687" y="361"/>
                  </a:cubicBezTo>
                  <a:cubicBezTo>
                    <a:pt x="685" y="358"/>
                    <a:pt x="694" y="351"/>
                    <a:pt x="704" y="344"/>
                  </a:cubicBezTo>
                  <a:cubicBezTo>
                    <a:pt x="702" y="344"/>
                    <a:pt x="695" y="346"/>
                    <a:pt x="689" y="345"/>
                  </a:cubicBezTo>
                  <a:cubicBezTo>
                    <a:pt x="688" y="345"/>
                    <a:pt x="687" y="345"/>
                    <a:pt x="686" y="345"/>
                  </a:cubicBezTo>
                  <a:cubicBezTo>
                    <a:pt x="681" y="346"/>
                    <a:pt x="678" y="346"/>
                    <a:pt x="678" y="344"/>
                  </a:cubicBezTo>
                  <a:cubicBezTo>
                    <a:pt x="678" y="344"/>
                    <a:pt x="678" y="343"/>
                    <a:pt x="679" y="342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7" y="340"/>
                    <a:pt x="676" y="339"/>
                    <a:pt x="676" y="339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2"/>
                    <a:pt x="654" y="346"/>
                    <a:pt x="646" y="337"/>
                  </a:cubicBezTo>
                  <a:cubicBezTo>
                    <a:pt x="644" y="335"/>
                    <a:pt x="640" y="327"/>
                    <a:pt x="634" y="326"/>
                  </a:cubicBezTo>
                  <a:cubicBezTo>
                    <a:pt x="627" y="324"/>
                    <a:pt x="621" y="317"/>
                    <a:pt x="621" y="317"/>
                  </a:cubicBezTo>
                  <a:cubicBezTo>
                    <a:pt x="621" y="317"/>
                    <a:pt x="624" y="318"/>
                    <a:pt x="630" y="317"/>
                  </a:cubicBezTo>
                  <a:cubicBezTo>
                    <a:pt x="636" y="315"/>
                    <a:pt x="637" y="310"/>
                    <a:pt x="642" y="309"/>
                  </a:cubicBezTo>
                  <a:cubicBezTo>
                    <a:pt x="647" y="308"/>
                    <a:pt x="652" y="302"/>
                    <a:pt x="658" y="300"/>
                  </a:cubicBezTo>
                  <a:cubicBezTo>
                    <a:pt x="664" y="299"/>
                    <a:pt x="670" y="299"/>
                    <a:pt x="677" y="298"/>
                  </a:cubicBezTo>
                  <a:cubicBezTo>
                    <a:pt x="683" y="297"/>
                    <a:pt x="683" y="297"/>
                    <a:pt x="683" y="293"/>
                  </a:cubicBezTo>
                  <a:cubicBezTo>
                    <a:pt x="683" y="293"/>
                    <a:pt x="683" y="293"/>
                    <a:pt x="683" y="293"/>
                  </a:cubicBezTo>
                  <a:cubicBezTo>
                    <a:pt x="681" y="291"/>
                    <a:pt x="679" y="289"/>
                    <a:pt x="680" y="288"/>
                  </a:cubicBezTo>
                  <a:cubicBezTo>
                    <a:pt x="680" y="287"/>
                    <a:pt x="682" y="287"/>
                    <a:pt x="685" y="287"/>
                  </a:cubicBezTo>
                  <a:cubicBezTo>
                    <a:pt x="687" y="285"/>
                    <a:pt x="691" y="283"/>
                    <a:pt x="695" y="283"/>
                  </a:cubicBezTo>
                  <a:cubicBezTo>
                    <a:pt x="696" y="283"/>
                    <a:pt x="697" y="283"/>
                    <a:pt x="698" y="283"/>
                  </a:cubicBezTo>
                  <a:cubicBezTo>
                    <a:pt x="692" y="278"/>
                    <a:pt x="689" y="274"/>
                    <a:pt x="690" y="272"/>
                  </a:cubicBezTo>
                  <a:cubicBezTo>
                    <a:pt x="693" y="269"/>
                    <a:pt x="703" y="277"/>
                    <a:pt x="714" y="287"/>
                  </a:cubicBezTo>
                  <a:cubicBezTo>
                    <a:pt x="716" y="287"/>
                    <a:pt x="719" y="288"/>
                    <a:pt x="721" y="289"/>
                  </a:cubicBezTo>
                  <a:cubicBezTo>
                    <a:pt x="720" y="287"/>
                    <a:pt x="719" y="286"/>
                    <a:pt x="718" y="284"/>
                  </a:cubicBezTo>
                  <a:cubicBezTo>
                    <a:pt x="716" y="282"/>
                    <a:pt x="714" y="279"/>
                    <a:pt x="712" y="276"/>
                  </a:cubicBezTo>
                  <a:cubicBezTo>
                    <a:pt x="711" y="275"/>
                    <a:pt x="711" y="274"/>
                    <a:pt x="710" y="273"/>
                  </a:cubicBezTo>
                  <a:cubicBezTo>
                    <a:pt x="709" y="272"/>
                    <a:pt x="708" y="270"/>
                    <a:pt x="707" y="269"/>
                  </a:cubicBezTo>
                  <a:cubicBezTo>
                    <a:pt x="706" y="268"/>
                    <a:pt x="706" y="266"/>
                    <a:pt x="705" y="265"/>
                  </a:cubicBezTo>
                  <a:cubicBezTo>
                    <a:pt x="705" y="265"/>
                    <a:pt x="705" y="264"/>
                    <a:pt x="704" y="263"/>
                  </a:cubicBezTo>
                  <a:cubicBezTo>
                    <a:pt x="704" y="263"/>
                    <a:pt x="704" y="263"/>
                    <a:pt x="704" y="262"/>
                  </a:cubicBezTo>
                  <a:cubicBezTo>
                    <a:pt x="704" y="261"/>
                    <a:pt x="704" y="259"/>
                    <a:pt x="704" y="259"/>
                  </a:cubicBezTo>
                  <a:cubicBezTo>
                    <a:pt x="705" y="258"/>
                    <a:pt x="706" y="259"/>
                    <a:pt x="708" y="260"/>
                  </a:cubicBezTo>
                  <a:cubicBezTo>
                    <a:pt x="713" y="263"/>
                    <a:pt x="722" y="277"/>
                    <a:pt x="729" y="288"/>
                  </a:cubicBezTo>
                  <a:cubicBezTo>
                    <a:pt x="729" y="287"/>
                    <a:pt x="730" y="286"/>
                    <a:pt x="731" y="287"/>
                  </a:cubicBezTo>
                  <a:cubicBezTo>
                    <a:pt x="725" y="271"/>
                    <a:pt x="717" y="252"/>
                    <a:pt x="722" y="250"/>
                  </a:cubicBezTo>
                  <a:cubicBezTo>
                    <a:pt x="727" y="248"/>
                    <a:pt x="734" y="273"/>
                    <a:pt x="740" y="290"/>
                  </a:cubicBezTo>
                  <a:cubicBezTo>
                    <a:pt x="739" y="272"/>
                    <a:pt x="736" y="247"/>
                    <a:pt x="741" y="247"/>
                  </a:cubicBezTo>
                  <a:cubicBezTo>
                    <a:pt x="746" y="246"/>
                    <a:pt x="746" y="272"/>
                    <a:pt x="748" y="290"/>
                  </a:cubicBezTo>
                  <a:cubicBezTo>
                    <a:pt x="748" y="289"/>
                    <a:pt x="748" y="288"/>
                    <a:pt x="748" y="287"/>
                  </a:cubicBezTo>
                  <a:cubicBezTo>
                    <a:pt x="752" y="270"/>
                    <a:pt x="755" y="249"/>
                    <a:pt x="759" y="248"/>
                  </a:cubicBezTo>
                  <a:cubicBezTo>
                    <a:pt x="759" y="248"/>
                    <a:pt x="759" y="248"/>
                    <a:pt x="760" y="248"/>
                  </a:cubicBezTo>
                  <a:cubicBezTo>
                    <a:pt x="764" y="249"/>
                    <a:pt x="758" y="273"/>
                    <a:pt x="755" y="291"/>
                  </a:cubicBezTo>
                  <a:cubicBezTo>
                    <a:pt x="759" y="284"/>
                    <a:pt x="763" y="276"/>
                    <a:pt x="766" y="268"/>
                  </a:cubicBezTo>
                  <a:cubicBezTo>
                    <a:pt x="767" y="267"/>
                    <a:pt x="768" y="265"/>
                    <a:pt x="769" y="264"/>
                  </a:cubicBezTo>
                  <a:cubicBezTo>
                    <a:pt x="769" y="263"/>
                    <a:pt x="770" y="261"/>
                    <a:pt x="771" y="260"/>
                  </a:cubicBezTo>
                  <a:cubicBezTo>
                    <a:pt x="772" y="259"/>
                    <a:pt x="772" y="258"/>
                    <a:pt x="773" y="257"/>
                  </a:cubicBezTo>
                  <a:cubicBezTo>
                    <a:pt x="775" y="254"/>
                    <a:pt x="777" y="253"/>
                    <a:pt x="778" y="253"/>
                  </a:cubicBezTo>
                  <a:cubicBezTo>
                    <a:pt x="782" y="256"/>
                    <a:pt x="770" y="278"/>
                    <a:pt x="762" y="294"/>
                  </a:cubicBezTo>
                  <a:cubicBezTo>
                    <a:pt x="774" y="281"/>
                    <a:pt x="790" y="260"/>
                    <a:pt x="794" y="264"/>
                  </a:cubicBezTo>
                  <a:cubicBezTo>
                    <a:pt x="798" y="267"/>
                    <a:pt x="778" y="287"/>
                    <a:pt x="766" y="301"/>
                  </a:cubicBezTo>
                  <a:cubicBezTo>
                    <a:pt x="782" y="291"/>
                    <a:pt x="803" y="274"/>
                    <a:pt x="806" y="278"/>
                  </a:cubicBezTo>
                  <a:cubicBezTo>
                    <a:pt x="809" y="282"/>
                    <a:pt x="788" y="295"/>
                    <a:pt x="773" y="306"/>
                  </a:cubicBezTo>
                  <a:cubicBezTo>
                    <a:pt x="790" y="300"/>
                    <a:pt x="813" y="290"/>
                    <a:pt x="815" y="295"/>
                  </a:cubicBezTo>
                  <a:cubicBezTo>
                    <a:pt x="817" y="299"/>
                    <a:pt x="792" y="307"/>
                    <a:pt x="776" y="314"/>
                  </a:cubicBezTo>
                  <a:cubicBezTo>
                    <a:pt x="787" y="313"/>
                    <a:pt x="801" y="311"/>
                    <a:pt x="810" y="311"/>
                  </a:cubicBezTo>
                  <a:cubicBezTo>
                    <a:pt x="824" y="289"/>
                    <a:pt x="825" y="269"/>
                    <a:pt x="831" y="253"/>
                  </a:cubicBezTo>
                  <a:cubicBezTo>
                    <a:pt x="838" y="245"/>
                    <a:pt x="844" y="229"/>
                    <a:pt x="848" y="214"/>
                  </a:cubicBezTo>
                  <a:cubicBezTo>
                    <a:pt x="847" y="212"/>
                    <a:pt x="849" y="207"/>
                    <a:pt x="852" y="200"/>
                  </a:cubicBezTo>
                  <a:cubicBezTo>
                    <a:pt x="854" y="192"/>
                    <a:pt x="855" y="186"/>
                    <a:pt x="855" y="184"/>
                  </a:cubicBezTo>
                  <a:cubicBezTo>
                    <a:pt x="845" y="195"/>
                    <a:pt x="835" y="207"/>
                    <a:pt x="833" y="204"/>
                  </a:cubicBezTo>
                  <a:cubicBezTo>
                    <a:pt x="829" y="201"/>
                    <a:pt x="848" y="181"/>
                    <a:pt x="860" y="167"/>
                  </a:cubicBezTo>
                  <a:cubicBezTo>
                    <a:pt x="845" y="177"/>
                    <a:pt x="823" y="194"/>
                    <a:pt x="820" y="190"/>
                  </a:cubicBezTo>
                  <a:cubicBezTo>
                    <a:pt x="817" y="186"/>
                    <a:pt x="839" y="173"/>
                    <a:pt x="853" y="162"/>
                  </a:cubicBezTo>
                  <a:cubicBezTo>
                    <a:pt x="836" y="168"/>
                    <a:pt x="813" y="178"/>
                    <a:pt x="811" y="173"/>
                  </a:cubicBezTo>
                  <a:cubicBezTo>
                    <a:pt x="809" y="169"/>
                    <a:pt x="834" y="161"/>
                    <a:pt x="851" y="154"/>
                  </a:cubicBezTo>
                  <a:cubicBezTo>
                    <a:pt x="833" y="156"/>
                    <a:pt x="808" y="160"/>
                    <a:pt x="807" y="155"/>
                  </a:cubicBezTo>
                  <a:cubicBezTo>
                    <a:pt x="807" y="150"/>
                    <a:pt x="832" y="149"/>
                    <a:pt x="850" y="147"/>
                  </a:cubicBezTo>
                  <a:cubicBezTo>
                    <a:pt x="832" y="143"/>
                    <a:pt x="807" y="141"/>
                    <a:pt x="808" y="136"/>
                  </a:cubicBezTo>
                  <a:cubicBezTo>
                    <a:pt x="809" y="131"/>
                    <a:pt x="833" y="136"/>
                    <a:pt x="851" y="139"/>
                  </a:cubicBezTo>
                  <a:cubicBezTo>
                    <a:pt x="835" y="131"/>
                    <a:pt x="811" y="122"/>
                    <a:pt x="813" y="117"/>
                  </a:cubicBezTo>
                  <a:cubicBezTo>
                    <a:pt x="815" y="112"/>
                    <a:pt x="840" y="126"/>
                    <a:pt x="856" y="133"/>
                  </a:cubicBezTo>
                  <a:cubicBezTo>
                    <a:pt x="843" y="121"/>
                    <a:pt x="820" y="105"/>
                    <a:pt x="824" y="101"/>
                  </a:cubicBezTo>
                  <a:cubicBezTo>
                    <a:pt x="827" y="97"/>
                    <a:pt x="847" y="116"/>
                    <a:pt x="861" y="128"/>
                  </a:cubicBezTo>
                  <a:cubicBezTo>
                    <a:pt x="851" y="113"/>
                    <a:pt x="833" y="91"/>
                    <a:pt x="838" y="88"/>
                  </a:cubicBezTo>
                  <a:cubicBezTo>
                    <a:pt x="841" y="86"/>
                    <a:pt x="850" y="99"/>
                    <a:pt x="859" y="112"/>
                  </a:cubicBezTo>
                  <a:cubicBezTo>
                    <a:pt x="859" y="112"/>
                    <a:pt x="859" y="112"/>
                    <a:pt x="859" y="113"/>
                  </a:cubicBezTo>
                  <a:cubicBezTo>
                    <a:pt x="860" y="114"/>
                    <a:pt x="861" y="115"/>
                    <a:pt x="862" y="116"/>
                  </a:cubicBezTo>
                  <a:cubicBezTo>
                    <a:pt x="863" y="119"/>
                    <a:pt x="865" y="121"/>
                    <a:pt x="867" y="124"/>
                  </a:cubicBezTo>
                  <a:cubicBezTo>
                    <a:pt x="861" y="106"/>
                    <a:pt x="850" y="81"/>
                    <a:pt x="855" y="79"/>
                  </a:cubicBezTo>
                  <a:cubicBezTo>
                    <a:pt x="860" y="77"/>
                    <a:pt x="867" y="102"/>
                    <a:pt x="873" y="119"/>
                  </a:cubicBezTo>
                  <a:cubicBezTo>
                    <a:pt x="872" y="101"/>
                    <a:pt x="869" y="76"/>
                    <a:pt x="874" y="76"/>
                  </a:cubicBezTo>
                  <a:cubicBezTo>
                    <a:pt x="875" y="76"/>
                    <a:pt x="875" y="76"/>
                    <a:pt x="876" y="77"/>
                  </a:cubicBezTo>
                  <a:cubicBezTo>
                    <a:pt x="876" y="76"/>
                    <a:pt x="876" y="75"/>
                    <a:pt x="876" y="73"/>
                  </a:cubicBezTo>
                  <a:cubicBezTo>
                    <a:pt x="878" y="16"/>
                    <a:pt x="828" y="11"/>
                    <a:pt x="781" y="25"/>
                  </a:cubicBezTo>
                  <a:cubicBezTo>
                    <a:pt x="762" y="31"/>
                    <a:pt x="718" y="57"/>
                    <a:pt x="672" y="87"/>
                  </a:cubicBezTo>
                  <a:cubicBezTo>
                    <a:pt x="677" y="90"/>
                    <a:pt x="680" y="92"/>
                    <a:pt x="679" y="94"/>
                  </a:cubicBezTo>
                  <a:close/>
                  <a:moveTo>
                    <a:pt x="262" y="391"/>
                  </a:moveTo>
                  <a:cubicBezTo>
                    <a:pt x="260" y="391"/>
                    <a:pt x="258" y="400"/>
                    <a:pt x="256" y="399"/>
                  </a:cubicBezTo>
                  <a:cubicBezTo>
                    <a:pt x="254" y="399"/>
                    <a:pt x="253" y="391"/>
                    <a:pt x="250" y="391"/>
                  </a:cubicBezTo>
                  <a:cubicBezTo>
                    <a:pt x="248" y="390"/>
                    <a:pt x="244" y="398"/>
                    <a:pt x="242" y="397"/>
                  </a:cubicBezTo>
                  <a:cubicBezTo>
                    <a:pt x="240" y="396"/>
                    <a:pt x="242" y="388"/>
                    <a:pt x="240" y="386"/>
                  </a:cubicBezTo>
                  <a:cubicBezTo>
                    <a:pt x="238" y="385"/>
                    <a:pt x="231" y="390"/>
                    <a:pt x="229" y="389"/>
                  </a:cubicBezTo>
                  <a:cubicBezTo>
                    <a:pt x="228" y="387"/>
                    <a:pt x="233" y="380"/>
                    <a:pt x="232" y="378"/>
                  </a:cubicBezTo>
                  <a:cubicBezTo>
                    <a:pt x="231" y="376"/>
                    <a:pt x="222" y="378"/>
                    <a:pt x="222" y="376"/>
                  </a:cubicBezTo>
                  <a:cubicBezTo>
                    <a:pt x="221" y="374"/>
                    <a:pt x="228" y="370"/>
                    <a:pt x="228" y="368"/>
                  </a:cubicBezTo>
                  <a:cubicBezTo>
                    <a:pt x="228" y="366"/>
                    <a:pt x="219" y="363"/>
                    <a:pt x="220" y="361"/>
                  </a:cubicBezTo>
                  <a:cubicBezTo>
                    <a:pt x="220" y="359"/>
                    <a:pt x="228" y="359"/>
                    <a:pt x="229" y="357"/>
                  </a:cubicBezTo>
                  <a:cubicBezTo>
                    <a:pt x="230" y="354"/>
                    <a:pt x="223" y="349"/>
                    <a:pt x="224" y="347"/>
                  </a:cubicBezTo>
                  <a:cubicBezTo>
                    <a:pt x="225" y="345"/>
                    <a:pt x="233" y="348"/>
                    <a:pt x="235" y="346"/>
                  </a:cubicBezTo>
                  <a:cubicBezTo>
                    <a:pt x="236" y="345"/>
                    <a:pt x="232" y="337"/>
                    <a:pt x="233" y="336"/>
                  </a:cubicBezTo>
                  <a:cubicBezTo>
                    <a:pt x="235" y="335"/>
                    <a:pt x="242" y="340"/>
                    <a:pt x="243" y="339"/>
                  </a:cubicBezTo>
                  <a:cubicBezTo>
                    <a:pt x="245" y="338"/>
                    <a:pt x="244" y="330"/>
                    <a:pt x="246" y="329"/>
                  </a:cubicBezTo>
                  <a:cubicBezTo>
                    <a:pt x="248" y="328"/>
                    <a:pt x="252" y="335"/>
                    <a:pt x="254" y="335"/>
                  </a:cubicBezTo>
                  <a:cubicBezTo>
                    <a:pt x="257" y="335"/>
                    <a:pt x="258" y="326"/>
                    <a:pt x="260" y="326"/>
                  </a:cubicBezTo>
                  <a:cubicBezTo>
                    <a:pt x="263" y="326"/>
                    <a:pt x="264" y="335"/>
                    <a:pt x="266" y="335"/>
                  </a:cubicBezTo>
                  <a:cubicBezTo>
                    <a:pt x="268" y="336"/>
                    <a:pt x="273" y="328"/>
                    <a:pt x="275" y="329"/>
                  </a:cubicBezTo>
                  <a:cubicBezTo>
                    <a:pt x="277" y="330"/>
                    <a:pt x="275" y="338"/>
                    <a:pt x="277" y="339"/>
                  </a:cubicBezTo>
                  <a:cubicBezTo>
                    <a:pt x="278" y="341"/>
                    <a:pt x="285" y="336"/>
                    <a:pt x="287" y="337"/>
                  </a:cubicBezTo>
                  <a:cubicBezTo>
                    <a:pt x="289" y="339"/>
                    <a:pt x="283" y="346"/>
                    <a:pt x="285" y="347"/>
                  </a:cubicBezTo>
                  <a:cubicBezTo>
                    <a:pt x="286" y="349"/>
                    <a:pt x="294" y="348"/>
                    <a:pt x="295" y="350"/>
                  </a:cubicBezTo>
                  <a:cubicBezTo>
                    <a:pt x="296" y="352"/>
                    <a:pt x="288" y="356"/>
                    <a:pt x="288" y="358"/>
                  </a:cubicBezTo>
                  <a:cubicBezTo>
                    <a:pt x="289" y="360"/>
                    <a:pt x="297" y="362"/>
                    <a:pt x="297" y="364"/>
                  </a:cubicBezTo>
                  <a:cubicBezTo>
                    <a:pt x="297" y="367"/>
                    <a:pt x="288" y="367"/>
                    <a:pt x="287" y="369"/>
                  </a:cubicBezTo>
                  <a:cubicBezTo>
                    <a:pt x="287" y="371"/>
                    <a:pt x="293" y="377"/>
                    <a:pt x="292" y="379"/>
                  </a:cubicBezTo>
                  <a:cubicBezTo>
                    <a:pt x="291" y="380"/>
                    <a:pt x="283" y="378"/>
                    <a:pt x="282" y="379"/>
                  </a:cubicBezTo>
                  <a:cubicBezTo>
                    <a:pt x="280" y="381"/>
                    <a:pt x="285" y="388"/>
                    <a:pt x="283" y="390"/>
                  </a:cubicBezTo>
                  <a:cubicBezTo>
                    <a:pt x="281" y="391"/>
                    <a:pt x="275" y="386"/>
                    <a:pt x="273" y="387"/>
                  </a:cubicBezTo>
                  <a:cubicBezTo>
                    <a:pt x="271" y="388"/>
                    <a:pt x="273" y="396"/>
                    <a:pt x="270" y="397"/>
                  </a:cubicBezTo>
                  <a:cubicBezTo>
                    <a:pt x="268" y="398"/>
                    <a:pt x="264" y="390"/>
                    <a:pt x="262" y="391"/>
                  </a:cubicBezTo>
                  <a:close/>
                  <a:moveTo>
                    <a:pt x="672" y="507"/>
                  </a:moveTo>
                  <a:cubicBezTo>
                    <a:pt x="672" y="507"/>
                    <a:pt x="672" y="507"/>
                    <a:pt x="672" y="507"/>
                  </a:cubicBezTo>
                  <a:cubicBezTo>
                    <a:pt x="652" y="449"/>
                    <a:pt x="666" y="459"/>
                    <a:pt x="677" y="491"/>
                  </a:cubicBezTo>
                  <a:cubicBezTo>
                    <a:pt x="680" y="492"/>
                    <a:pt x="682" y="495"/>
                    <a:pt x="684" y="500"/>
                  </a:cubicBezTo>
                  <a:cubicBezTo>
                    <a:pt x="685" y="459"/>
                    <a:pt x="700" y="437"/>
                    <a:pt x="693" y="507"/>
                  </a:cubicBezTo>
                  <a:cubicBezTo>
                    <a:pt x="693" y="507"/>
                    <a:pt x="693" y="507"/>
                    <a:pt x="693" y="506"/>
                  </a:cubicBezTo>
                  <a:cubicBezTo>
                    <a:pt x="700" y="443"/>
                    <a:pt x="705" y="457"/>
                    <a:pt x="702" y="491"/>
                  </a:cubicBezTo>
                  <a:cubicBezTo>
                    <a:pt x="704" y="489"/>
                    <a:pt x="705" y="490"/>
                    <a:pt x="706" y="493"/>
                  </a:cubicBezTo>
                  <a:cubicBezTo>
                    <a:pt x="717" y="462"/>
                    <a:pt x="729" y="451"/>
                    <a:pt x="710" y="500"/>
                  </a:cubicBezTo>
                  <a:cubicBezTo>
                    <a:pt x="710" y="499"/>
                    <a:pt x="711" y="499"/>
                    <a:pt x="711" y="499"/>
                  </a:cubicBezTo>
                  <a:cubicBezTo>
                    <a:pt x="731" y="452"/>
                    <a:pt x="731" y="468"/>
                    <a:pt x="718" y="498"/>
                  </a:cubicBezTo>
                  <a:cubicBezTo>
                    <a:pt x="718" y="501"/>
                    <a:pt x="717" y="504"/>
                    <a:pt x="716" y="509"/>
                  </a:cubicBezTo>
                  <a:cubicBezTo>
                    <a:pt x="741" y="473"/>
                    <a:pt x="762" y="460"/>
                    <a:pt x="716" y="519"/>
                  </a:cubicBezTo>
                  <a:cubicBezTo>
                    <a:pt x="757" y="466"/>
                    <a:pt x="757" y="483"/>
                    <a:pt x="736" y="509"/>
                  </a:cubicBezTo>
                  <a:cubicBezTo>
                    <a:pt x="738" y="510"/>
                    <a:pt x="737" y="514"/>
                    <a:pt x="731" y="520"/>
                  </a:cubicBezTo>
                  <a:cubicBezTo>
                    <a:pt x="762" y="499"/>
                    <a:pt x="784" y="493"/>
                    <a:pt x="743" y="520"/>
                  </a:cubicBezTo>
                  <a:cubicBezTo>
                    <a:pt x="743" y="520"/>
                    <a:pt x="744" y="520"/>
                    <a:pt x="744" y="520"/>
                  </a:cubicBezTo>
                  <a:cubicBezTo>
                    <a:pt x="786" y="496"/>
                    <a:pt x="770" y="513"/>
                    <a:pt x="737" y="531"/>
                  </a:cubicBezTo>
                  <a:cubicBezTo>
                    <a:pt x="735" y="533"/>
                    <a:pt x="733" y="534"/>
                    <a:pt x="731" y="535"/>
                  </a:cubicBezTo>
                  <a:cubicBezTo>
                    <a:pt x="775" y="518"/>
                    <a:pt x="804" y="512"/>
                    <a:pt x="730" y="539"/>
                  </a:cubicBezTo>
                  <a:cubicBezTo>
                    <a:pt x="797" y="515"/>
                    <a:pt x="784" y="532"/>
                    <a:pt x="747" y="544"/>
                  </a:cubicBezTo>
                  <a:cubicBezTo>
                    <a:pt x="751" y="545"/>
                    <a:pt x="753" y="547"/>
                    <a:pt x="753" y="550"/>
                  </a:cubicBezTo>
                  <a:cubicBezTo>
                    <a:pt x="786" y="552"/>
                    <a:pt x="798" y="563"/>
                    <a:pt x="741" y="559"/>
                  </a:cubicBezTo>
                  <a:cubicBezTo>
                    <a:pt x="741" y="559"/>
                    <a:pt x="742" y="559"/>
                    <a:pt x="742" y="559"/>
                  </a:cubicBezTo>
                  <a:cubicBezTo>
                    <a:pt x="799" y="565"/>
                    <a:pt x="784" y="570"/>
                    <a:pt x="751" y="566"/>
                  </a:cubicBezTo>
                  <a:cubicBezTo>
                    <a:pt x="749" y="567"/>
                    <a:pt x="746" y="568"/>
                    <a:pt x="742" y="568"/>
                  </a:cubicBezTo>
                  <a:cubicBezTo>
                    <a:pt x="781" y="581"/>
                    <a:pt x="798" y="597"/>
                    <a:pt x="730" y="570"/>
                  </a:cubicBezTo>
                  <a:cubicBezTo>
                    <a:pt x="794" y="596"/>
                    <a:pt x="775" y="600"/>
                    <a:pt x="741" y="585"/>
                  </a:cubicBezTo>
                  <a:cubicBezTo>
                    <a:pt x="743" y="588"/>
                    <a:pt x="743" y="591"/>
                    <a:pt x="741" y="592"/>
                  </a:cubicBezTo>
                  <a:cubicBezTo>
                    <a:pt x="766" y="614"/>
                    <a:pt x="771" y="627"/>
                    <a:pt x="726" y="587"/>
                  </a:cubicBezTo>
                  <a:cubicBezTo>
                    <a:pt x="726" y="587"/>
                    <a:pt x="726" y="587"/>
                    <a:pt x="726" y="587"/>
                  </a:cubicBezTo>
                  <a:cubicBezTo>
                    <a:pt x="771" y="627"/>
                    <a:pt x="757" y="624"/>
                    <a:pt x="732" y="602"/>
                  </a:cubicBezTo>
                  <a:cubicBezTo>
                    <a:pt x="732" y="604"/>
                    <a:pt x="730" y="604"/>
                    <a:pt x="727" y="602"/>
                  </a:cubicBezTo>
                  <a:cubicBezTo>
                    <a:pt x="747" y="633"/>
                    <a:pt x="749" y="649"/>
                    <a:pt x="712" y="591"/>
                  </a:cubicBezTo>
                  <a:cubicBezTo>
                    <a:pt x="749" y="651"/>
                    <a:pt x="734" y="640"/>
                    <a:pt x="715" y="607"/>
                  </a:cubicBezTo>
                  <a:cubicBezTo>
                    <a:pt x="716" y="612"/>
                    <a:pt x="715" y="615"/>
                    <a:pt x="714" y="615"/>
                  </a:cubicBezTo>
                  <a:cubicBezTo>
                    <a:pt x="725" y="644"/>
                    <a:pt x="726" y="656"/>
                    <a:pt x="708" y="606"/>
                  </a:cubicBezTo>
                  <a:cubicBezTo>
                    <a:pt x="707" y="606"/>
                    <a:pt x="707" y="605"/>
                    <a:pt x="707" y="605"/>
                  </a:cubicBezTo>
                  <a:cubicBezTo>
                    <a:pt x="724" y="657"/>
                    <a:pt x="711" y="648"/>
                    <a:pt x="701" y="618"/>
                  </a:cubicBezTo>
                  <a:cubicBezTo>
                    <a:pt x="699" y="618"/>
                    <a:pt x="696" y="616"/>
                    <a:pt x="693" y="612"/>
                  </a:cubicBezTo>
                  <a:cubicBezTo>
                    <a:pt x="691" y="651"/>
                    <a:pt x="678" y="668"/>
                    <a:pt x="685" y="597"/>
                  </a:cubicBezTo>
                  <a:cubicBezTo>
                    <a:pt x="678" y="666"/>
                    <a:pt x="672" y="650"/>
                    <a:pt x="676" y="614"/>
                  </a:cubicBezTo>
                  <a:cubicBezTo>
                    <a:pt x="674" y="617"/>
                    <a:pt x="672" y="619"/>
                    <a:pt x="671" y="617"/>
                  </a:cubicBezTo>
                  <a:cubicBezTo>
                    <a:pt x="658" y="648"/>
                    <a:pt x="648" y="656"/>
                    <a:pt x="673" y="594"/>
                  </a:cubicBezTo>
                  <a:cubicBezTo>
                    <a:pt x="648" y="656"/>
                    <a:pt x="643" y="641"/>
                    <a:pt x="656" y="610"/>
                  </a:cubicBezTo>
                  <a:cubicBezTo>
                    <a:pt x="655" y="608"/>
                    <a:pt x="655" y="604"/>
                    <a:pt x="656" y="600"/>
                  </a:cubicBezTo>
                  <a:cubicBezTo>
                    <a:pt x="630" y="631"/>
                    <a:pt x="611" y="640"/>
                    <a:pt x="659" y="586"/>
                  </a:cubicBezTo>
                  <a:cubicBezTo>
                    <a:pt x="612" y="640"/>
                    <a:pt x="618" y="620"/>
                    <a:pt x="646" y="592"/>
                  </a:cubicBezTo>
                  <a:cubicBezTo>
                    <a:pt x="642" y="594"/>
                    <a:pt x="638" y="595"/>
                    <a:pt x="636" y="594"/>
                  </a:cubicBezTo>
                  <a:cubicBezTo>
                    <a:pt x="610" y="611"/>
                    <a:pt x="597" y="612"/>
                    <a:pt x="644" y="582"/>
                  </a:cubicBezTo>
                  <a:cubicBezTo>
                    <a:pt x="644" y="582"/>
                    <a:pt x="644" y="582"/>
                    <a:pt x="644" y="581"/>
                  </a:cubicBezTo>
                  <a:cubicBezTo>
                    <a:pt x="596" y="611"/>
                    <a:pt x="602" y="600"/>
                    <a:pt x="629" y="583"/>
                  </a:cubicBezTo>
                  <a:cubicBezTo>
                    <a:pt x="630" y="581"/>
                    <a:pt x="633" y="579"/>
                    <a:pt x="638" y="575"/>
                  </a:cubicBezTo>
                  <a:cubicBezTo>
                    <a:pt x="599" y="590"/>
                    <a:pt x="579" y="593"/>
                    <a:pt x="647" y="569"/>
                  </a:cubicBezTo>
                  <a:cubicBezTo>
                    <a:pt x="582" y="592"/>
                    <a:pt x="594" y="576"/>
                    <a:pt x="629" y="564"/>
                  </a:cubicBezTo>
                  <a:cubicBezTo>
                    <a:pt x="624" y="562"/>
                    <a:pt x="622" y="560"/>
                    <a:pt x="623" y="558"/>
                  </a:cubicBezTo>
                  <a:cubicBezTo>
                    <a:pt x="593" y="555"/>
                    <a:pt x="581" y="545"/>
                    <a:pt x="630" y="548"/>
                  </a:cubicBezTo>
                  <a:cubicBezTo>
                    <a:pt x="630" y="548"/>
                    <a:pt x="629" y="548"/>
                    <a:pt x="629" y="548"/>
                  </a:cubicBezTo>
                  <a:cubicBezTo>
                    <a:pt x="581" y="542"/>
                    <a:pt x="594" y="538"/>
                    <a:pt x="626" y="541"/>
                  </a:cubicBezTo>
                  <a:cubicBezTo>
                    <a:pt x="628" y="540"/>
                    <a:pt x="632" y="540"/>
                    <a:pt x="637" y="540"/>
                  </a:cubicBezTo>
                  <a:cubicBezTo>
                    <a:pt x="597" y="526"/>
                    <a:pt x="579" y="510"/>
                    <a:pt x="648" y="537"/>
                  </a:cubicBezTo>
                  <a:cubicBezTo>
                    <a:pt x="582" y="511"/>
                    <a:pt x="601" y="510"/>
                    <a:pt x="637" y="526"/>
                  </a:cubicBezTo>
                  <a:cubicBezTo>
                    <a:pt x="634" y="522"/>
                    <a:pt x="633" y="519"/>
                    <a:pt x="634" y="517"/>
                  </a:cubicBezTo>
                  <a:cubicBezTo>
                    <a:pt x="609" y="496"/>
                    <a:pt x="607" y="481"/>
                    <a:pt x="653" y="522"/>
                  </a:cubicBezTo>
                  <a:cubicBezTo>
                    <a:pt x="653" y="522"/>
                    <a:pt x="653" y="521"/>
                    <a:pt x="653" y="521"/>
                  </a:cubicBezTo>
                  <a:cubicBezTo>
                    <a:pt x="608" y="480"/>
                    <a:pt x="620" y="483"/>
                    <a:pt x="644" y="505"/>
                  </a:cubicBezTo>
                  <a:cubicBezTo>
                    <a:pt x="646" y="504"/>
                    <a:pt x="649" y="505"/>
                    <a:pt x="652" y="507"/>
                  </a:cubicBezTo>
                  <a:cubicBezTo>
                    <a:pt x="631" y="475"/>
                    <a:pt x="628" y="456"/>
                    <a:pt x="666" y="516"/>
                  </a:cubicBezTo>
                  <a:cubicBezTo>
                    <a:pt x="630" y="459"/>
                    <a:pt x="643" y="466"/>
                    <a:pt x="661" y="495"/>
                  </a:cubicBezTo>
                  <a:cubicBezTo>
                    <a:pt x="661" y="492"/>
                    <a:pt x="662" y="492"/>
                    <a:pt x="665" y="497"/>
                  </a:cubicBezTo>
                  <a:cubicBezTo>
                    <a:pt x="653" y="463"/>
                    <a:pt x="651" y="448"/>
                    <a:pt x="672" y="507"/>
                  </a:cubicBezTo>
                  <a:close/>
                  <a:moveTo>
                    <a:pt x="313" y="499"/>
                  </a:moveTo>
                  <a:cubicBezTo>
                    <a:pt x="313" y="503"/>
                    <a:pt x="318" y="495"/>
                    <a:pt x="317" y="500"/>
                  </a:cubicBezTo>
                  <a:cubicBezTo>
                    <a:pt x="315" y="505"/>
                    <a:pt x="306" y="523"/>
                    <a:pt x="309" y="525"/>
                  </a:cubicBezTo>
                  <a:cubicBezTo>
                    <a:pt x="309" y="525"/>
                    <a:pt x="284" y="523"/>
                    <a:pt x="282" y="520"/>
                  </a:cubicBezTo>
                  <a:cubicBezTo>
                    <a:pt x="280" y="517"/>
                    <a:pt x="284" y="517"/>
                    <a:pt x="284" y="517"/>
                  </a:cubicBezTo>
                  <a:cubicBezTo>
                    <a:pt x="278" y="514"/>
                    <a:pt x="278" y="514"/>
                    <a:pt x="278" y="514"/>
                  </a:cubicBezTo>
                  <a:cubicBezTo>
                    <a:pt x="278" y="514"/>
                    <a:pt x="275" y="511"/>
                    <a:pt x="273" y="507"/>
                  </a:cubicBezTo>
                  <a:cubicBezTo>
                    <a:pt x="272" y="503"/>
                    <a:pt x="274" y="497"/>
                    <a:pt x="274" y="497"/>
                  </a:cubicBezTo>
                  <a:cubicBezTo>
                    <a:pt x="270" y="495"/>
                    <a:pt x="270" y="495"/>
                    <a:pt x="270" y="495"/>
                  </a:cubicBezTo>
                  <a:cubicBezTo>
                    <a:pt x="270" y="495"/>
                    <a:pt x="264" y="490"/>
                    <a:pt x="267" y="482"/>
                  </a:cubicBezTo>
                  <a:cubicBezTo>
                    <a:pt x="268" y="480"/>
                    <a:pt x="272" y="474"/>
                    <a:pt x="271" y="470"/>
                  </a:cubicBezTo>
                  <a:cubicBezTo>
                    <a:pt x="270" y="466"/>
                    <a:pt x="273" y="459"/>
                    <a:pt x="273" y="459"/>
                  </a:cubicBezTo>
                  <a:cubicBezTo>
                    <a:pt x="273" y="459"/>
                    <a:pt x="273" y="461"/>
                    <a:pt x="275" y="463"/>
                  </a:cubicBezTo>
                  <a:cubicBezTo>
                    <a:pt x="278" y="466"/>
                    <a:pt x="281" y="464"/>
                    <a:pt x="283" y="466"/>
                  </a:cubicBezTo>
                  <a:cubicBezTo>
                    <a:pt x="285" y="468"/>
                    <a:pt x="289" y="467"/>
                    <a:pt x="292" y="469"/>
                  </a:cubicBezTo>
                  <a:cubicBezTo>
                    <a:pt x="294" y="472"/>
                    <a:pt x="295" y="475"/>
                    <a:pt x="297" y="477"/>
                  </a:cubicBezTo>
                  <a:cubicBezTo>
                    <a:pt x="299" y="480"/>
                    <a:pt x="299" y="481"/>
                    <a:pt x="302" y="478"/>
                  </a:cubicBezTo>
                  <a:cubicBezTo>
                    <a:pt x="304" y="476"/>
                    <a:pt x="309" y="475"/>
                    <a:pt x="310" y="479"/>
                  </a:cubicBezTo>
                  <a:cubicBezTo>
                    <a:pt x="312" y="482"/>
                    <a:pt x="314" y="494"/>
                    <a:pt x="313" y="499"/>
                  </a:cubicBezTo>
                  <a:close/>
                  <a:moveTo>
                    <a:pt x="535" y="400"/>
                  </a:moveTo>
                  <a:cubicBezTo>
                    <a:pt x="538" y="401"/>
                    <a:pt x="540" y="398"/>
                    <a:pt x="542" y="399"/>
                  </a:cubicBezTo>
                  <a:cubicBezTo>
                    <a:pt x="545" y="400"/>
                    <a:pt x="549" y="397"/>
                    <a:pt x="552" y="399"/>
                  </a:cubicBezTo>
                  <a:cubicBezTo>
                    <a:pt x="555" y="400"/>
                    <a:pt x="558" y="402"/>
                    <a:pt x="560" y="404"/>
                  </a:cubicBezTo>
                  <a:cubicBezTo>
                    <a:pt x="563" y="406"/>
                    <a:pt x="564" y="406"/>
                    <a:pt x="565" y="403"/>
                  </a:cubicBezTo>
                  <a:cubicBezTo>
                    <a:pt x="566" y="400"/>
                    <a:pt x="570" y="397"/>
                    <a:pt x="573" y="400"/>
                  </a:cubicBezTo>
                  <a:cubicBezTo>
                    <a:pt x="576" y="403"/>
                    <a:pt x="582" y="413"/>
                    <a:pt x="584" y="417"/>
                  </a:cubicBezTo>
                  <a:cubicBezTo>
                    <a:pt x="585" y="421"/>
                    <a:pt x="586" y="412"/>
                    <a:pt x="587" y="417"/>
                  </a:cubicBezTo>
                  <a:cubicBezTo>
                    <a:pt x="588" y="422"/>
                    <a:pt x="587" y="442"/>
                    <a:pt x="590" y="443"/>
                  </a:cubicBezTo>
                  <a:cubicBezTo>
                    <a:pt x="590" y="443"/>
                    <a:pt x="566" y="451"/>
                    <a:pt x="563" y="449"/>
                  </a:cubicBezTo>
                  <a:cubicBezTo>
                    <a:pt x="560" y="447"/>
                    <a:pt x="564" y="445"/>
                    <a:pt x="564" y="445"/>
                  </a:cubicBezTo>
                  <a:cubicBezTo>
                    <a:pt x="558" y="445"/>
                    <a:pt x="558" y="445"/>
                    <a:pt x="558" y="445"/>
                  </a:cubicBezTo>
                  <a:cubicBezTo>
                    <a:pt x="558" y="445"/>
                    <a:pt x="553" y="444"/>
                    <a:pt x="550" y="440"/>
                  </a:cubicBezTo>
                  <a:cubicBezTo>
                    <a:pt x="547" y="437"/>
                    <a:pt x="547" y="431"/>
                    <a:pt x="547" y="431"/>
                  </a:cubicBezTo>
                  <a:cubicBezTo>
                    <a:pt x="542" y="430"/>
                    <a:pt x="542" y="430"/>
                    <a:pt x="542" y="430"/>
                  </a:cubicBezTo>
                  <a:cubicBezTo>
                    <a:pt x="542" y="430"/>
                    <a:pt x="535" y="428"/>
                    <a:pt x="535" y="420"/>
                  </a:cubicBezTo>
                  <a:cubicBezTo>
                    <a:pt x="535" y="417"/>
                    <a:pt x="536" y="411"/>
                    <a:pt x="533" y="407"/>
                  </a:cubicBezTo>
                  <a:cubicBezTo>
                    <a:pt x="531" y="404"/>
                    <a:pt x="531" y="396"/>
                    <a:pt x="531" y="396"/>
                  </a:cubicBezTo>
                  <a:cubicBezTo>
                    <a:pt x="531" y="396"/>
                    <a:pt x="532" y="399"/>
                    <a:pt x="535" y="400"/>
                  </a:cubicBezTo>
                  <a:close/>
                  <a:moveTo>
                    <a:pt x="514" y="379"/>
                  </a:moveTo>
                  <a:cubicBezTo>
                    <a:pt x="520" y="394"/>
                    <a:pt x="517" y="404"/>
                    <a:pt x="511" y="413"/>
                  </a:cubicBezTo>
                  <a:cubicBezTo>
                    <a:pt x="505" y="421"/>
                    <a:pt x="487" y="435"/>
                    <a:pt x="487" y="435"/>
                  </a:cubicBezTo>
                  <a:cubicBezTo>
                    <a:pt x="485" y="432"/>
                    <a:pt x="485" y="401"/>
                    <a:pt x="484" y="396"/>
                  </a:cubicBezTo>
                  <a:cubicBezTo>
                    <a:pt x="483" y="391"/>
                    <a:pt x="487" y="383"/>
                    <a:pt x="488" y="380"/>
                  </a:cubicBezTo>
                  <a:cubicBezTo>
                    <a:pt x="488" y="377"/>
                    <a:pt x="496" y="369"/>
                    <a:pt x="500" y="366"/>
                  </a:cubicBezTo>
                  <a:cubicBezTo>
                    <a:pt x="504" y="364"/>
                    <a:pt x="506" y="360"/>
                    <a:pt x="506" y="360"/>
                  </a:cubicBezTo>
                  <a:cubicBezTo>
                    <a:pt x="506" y="367"/>
                    <a:pt x="509" y="365"/>
                    <a:pt x="514" y="379"/>
                  </a:cubicBezTo>
                  <a:close/>
                  <a:moveTo>
                    <a:pt x="733" y="121"/>
                  </a:moveTo>
                  <a:cubicBezTo>
                    <a:pt x="735" y="120"/>
                    <a:pt x="736" y="112"/>
                    <a:pt x="739" y="112"/>
                  </a:cubicBezTo>
                  <a:cubicBezTo>
                    <a:pt x="741" y="112"/>
                    <a:pt x="742" y="121"/>
                    <a:pt x="744" y="121"/>
                  </a:cubicBezTo>
                  <a:cubicBezTo>
                    <a:pt x="747" y="121"/>
                    <a:pt x="751" y="114"/>
                    <a:pt x="753" y="115"/>
                  </a:cubicBezTo>
                  <a:cubicBezTo>
                    <a:pt x="755" y="116"/>
                    <a:pt x="753" y="124"/>
                    <a:pt x="755" y="125"/>
                  </a:cubicBezTo>
                  <a:cubicBezTo>
                    <a:pt x="757" y="126"/>
                    <a:pt x="764" y="121"/>
                    <a:pt x="765" y="123"/>
                  </a:cubicBezTo>
                  <a:cubicBezTo>
                    <a:pt x="767" y="124"/>
                    <a:pt x="762" y="131"/>
                    <a:pt x="763" y="133"/>
                  </a:cubicBezTo>
                  <a:cubicBezTo>
                    <a:pt x="764" y="135"/>
                    <a:pt x="772" y="133"/>
                    <a:pt x="773" y="135"/>
                  </a:cubicBezTo>
                  <a:cubicBezTo>
                    <a:pt x="774" y="138"/>
                    <a:pt x="766" y="142"/>
                    <a:pt x="767" y="144"/>
                  </a:cubicBezTo>
                  <a:cubicBezTo>
                    <a:pt x="767" y="146"/>
                    <a:pt x="775" y="148"/>
                    <a:pt x="775" y="150"/>
                  </a:cubicBezTo>
                  <a:cubicBezTo>
                    <a:pt x="775" y="152"/>
                    <a:pt x="766" y="153"/>
                    <a:pt x="766" y="155"/>
                  </a:cubicBezTo>
                  <a:cubicBezTo>
                    <a:pt x="765" y="157"/>
                    <a:pt x="772" y="162"/>
                    <a:pt x="771" y="164"/>
                  </a:cubicBezTo>
                  <a:cubicBezTo>
                    <a:pt x="770" y="166"/>
                    <a:pt x="762" y="163"/>
                    <a:pt x="760" y="165"/>
                  </a:cubicBezTo>
                  <a:cubicBezTo>
                    <a:pt x="759" y="167"/>
                    <a:pt x="763" y="174"/>
                    <a:pt x="761" y="176"/>
                  </a:cubicBezTo>
                  <a:cubicBezTo>
                    <a:pt x="760" y="177"/>
                    <a:pt x="753" y="171"/>
                    <a:pt x="751" y="172"/>
                  </a:cubicBezTo>
                  <a:cubicBezTo>
                    <a:pt x="749" y="174"/>
                    <a:pt x="751" y="182"/>
                    <a:pt x="749" y="183"/>
                  </a:cubicBezTo>
                  <a:cubicBezTo>
                    <a:pt x="747" y="184"/>
                    <a:pt x="742" y="176"/>
                    <a:pt x="740" y="176"/>
                  </a:cubicBezTo>
                  <a:cubicBezTo>
                    <a:pt x="738" y="177"/>
                    <a:pt x="737" y="185"/>
                    <a:pt x="734" y="185"/>
                  </a:cubicBezTo>
                  <a:cubicBezTo>
                    <a:pt x="732" y="185"/>
                    <a:pt x="731" y="177"/>
                    <a:pt x="729" y="176"/>
                  </a:cubicBezTo>
                  <a:cubicBezTo>
                    <a:pt x="727" y="176"/>
                    <a:pt x="722" y="183"/>
                    <a:pt x="720" y="182"/>
                  </a:cubicBezTo>
                  <a:cubicBezTo>
                    <a:pt x="718" y="182"/>
                    <a:pt x="720" y="173"/>
                    <a:pt x="718" y="172"/>
                  </a:cubicBezTo>
                  <a:cubicBezTo>
                    <a:pt x="716" y="171"/>
                    <a:pt x="709" y="176"/>
                    <a:pt x="708" y="174"/>
                  </a:cubicBezTo>
                  <a:cubicBezTo>
                    <a:pt x="706" y="173"/>
                    <a:pt x="711" y="166"/>
                    <a:pt x="710" y="164"/>
                  </a:cubicBezTo>
                  <a:cubicBezTo>
                    <a:pt x="709" y="162"/>
                    <a:pt x="701" y="164"/>
                    <a:pt x="700" y="162"/>
                  </a:cubicBezTo>
                  <a:cubicBezTo>
                    <a:pt x="699" y="160"/>
                    <a:pt x="707" y="156"/>
                    <a:pt x="706" y="153"/>
                  </a:cubicBezTo>
                  <a:cubicBezTo>
                    <a:pt x="706" y="151"/>
                    <a:pt x="698" y="149"/>
                    <a:pt x="698" y="147"/>
                  </a:cubicBezTo>
                  <a:cubicBezTo>
                    <a:pt x="698" y="145"/>
                    <a:pt x="707" y="144"/>
                    <a:pt x="707" y="142"/>
                  </a:cubicBezTo>
                  <a:cubicBezTo>
                    <a:pt x="708" y="140"/>
                    <a:pt x="701" y="135"/>
                    <a:pt x="702" y="133"/>
                  </a:cubicBezTo>
                  <a:cubicBezTo>
                    <a:pt x="703" y="131"/>
                    <a:pt x="712" y="134"/>
                    <a:pt x="713" y="132"/>
                  </a:cubicBezTo>
                  <a:cubicBezTo>
                    <a:pt x="714" y="131"/>
                    <a:pt x="710" y="123"/>
                    <a:pt x="712" y="122"/>
                  </a:cubicBezTo>
                  <a:cubicBezTo>
                    <a:pt x="713" y="120"/>
                    <a:pt x="720" y="126"/>
                    <a:pt x="722" y="125"/>
                  </a:cubicBezTo>
                  <a:cubicBezTo>
                    <a:pt x="724" y="124"/>
                    <a:pt x="722" y="115"/>
                    <a:pt x="724" y="114"/>
                  </a:cubicBezTo>
                  <a:cubicBezTo>
                    <a:pt x="726" y="114"/>
                    <a:pt x="731" y="121"/>
                    <a:pt x="733" y="121"/>
                  </a:cubicBezTo>
                  <a:close/>
                </a:path>
              </a:pathLst>
            </a:custGeom>
            <a:solidFill>
              <a:schemeClr val="accent5">
                <a:alpha val="40000"/>
              </a:schemeClr>
            </a:solidFill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grpSp>
          <p:nvGrpSpPr>
            <p:cNvPr id="27" name="Group 296"/>
            <p:cNvGrpSpPr/>
            <p:nvPr/>
          </p:nvGrpSpPr>
          <p:grpSpPr>
            <a:xfrm rot="2467258">
              <a:off x="1498293" y="6174338"/>
              <a:ext cx="173236" cy="175910"/>
              <a:chOff x="5902325" y="2266950"/>
              <a:chExt cx="820738" cy="833438"/>
            </a:xfrm>
            <a:solidFill>
              <a:schemeClr val="accent4"/>
            </a:solidFill>
          </p:grpSpPr>
          <p:sp>
            <p:nvSpPr>
              <p:cNvPr id="1519" name="Freeform 147"/>
              <p:cNvSpPr>
                <a:spLocks/>
              </p:cNvSpPr>
              <p:nvPr/>
            </p:nvSpPr>
            <p:spPr bwMode="auto">
              <a:xfrm>
                <a:off x="6346825" y="2776538"/>
                <a:ext cx="101600" cy="277813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10" y="22"/>
                  </a:cxn>
                  <a:cxn ang="0">
                    <a:pos x="0" y="0"/>
                  </a:cxn>
                  <a:cxn ang="0">
                    <a:pos x="4" y="35"/>
                  </a:cxn>
                </a:cxnLst>
                <a:rect l="0" t="0" r="r" b="b"/>
                <a:pathLst>
                  <a:path w="27" h="74">
                    <a:moveTo>
                      <a:pt x="4" y="35"/>
                    </a:moveTo>
                    <a:cubicBezTo>
                      <a:pt x="14" y="65"/>
                      <a:pt x="27" y="74"/>
                      <a:pt x="10" y="22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0" y="25"/>
                      <a:pt x="8" y="35"/>
                      <a:pt x="4" y="35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0" name="Freeform 151"/>
              <p:cNvSpPr>
                <a:spLocks/>
              </p:cNvSpPr>
              <p:nvPr/>
            </p:nvSpPr>
            <p:spPr bwMode="auto">
              <a:xfrm>
                <a:off x="6143625" y="2776538"/>
                <a:ext cx="128588" cy="2778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3" y="27"/>
                  </a:cxn>
                  <a:cxn ang="0">
                    <a:pos x="29" y="12"/>
                  </a:cxn>
                  <a:cxn ang="0">
                    <a:pos x="28" y="35"/>
                  </a:cxn>
                  <a:cxn ang="0">
                    <a:pos x="34" y="0"/>
                  </a:cxn>
                </a:cxnLst>
                <a:rect l="0" t="0" r="r" b="b"/>
                <a:pathLst>
                  <a:path w="34" h="74">
                    <a:moveTo>
                      <a:pt x="34" y="0"/>
                    </a:moveTo>
                    <a:cubicBezTo>
                      <a:pt x="24" y="28"/>
                      <a:pt x="15" y="33"/>
                      <a:pt x="13" y="27"/>
                    </a:cubicBezTo>
                    <a:cubicBezTo>
                      <a:pt x="0" y="59"/>
                      <a:pt x="5" y="74"/>
                      <a:pt x="29" y="12"/>
                    </a:cubicBezTo>
                    <a:cubicBezTo>
                      <a:pt x="5" y="73"/>
                      <a:pt x="15" y="66"/>
                      <a:pt x="28" y="35"/>
                    </a:cubicBezTo>
                    <a:cubicBezTo>
                      <a:pt x="25" y="32"/>
                      <a:pt x="26" y="22"/>
                      <a:pt x="3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21" name="Freeform 155"/>
              <p:cNvSpPr>
                <a:spLocks/>
              </p:cNvSpPr>
              <p:nvPr/>
            </p:nvSpPr>
            <p:spPr bwMode="auto">
              <a:xfrm>
                <a:off x="6253163" y="2752725"/>
                <a:ext cx="79375" cy="347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" y="37"/>
                  </a:cxn>
                  <a:cxn ang="0">
                    <a:pos x="13" y="21"/>
                  </a:cxn>
                  <a:cxn ang="0">
                    <a:pos x="21" y="35"/>
                  </a:cxn>
                  <a:cxn ang="0">
                    <a:pos x="14" y="0"/>
                  </a:cxn>
                </a:cxnLst>
                <a:rect l="0" t="0" r="r" b="b"/>
                <a:pathLst>
                  <a:path w="21" h="92">
                    <a:moveTo>
                      <a:pt x="14" y="0"/>
                    </a:moveTo>
                    <a:cubicBezTo>
                      <a:pt x="13" y="18"/>
                      <a:pt x="8" y="31"/>
                      <a:pt x="4" y="37"/>
                    </a:cubicBezTo>
                    <a:cubicBezTo>
                      <a:pt x="0" y="74"/>
                      <a:pt x="6" y="90"/>
                      <a:pt x="13" y="21"/>
                    </a:cubicBezTo>
                    <a:cubicBezTo>
                      <a:pt x="6" y="92"/>
                      <a:pt x="19" y="74"/>
                      <a:pt x="21" y="35"/>
                    </a:cubicBezTo>
                    <a:cubicBezTo>
                      <a:pt x="17" y="28"/>
                      <a:pt x="13" y="16"/>
                      <a:pt x="14" y="0"/>
                    </a:cubicBezTo>
                    <a:close/>
                  </a:path>
                </a:pathLst>
              </a:custGeom>
              <a:grpFill/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8" name="Group 291"/>
              <p:cNvGrpSpPr/>
              <p:nvPr/>
            </p:nvGrpSpPr>
            <p:grpSpPr>
              <a:xfrm>
                <a:off x="5902325" y="2266950"/>
                <a:ext cx="820738" cy="784225"/>
                <a:chOff x="4111625" y="2266950"/>
                <a:chExt cx="820738" cy="784225"/>
              </a:xfrm>
              <a:grpFill/>
            </p:grpSpPr>
            <p:sp>
              <p:nvSpPr>
                <p:cNvPr id="1523" name="Freeform 25"/>
                <p:cNvSpPr>
                  <a:spLocks/>
                </p:cNvSpPr>
                <p:nvPr/>
              </p:nvSpPr>
              <p:spPr bwMode="auto">
                <a:xfrm>
                  <a:off x="4470400" y="2395538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3" y="9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0" y="0"/>
                    </a:cxn>
                    <a:cxn ang="0">
                      <a:pos x="3" y="9"/>
                    </a:cxn>
                  </a:cxnLst>
                  <a:rect l="0" t="0" r="r" b="b"/>
                  <a:pathLst>
                    <a:path w="7" h="12">
                      <a:moveTo>
                        <a:pt x="3" y="9"/>
                      </a:moveTo>
                      <a:cubicBezTo>
                        <a:pt x="4" y="10"/>
                        <a:pt x="5" y="11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5" y="7"/>
                        <a:pt x="2" y="4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4" name="Freeform 30"/>
                <p:cNvSpPr>
                  <a:spLocks/>
                </p:cNvSpPr>
                <p:nvPr/>
              </p:nvSpPr>
              <p:spPr bwMode="auto">
                <a:xfrm>
                  <a:off x="4721225" y="2686050"/>
                  <a:ext cx="60325" cy="635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6" y="2"/>
                    </a:cxn>
                    <a:cxn ang="0">
                      <a:pos x="16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6" h="2">
                      <a:moveTo>
                        <a:pt x="1" y="0"/>
                      </a:moveTo>
                      <a:cubicBezTo>
                        <a:pt x="7" y="1"/>
                        <a:pt x="12" y="1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1" y="1"/>
                        <a:pt x="6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5" name="Freeform 145"/>
                <p:cNvSpPr>
                  <a:spLocks/>
                </p:cNvSpPr>
                <p:nvPr/>
              </p:nvSpPr>
              <p:spPr bwMode="auto">
                <a:xfrm>
                  <a:off x="4495800" y="2436813"/>
                  <a:ext cx="11113" cy="30163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" h="8">
                      <a:moveTo>
                        <a:pt x="3" y="8"/>
                      </a:moveTo>
                      <a:cubicBezTo>
                        <a:pt x="3" y="7"/>
                        <a:pt x="3" y="6"/>
                        <a:pt x="3" y="5"/>
                      </a:cubicBezTo>
                      <a:cubicBezTo>
                        <a:pt x="2" y="3"/>
                        <a:pt x="1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2" y="5"/>
                        <a:pt x="3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6" name="Freeform 146"/>
                <p:cNvSpPr>
                  <a:spLocks/>
                </p:cNvSpPr>
                <p:nvPr/>
              </p:nvSpPr>
              <p:spPr bwMode="auto">
                <a:xfrm>
                  <a:off x="4232275" y="2730500"/>
                  <a:ext cx="230188" cy="260350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35" y="21"/>
                    </a:cxn>
                    <a:cxn ang="0">
                      <a:pos x="48" y="16"/>
                    </a:cxn>
                    <a:cxn ang="0">
                      <a:pos x="45" y="30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69">
                      <a:moveTo>
                        <a:pt x="61" y="0"/>
                      </a:moveTo>
                      <a:cubicBezTo>
                        <a:pt x="52" y="11"/>
                        <a:pt x="42" y="18"/>
                        <a:pt x="35" y="21"/>
                      </a:cubicBezTo>
                      <a:cubicBezTo>
                        <a:pt x="7" y="50"/>
                        <a:pt x="0" y="69"/>
                        <a:pt x="48" y="16"/>
                      </a:cubicBezTo>
                      <a:cubicBezTo>
                        <a:pt x="0" y="69"/>
                        <a:pt x="19" y="60"/>
                        <a:pt x="45" y="30"/>
                      </a:cubicBezTo>
                      <a:cubicBezTo>
                        <a:pt x="46" y="22"/>
                        <a:pt x="51" y="11"/>
                        <a:pt x="61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7" name="Freeform 148"/>
                <p:cNvSpPr>
                  <a:spLocks/>
                </p:cNvSpPr>
                <p:nvPr/>
              </p:nvSpPr>
              <p:spPr bwMode="auto">
                <a:xfrm>
                  <a:off x="4602163" y="2697163"/>
                  <a:ext cx="17463" cy="6350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0" y="0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1"/>
                        <a:pt x="0" y="0"/>
                      </a:cubicBezTo>
                      <a:cubicBezTo>
                        <a:pt x="1" y="1"/>
                        <a:pt x="3" y="2"/>
                        <a:pt x="5" y="2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8" name="Freeform 149"/>
                <p:cNvSpPr>
                  <a:spLocks/>
                </p:cNvSpPr>
                <p:nvPr/>
              </p:nvSpPr>
              <p:spPr bwMode="auto">
                <a:xfrm>
                  <a:off x="4572000" y="2590800"/>
                  <a:ext cx="6350" cy="79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9" name="Freeform 150"/>
                <p:cNvSpPr>
                  <a:spLocks/>
                </p:cNvSpPr>
                <p:nvPr/>
              </p:nvSpPr>
              <p:spPr bwMode="auto">
                <a:xfrm>
                  <a:off x="4665663" y="2794000"/>
                  <a:ext cx="169863" cy="147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39">
                      <a:moveTo>
                        <a:pt x="0" y="0"/>
                      </a:moveTo>
                      <a:cubicBezTo>
                        <a:pt x="45" y="39"/>
                        <a:pt x="40" y="26"/>
                        <a:pt x="15" y="4"/>
                      </a:cubicBezTo>
                      <a:cubicBezTo>
                        <a:pt x="13" y="5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0" name="Freeform 152"/>
                <p:cNvSpPr>
                  <a:spLocks/>
                </p:cNvSpPr>
                <p:nvPr/>
              </p:nvSpPr>
              <p:spPr bwMode="auto">
                <a:xfrm>
                  <a:off x="4424363" y="2343150"/>
                  <a:ext cx="57150" cy="146050"/>
                </a:xfrm>
                <a:custGeom>
                  <a:avLst/>
                  <a:gdLst/>
                  <a:ahLst/>
                  <a:cxnLst>
                    <a:cxn ang="0">
                      <a:pos x="15" y="23"/>
                    </a:cxn>
                    <a:cxn ang="0">
                      <a:pos x="12" y="14"/>
                    </a:cxn>
                    <a:cxn ang="0">
                      <a:pos x="0" y="0"/>
                    </a:cxn>
                    <a:cxn ang="0">
                      <a:pos x="10" y="39"/>
                    </a:cxn>
                    <a:cxn ang="0">
                      <a:pos x="15" y="23"/>
                    </a:cxn>
                  </a:cxnLst>
                  <a:rect l="0" t="0" r="r" b="b"/>
                  <a:pathLst>
                    <a:path w="15" h="39">
                      <a:moveTo>
                        <a:pt x="15" y="23"/>
                      </a:moveTo>
                      <a:cubicBezTo>
                        <a:pt x="14" y="20"/>
                        <a:pt x="13" y="17"/>
                        <a:pt x="12" y="14"/>
                      </a:cubicBezTo>
                      <a:cubicBezTo>
                        <a:pt x="8" y="9"/>
                        <a:pt x="4" y="4"/>
                        <a:pt x="0" y="0"/>
                      </a:cubicBezTo>
                      <a:cubicBezTo>
                        <a:pt x="0" y="5"/>
                        <a:pt x="2" y="17"/>
                        <a:pt x="10" y="39"/>
                      </a:cubicBezTo>
                      <a:cubicBezTo>
                        <a:pt x="7" y="25"/>
                        <a:pt x="11" y="20"/>
                        <a:pt x="15" y="2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1" name="Freeform 153"/>
                <p:cNvSpPr>
                  <a:spLocks/>
                </p:cNvSpPr>
                <p:nvPr/>
              </p:nvSpPr>
              <p:spPr bwMode="auto">
                <a:xfrm>
                  <a:off x="4597400" y="2867025"/>
                  <a:ext cx="68263" cy="1841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49">
                      <a:moveTo>
                        <a:pt x="0" y="0"/>
                      </a:moveTo>
                      <a:cubicBezTo>
                        <a:pt x="18" y="49"/>
                        <a:pt x="17" y="37"/>
                        <a:pt x="6" y="8"/>
                      </a:cubicBezTo>
                      <a:cubicBezTo>
                        <a:pt x="5" y="8"/>
                        <a:pt x="3" y="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2" name="Freeform 154"/>
                <p:cNvSpPr>
                  <a:spLocks/>
                </p:cNvSpPr>
                <p:nvPr/>
              </p:nvSpPr>
              <p:spPr bwMode="auto">
                <a:xfrm>
                  <a:off x="4605338" y="2746375"/>
                  <a:ext cx="225425" cy="198438"/>
                </a:xfrm>
                <a:custGeom>
                  <a:avLst/>
                  <a:gdLst/>
                  <a:ahLst/>
                  <a:cxnLst>
                    <a:cxn ang="0">
                      <a:pos x="22" y="27"/>
                    </a:cxn>
                    <a:cxn ang="0">
                      <a:pos x="16" y="12"/>
                    </a:cxn>
                    <a:cxn ang="0">
                      <a:pos x="0" y="0"/>
                    </a:cxn>
                    <a:cxn ang="0">
                      <a:pos x="22" y="27"/>
                    </a:cxn>
                  </a:cxnLst>
                  <a:rect l="0" t="0" r="r" b="b"/>
                  <a:pathLst>
                    <a:path w="60" h="53">
                      <a:moveTo>
                        <a:pt x="22" y="27"/>
                      </a:moveTo>
                      <a:cubicBezTo>
                        <a:pt x="47" y="49"/>
                        <a:pt x="60" y="53"/>
                        <a:pt x="16" y="12"/>
                      </a:cubicBezTo>
                      <a:cubicBezTo>
                        <a:pt x="11" y="10"/>
                        <a:pt x="6" y="5"/>
                        <a:pt x="0" y="0"/>
                      </a:cubicBezTo>
                      <a:cubicBezTo>
                        <a:pt x="16" y="15"/>
                        <a:pt x="22" y="24"/>
                        <a:pt x="22" y="27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3" name="Freeform 156"/>
                <p:cNvSpPr>
                  <a:spLocks/>
                </p:cNvSpPr>
                <p:nvPr/>
              </p:nvSpPr>
              <p:spPr bwMode="auto">
                <a:xfrm>
                  <a:off x="4564063" y="2741613"/>
                  <a:ext cx="187325" cy="2905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34"/>
                    </a:cxn>
                    <a:cxn ang="0">
                      <a:pos x="13" y="17"/>
                    </a:cxn>
                    <a:cxn ang="0">
                      <a:pos x="28" y="2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77">
                      <a:moveTo>
                        <a:pt x="0" y="0"/>
                      </a:moveTo>
                      <a:cubicBezTo>
                        <a:pt x="9" y="14"/>
                        <a:pt x="14" y="26"/>
                        <a:pt x="15" y="34"/>
                      </a:cubicBezTo>
                      <a:cubicBezTo>
                        <a:pt x="35" y="67"/>
                        <a:pt x="50" y="77"/>
                        <a:pt x="13" y="17"/>
                      </a:cubicBezTo>
                      <a:cubicBezTo>
                        <a:pt x="49" y="76"/>
                        <a:pt x="48" y="59"/>
                        <a:pt x="28" y="29"/>
                      </a:cubicBezTo>
                      <a:cubicBezTo>
                        <a:pt x="21" y="26"/>
                        <a:pt x="10" y="16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4" name="Freeform 157"/>
                <p:cNvSpPr>
                  <a:spLocks/>
                </p:cNvSpPr>
                <p:nvPr/>
              </p:nvSpPr>
              <p:spPr bwMode="auto">
                <a:xfrm>
                  <a:off x="4111625" y="2500313"/>
                  <a:ext cx="328613" cy="139700"/>
                </a:xfrm>
                <a:custGeom>
                  <a:avLst/>
                  <a:gdLst/>
                  <a:ahLst/>
                  <a:cxnLst>
                    <a:cxn ang="0">
                      <a:pos x="58" y="16"/>
                    </a:cxn>
                    <a:cxn ang="0">
                      <a:pos x="69" y="28"/>
                    </a:cxn>
                    <a:cxn ang="0">
                      <a:pos x="58" y="30"/>
                    </a:cxn>
                    <a:cxn ang="0">
                      <a:pos x="87" y="37"/>
                    </a:cxn>
                    <a:cxn ang="0">
                      <a:pos x="58" y="16"/>
                    </a:cxn>
                  </a:cxnLst>
                  <a:rect l="0" t="0" r="r" b="b"/>
                  <a:pathLst>
                    <a:path w="87" h="37">
                      <a:moveTo>
                        <a:pt x="58" y="16"/>
                      </a:moveTo>
                      <a:cubicBezTo>
                        <a:pt x="22" y="1"/>
                        <a:pt x="3" y="1"/>
                        <a:pt x="69" y="28"/>
                      </a:cubicBezTo>
                      <a:cubicBezTo>
                        <a:pt x="0" y="0"/>
                        <a:pt x="18" y="16"/>
                        <a:pt x="58" y="30"/>
                      </a:cubicBezTo>
                      <a:cubicBezTo>
                        <a:pt x="66" y="31"/>
                        <a:pt x="76" y="32"/>
                        <a:pt x="87" y="37"/>
                      </a:cubicBezTo>
                      <a:cubicBezTo>
                        <a:pt x="72" y="31"/>
                        <a:pt x="62" y="23"/>
                        <a:pt x="58" y="16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5" name="Freeform 158"/>
                <p:cNvSpPr>
                  <a:spLocks/>
                </p:cNvSpPr>
                <p:nvPr/>
              </p:nvSpPr>
              <p:spPr bwMode="auto">
                <a:xfrm>
                  <a:off x="4643438" y="2711450"/>
                  <a:ext cx="288925" cy="128588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2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21" y="19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7" h="34">
                      <a:moveTo>
                        <a:pt x="10" y="4"/>
                      </a:moveTo>
                      <a:cubicBezTo>
                        <a:pt x="77" y="31"/>
                        <a:pt x="61" y="16"/>
                        <a:pt x="22" y="2"/>
                      </a:cubicBezTo>
                      <a:cubicBezTo>
                        <a:pt x="16" y="2"/>
                        <a:pt x="9" y="2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1" y="7"/>
                        <a:pt x="18" y="14"/>
                        <a:pt x="21" y="19"/>
                      </a:cubicBezTo>
                      <a:cubicBezTo>
                        <a:pt x="55" y="34"/>
                        <a:pt x="74" y="30"/>
                        <a:pt x="10" y="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6" name="Freeform 159"/>
                <p:cNvSpPr>
                  <a:spLocks/>
                </p:cNvSpPr>
                <p:nvPr/>
              </p:nvSpPr>
              <p:spPr bwMode="auto">
                <a:xfrm>
                  <a:off x="4654550" y="2659063"/>
                  <a:ext cx="127000" cy="30163"/>
                </a:xfrm>
                <a:custGeom>
                  <a:avLst/>
                  <a:gdLst/>
                  <a:ahLst/>
                  <a:cxnLst>
                    <a:cxn ang="0">
                      <a:pos x="34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8" y="7"/>
                    </a:cxn>
                    <a:cxn ang="0">
                      <a:pos x="34" y="8"/>
                    </a:cxn>
                  </a:cxnLst>
                  <a:rect l="0" t="0" r="r" b="b"/>
                  <a:pathLst>
                    <a:path w="34" h="8">
                      <a:moveTo>
                        <a:pt x="34" y="8"/>
                      </a:moveTo>
                      <a:cubicBezTo>
                        <a:pt x="32" y="5"/>
                        <a:pt x="30" y="3"/>
                        <a:pt x="28" y="0"/>
                      </a:cubicBezTo>
                      <a:cubicBezTo>
                        <a:pt x="25" y="3"/>
                        <a:pt x="16" y="5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7" y="5"/>
                        <a:pt x="13" y="6"/>
                        <a:pt x="18" y="7"/>
                      </a:cubicBezTo>
                      <a:cubicBezTo>
                        <a:pt x="24" y="7"/>
                        <a:pt x="29" y="8"/>
                        <a:pt x="34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7" name="Freeform 160"/>
                <p:cNvSpPr>
                  <a:spLocks/>
                </p:cNvSpPr>
                <p:nvPr/>
              </p:nvSpPr>
              <p:spPr bwMode="auto">
                <a:xfrm>
                  <a:off x="4792663" y="2697163"/>
                  <a:ext cx="114300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0" h="7">
                      <a:moveTo>
                        <a:pt x="2" y="0"/>
                      </a:moveTo>
                      <a:cubicBezTo>
                        <a:pt x="1" y="2"/>
                        <a:pt x="1" y="4"/>
                        <a:pt x="0" y="5"/>
                      </a:cubicBezTo>
                      <a:cubicBezTo>
                        <a:pt x="22" y="7"/>
                        <a:pt x="30" y="4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8" name="Freeform 161"/>
                <p:cNvSpPr>
                  <a:spLocks/>
                </p:cNvSpPr>
                <p:nvPr/>
              </p:nvSpPr>
              <p:spPr bwMode="auto">
                <a:xfrm>
                  <a:off x="4725988" y="2686050"/>
                  <a:ext cx="66675" cy="30163"/>
                </a:xfrm>
                <a:custGeom>
                  <a:avLst/>
                  <a:gdLst/>
                  <a:ahLst/>
                  <a:cxnLst>
                    <a:cxn ang="0">
                      <a:pos x="9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5" y="2"/>
                    </a:cxn>
                    <a:cxn ang="0">
                      <a:pos x="0" y="0"/>
                    </a:cxn>
                    <a:cxn ang="0">
                      <a:pos x="9" y="8"/>
                    </a:cxn>
                  </a:cxnLst>
                  <a:rect l="0" t="0" r="r" b="b"/>
                  <a:pathLst>
                    <a:path w="18" h="8">
                      <a:moveTo>
                        <a:pt x="9" y="8"/>
                      </a:moveTo>
                      <a:cubicBezTo>
                        <a:pt x="12" y="8"/>
                        <a:pt x="15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7" y="5"/>
                        <a:pt x="15" y="2"/>
                      </a:cubicBezTo>
                      <a:cubicBezTo>
                        <a:pt x="11" y="1"/>
                        <a:pt x="6" y="1"/>
                        <a:pt x="0" y="0"/>
                      </a:cubicBezTo>
                      <a:cubicBezTo>
                        <a:pt x="11" y="3"/>
                        <a:pt x="13" y="6"/>
                        <a:pt x="9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9" name="Freeform 162"/>
                <p:cNvSpPr>
                  <a:spLocks/>
                </p:cNvSpPr>
                <p:nvPr/>
              </p:nvSpPr>
              <p:spPr bwMode="auto">
                <a:xfrm>
                  <a:off x="4805363" y="2659063"/>
                  <a:ext cx="93663" cy="30163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25" h="8">
                      <a:moveTo>
                        <a:pt x="3" y="0"/>
                      </a:moveTo>
                      <a:cubicBezTo>
                        <a:pt x="2" y="3"/>
                        <a:pt x="1" y="5"/>
                        <a:pt x="0" y="8"/>
                      </a:cubicBezTo>
                      <a:cubicBezTo>
                        <a:pt x="25" y="8"/>
                        <a:pt x="21" y="3"/>
                        <a:pt x="3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0" name="Freeform 163"/>
                <p:cNvSpPr>
                  <a:spLocks/>
                </p:cNvSpPr>
                <p:nvPr/>
              </p:nvSpPr>
              <p:spPr bwMode="auto">
                <a:xfrm>
                  <a:off x="4179888" y="2771775"/>
                  <a:ext cx="173038" cy="1127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39" y="13"/>
                    </a:cxn>
                    <a:cxn ang="0">
                      <a:pos x="46" y="0"/>
                    </a:cxn>
                  </a:cxnLst>
                  <a:rect l="0" t="0" r="r" b="b"/>
                  <a:pathLst>
                    <a:path w="46" h="30">
                      <a:moveTo>
                        <a:pt x="46" y="0"/>
                      </a:moveTo>
                      <a:cubicBezTo>
                        <a:pt x="0" y="30"/>
                        <a:pt x="13" y="29"/>
                        <a:pt x="39" y="13"/>
                      </a:cubicBezTo>
                      <a:cubicBezTo>
                        <a:pt x="36" y="12"/>
                        <a:pt x="37" y="8"/>
                        <a:pt x="46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1" name="Freeform 164"/>
                <p:cNvSpPr>
                  <a:spLocks/>
                </p:cNvSpPr>
                <p:nvPr/>
              </p:nvSpPr>
              <p:spPr bwMode="auto">
                <a:xfrm>
                  <a:off x="4849813" y="2568575"/>
                  <a:ext cx="11113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2" name="Freeform 165"/>
                <p:cNvSpPr>
                  <a:spLocks/>
                </p:cNvSpPr>
                <p:nvPr/>
              </p:nvSpPr>
              <p:spPr bwMode="auto">
                <a:xfrm>
                  <a:off x="4116388" y="2606675"/>
                  <a:ext cx="184150" cy="38100"/>
                </a:xfrm>
                <a:custGeom>
                  <a:avLst/>
                  <a:gdLst/>
                  <a:ahLst/>
                  <a:cxnLst>
                    <a:cxn ang="0">
                      <a:pos x="46" y="3"/>
                    </a:cxn>
                    <a:cxn ang="0">
                      <a:pos x="49" y="10"/>
                    </a:cxn>
                    <a:cxn ang="0">
                      <a:pos x="46" y="3"/>
                    </a:cxn>
                  </a:cxnLst>
                  <a:rect l="0" t="0" r="r" b="b"/>
                  <a:pathLst>
                    <a:path w="49" h="10">
                      <a:moveTo>
                        <a:pt x="46" y="3"/>
                      </a:moveTo>
                      <a:cubicBezTo>
                        <a:pt x="14" y="0"/>
                        <a:pt x="0" y="5"/>
                        <a:pt x="49" y="10"/>
                      </a:cubicBezTo>
                      <a:cubicBezTo>
                        <a:pt x="41" y="8"/>
                        <a:pt x="41" y="5"/>
                        <a:pt x="46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3" name="Freeform 166"/>
                <p:cNvSpPr>
                  <a:spLocks/>
                </p:cNvSpPr>
                <p:nvPr/>
              </p:nvSpPr>
              <p:spPr bwMode="auto">
                <a:xfrm>
                  <a:off x="4111625" y="2697163"/>
                  <a:ext cx="328613" cy="120650"/>
                </a:xfrm>
                <a:custGeom>
                  <a:avLst/>
                  <a:gdLst/>
                  <a:ahLst/>
                  <a:cxnLst>
                    <a:cxn ang="0">
                      <a:pos x="50" y="3"/>
                    </a:cxn>
                    <a:cxn ang="0">
                      <a:pos x="68" y="7"/>
                    </a:cxn>
                    <a:cxn ang="0">
                      <a:pos x="59" y="14"/>
                    </a:cxn>
                    <a:cxn ang="0">
                      <a:pos x="87" y="0"/>
                    </a:cxn>
                    <a:cxn ang="0">
                      <a:pos x="50" y="3"/>
                    </a:cxn>
                  </a:cxnLst>
                  <a:rect l="0" t="0" r="r" b="b"/>
                  <a:pathLst>
                    <a:path w="87" h="32">
                      <a:moveTo>
                        <a:pt x="50" y="3"/>
                      </a:moveTo>
                      <a:cubicBezTo>
                        <a:pt x="14" y="14"/>
                        <a:pt x="3" y="30"/>
                        <a:pt x="68" y="7"/>
                      </a:cubicBezTo>
                      <a:cubicBezTo>
                        <a:pt x="0" y="32"/>
                        <a:pt x="20" y="28"/>
                        <a:pt x="59" y="14"/>
                      </a:cubicBezTo>
                      <a:cubicBezTo>
                        <a:pt x="65" y="9"/>
                        <a:pt x="75" y="5"/>
                        <a:pt x="87" y="0"/>
                      </a:cubicBezTo>
                      <a:cubicBezTo>
                        <a:pt x="71" y="6"/>
                        <a:pt x="57" y="5"/>
                        <a:pt x="50" y="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4" name="Freeform 167"/>
                <p:cNvSpPr>
                  <a:spLocks/>
                </p:cNvSpPr>
                <p:nvPr/>
              </p:nvSpPr>
              <p:spPr bwMode="auto">
                <a:xfrm>
                  <a:off x="4217988" y="2390775"/>
                  <a:ext cx="217488" cy="200025"/>
                </a:xfrm>
                <a:custGeom>
                  <a:avLst/>
                  <a:gdLst/>
                  <a:ahLst/>
                  <a:cxnLst>
                    <a:cxn ang="0">
                      <a:pos x="58" y="53"/>
                    </a:cxn>
                    <a:cxn ang="0">
                      <a:pos x="46" y="41"/>
                    </a:cxn>
                    <a:cxn ang="0">
                      <a:pos x="27" y="37"/>
                    </a:cxn>
                    <a:cxn ang="0">
                      <a:pos x="58" y="53"/>
                    </a:cxn>
                  </a:cxnLst>
                  <a:rect l="0" t="0" r="r" b="b"/>
                  <a:pathLst>
                    <a:path w="58" h="53">
                      <a:moveTo>
                        <a:pt x="58" y="53"/>
                      </a:moveTo>
                      <a:cubicBezTo>
                        <a:pt x="53" y="49"/>
                        <a:pt x="49" y="45"/>
                        <a:pt x="46" y="41"/>
                      </a:cubicBezTo>
                      <a:cubicBezTo>
                        <a:pt x="0" y="0"/>
                        <a:pt x="2" y="15"/>
                        <a:pt x="27" y="37"/>
                      </a:cubicBezTo>
                      <a:cubicBezTo>
                        <a:pt x="28" y="32"/>
                        <a:pt x="38" y="34"/>
                        <a:pt x="58" y="5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5" name="Freeform 168"/>
                <p:cNvSpPr>
                  <a:spLocks/>
                </p:cNvSpPr>
                <p:nvPr/>
              </p:nvSpPr>
              <p:spPr bwMode="auto">
                <a:xfrm>
                  <a:off x="4221163" y="2390775"/>
                  <a:ext cx="169863" cy="155575"/>
                </a:xfrm>
                <a:custGeom>
                  <a:avLst/>
                  <a:gdLst/>
                  <a:ahLst/>
                  <a:cxnLst>
                    <a:cxn ang="0">
                      <a:pos x="36" y="24"/>
                    </a:cxn>
                    <a:cxn ang="0">
                      <a:pos x="45" y="41"/>
                    </a:cxn>
                    <a:cxn ang="0">
                      <a:pos x="36" y="24"/>
                    </a:cxn>
                  </a:cxnLst>
                  <a:rect l="0" t="0" r="r" b="b"/>
                  <a:pathLst>
                    <a:path w="45" h="41">
                      <a:moveTo>
                        <a:pt x="36" y="24"/>
                      </a:moveTo>
                      <a:cubicBezTo>
                        <a:pt x="12" y="2"/>
                        <a:pt x="0" y="0"/>
                        <a:pt x="45" y="41"/>
                      </a:cubicBezTo>
                      <a:cubicBezTo>
                        <a:pt x="36" y="31"/>
                        <a:pt x="34" y="25"/>
                        <a:pt x="36" y="2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6" name="Freeform 169"/>
                <p:cNvSpPr>
                  <a:spLocks/>
                </p:cNvSpPr>
                <p:nvPr/>
              </p:nvSpPr>
              <p:spPr bwMode="auto">
                <a:xfrm>
                  <a:off x="4119563" y="2632075"/>
                  <a:ext cx="285750" cy="49213"/>
                </a:xfrm>
                <a:custGeom>
                  <a:avLst/>
                  <a:gdLst/>
                  <a:ahLst/>
                  <a:cxnLst>
                    <a:cxn ang="0">
                      <a:pos x="76" y="8"/>
                    </a:cxn>
                    <a:cxn ang="0">
                      <a:pos x="49" y="4"/>
                    </a:cxn>
                    <a:cxn ang="0">
                      <a:pos x="42" y="13"/>
                    </a:cxn>
                    <a:cxn ang="0">
                      <a:pos x="76" y="8"/>
                    </a:cxn>
                  </a:cxnLst>
                  <a:rect l="0" t="0" r="r" b="b"/>
                  <a:pathLst>
                    <a:path w="76" h="13">
                      <a:moveTo>
                        <a:pt x="76" y="8"/>
                      </a:moveTo>
                      <a:cubicBezTo>
                        <a:pt x="63" y="7"/>
                        <a:pt x="55" y="5"/>
                        <a:pt x="49" y="4"/>
                      </a:cubicBezTo>
                      <a:cubicBezTo>
                        <a:pt x="0" y="0"/>
                        <a:pt x="12" y="10"/>
                        <a:pt x="42" y="13"/>
                      </a:cubicBezTo>
                      <a:cubicBezTo>
                        <a:pt x="44" y="9"/>
                        <a:pt x="54" y="6"/>
                        <a:pt x="76" y="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7" name="Freeform 170"/>
                <p:cNvSpPr>
                  <a:spLocks/>
                </p:cNvSpPr>
                <p:nvPr/>
              </p:nvSpPr>
              <p:spPr bwMode="auto">
                <a:xfrm>
                  <a:off x="4176713" y="2727325"/>
                  <a:ext cx="247650" cy="153988"/>
                </a:xfrm>
                <a:custGeom>
                  <a:avLst/>
                  <a:gdLst/>
                  <a:ahLst/>
                  <a:cxnLst>
                    <a:cxn ang="0">
                      <a:pos x="33" y="13"/>
                    </a:cxn>
                    <a:cxn ang="0">
                      <a:pos x="48" y="12"/>
                    </a:cxn>
                    <a:cxn ang="0">
                      <a:pos x="66" y="0"/>
                    </a:cxn>
                    <a:cxn ang="0">
                      <a:pos x="33" y="13"/>
                    </a:cxn>
                  </a:cxnLst>
                  <a:rect l="0" t="0" r="r" b="b"/>
                  <a:pathLst>
                    <a:path w="66" h="41">
                      <a:moveTo>
                        <a:pt x="33" y="13"/>
                      </a:moveTo>
                      <a:cubicBezTo>
                        <a:pt x="6" y="30"/>
                        <a:pt x="0" y="41"/>
                        <a:pt x="48" y="12"/>
                      </a:cubicBezTo>
                      <a:cubicBezTo>
                        <a:pt x="52" y="8"/>
                        <a:pt x="58" y="5"/>
                        <a:pt x="66" y="0"/>
                      </a:cubicBezTo>
                      <a:cubicBezTo>
                        <a:pt x="40" y="15"/>
                        <a:pt x="31" y="17"/>
                        <a:pt x="33" y="13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8" name="Freeform 171"/>
                <p:cNvSpPr>
                  <a:spLocks/>
                </p:cNvSpPr>
                <p:nvPr/>
              </p:nvSpPr>
              <p:spPr bwMode="auto">
                <a:xfrm>
                  <a:off x="4506913" y="2455863"/>
                  <a:ext cx="30163" cy="128588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8" y="13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5" y="26"/>
                        <a:pt x="6" y="19"/>
                        <a:pt x="8" y="13"/>
                      </a:cubicBezTo>
                      <a:cubicBezTo>
                        <a:pt x="5" y="9"/>
                        <a:pt x="3" y="4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3" y="10"/>
                        <a:pt x="5" y="21"/>
                        <a:pt x="5" y="34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9" name="Freeform 172"/>
                <p:cNvSpPr>
                  <a:spLocks/>
                </p:cNvSpPr>
                <p:nvPr/>
              </p:nvSpPr>
              <p:spPr bwMode="auto">
                <a:xfrm>
                  <a:off x="4559300" y="2554288"/>
                  <a:ext cx="1588" cy="6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0" name="Freeform 173"/>
                <p:cNvSpPr>
                  <a:spLocks/>
                </p:cNvSpPr>
                <p:nvPr/>
              </p:nvSpPr>
              <p:spPr bwMode="auto">
                <a:xfrm>
                  <a:off x="4297363" y="2297113"/>
                  <a:ext cx="179388" cy="298450"/>
                </a:xfrm>
                <a:custGeom>
                  <a:avLst/>
                  <a:gdLst/>
                  <a:ahLst/>
                  <a:cxnLst>
                    <a:cxn ang="0">
                      <a:pos x="48" y="79"/>
                    </a:cxn>
                    <a:cxn ang="0">
                      <a:pos x="33" y="40"/>
                    </a:cxn>
                    <a:cxn ang="0">
                      <a:pos x="38" y="61"/>
                    </a:cxn>
                    <a:cxn ang="0">
                      <a:pos x="24" y="52"/>
                    </a:cxn>
                    <a:cxn ang="0">
                      <a:pos x="48" y="79"/>
                    </a:cxn>
                  </a:cxnLst>
                  <a:rect l="0" t="0" r="r" b="b"/>
                  <a:pathLst>
                    <a:path w="48" h="79">
                      <a:moveTo>
                        <a:pt x="48" y="79"/>
                      </a:moveTo>
                      <a:cubicBezTo>
                        <a:pt x="37" y="61"/>
                        <a:pt x="33" y="45"/>
                        <a:pt x="33" y="40"/>
                      </a:cubicBezTo>
                      <a:cubicBezTo>
                        <a:pt x="15" y="10"/>
                        <a:pt x="2" y="4"/>
                        <a:pt x="38" y="61"/>
                      </a:cubicBezTo>
                      <a:cubicBezTo>
                        <a:pt x="0" y="0"/>
                        <a:pt x="3" y="19"/>
                        <a:pt x="24" y="52"/>
                      </a:cubicBezTo>
                      <a:cubicBezTo>
                        <a:pt x="31" y="56"/>
                        <a:pt x="40" y="65"/>
                        <a:pt x="48" y="79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1" name="Freeform 174"/>
                <p:cNvSpPr>
                  <a:spLocks/>
                </p:cNvSpPr>
                <p:nvPr/>
              </p:nvSpPr>
              <p:spPr bwMode="auto">
                <a:xfrm>
                  <a:off x="4383088" y="2266950"/>
                  <a:ext cx="98425" cy="293688"/>
                </a:xfrm>
                <a:custGeom>
                  <a:avLst/>
                  <a:gdLst/>
                  <a:ahLst/>
                  <a:cxnLst>
                    <a:cxn ang="0">
                      <a:pos x="26" y="78"/>
                    </a:cxn>
                    <a:cxn ang="0">
                      <a:pos x="21" y="59"/>
                    </a:cxn>
                    <a:cxn ang="0">
                      <a:pos x="14" y="50"/>
                    </a:cxn>
                    <a:cxn ang="0">
                      <a:pos x="26" y="78"/>
                    </a:cxn>
                  </a:cxnLst>
                  <a:rect l="0" t="0" r="r" b="b"/>
                  <a:pathLst>
                    <a:path w="26" h="78">
                      <a:moveTo>
                        <a:pt x="26" y="78"/>
                      </a:moveTo>
                      <a:cubicBezTo>
                        <a:pt x="23" y="71"/>
                        <a:pt x="22" y="64"/>
                        <a:pt x="21" y="59"/>
                      </a:cubicBezTo>
                      <a:cubicBezTo>
                        <a:pt x="0" y="0"/>
                        <a:pt x="2" y="16"/>
                        <a:pt x="14" y="50"/>
                      </a:cubicBezTo>
                      <a:cubicBezTo>
                        <a:pt x="17" y="54"/>
                        <a:pt x="21" y="64"/>
                        <a:pt x="26" y="78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2" name="Freeform 175"/>
                <p:cNvSpPr>
                  <a:spLocks/>
                </p:cNvSpPr>
                <p:nvPr/>
              </p:nvSpPr>
              <p:spPr bwMode="auto">
                <a:xfrm>
                  <a:off x="4643438" y="2678113"/>
                  <a:ext cx="131763" cy="41275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22" y="2"/>
                    </a:cxn>
                    <a:cxn ang="0">
                      <a:pos x="21" y="2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9"/>
                    </a:cxn>
                    <a:cxn ang="0">
                      <a:pos x="22" y="11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5" h="11">
                      <a:moveTo>
                        <a:pt x="31" y="10"/>
                      </a:moveTo>
                      <a:cubicBezTo>
                        <a:pt x="35" y="8"/>
                        <a:pt x="33" y="5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16" y="1"/>
                        <a:pt x="10" y="0"/>
                        <a:pt x="3" y="0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1" y="4"/>
                        <a:pt x="0" y="6"/>
                        <a:pt x="0" y="9"/>
                      </a:cubicBezTo>
                      <a:cubicBezTo>
                        <a:pt x="9" y="11"/>
                        <a:pt x="16" y="11"/>
                        <a:pt x="22" y="11"/>
                      </a:cubicBezTo>
                      <a:cubicBezTo>
                        <a:pt x="26" y="11"/>
                        <a:pt x="29" y="11"/>
                        <a:pt x="31" y="10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3" name="Freeform 176"/>
                <p:cNvSpPr>
                  <a:spLocks/>
                </p:cNvSpPr>
                <p:nvPr/>
              </p:nvSpPr>
              <p:spPr bwMode="auto">
                <a:xfrm>
                  <a:off x="4654550" y="2640013"/>
                  <a:ext cx="104775" cy="38100"/>
                </a:xfrm>
                <a:custGeom>
                  <a:avLst/>
                  <a:gdLst/>
                  <a:ahLst/>
                  <a:cxnLst>
                    <a:cxn ang="0">
                      <a:pos x="28" y="5"/>
                    </a:cxn>
                    <a:cxn ang="0">
                      <a:pos x="17" y="0"/>
                    </a:cxn>
                    <a:cxn ang="0">
                      <a:pos x="0" y="9"/>
                    </a:cxn>
                    <a:cxn ang="0">
                      <a:pos x="28" y="5"/>
                    </a:cxn>
                  </a:cxnLst>
                  <a:rect l="0" t="0" r="r" b="b"/>
                  <a:pathLst>
                    <a:path w="28" h="10">
                      <a:moveTo>
                        <a:pt x="28" y="5"/>
                      </a:moveTo>
                      <a:cubicBezTo>
                        <a:pt x="25" y="2"/>
                        <a:pt x="21" y="0"/>
                        <a:pt x="17" y="0"/>
                      </a:cubicBezTo>
                      <a:cubicBezTo>
                        <a:pt x="8" y="0"/>
                        <a:pt x="3" y="5"/>
                        <a:pt x="0" y="9"/>
                      </a:cubicBezTo>
                      <a:cubicBezTo>
                        <a:pt x="16" y="10"/>
                        <a:pt x="25" y="8"/>
                        <a:pt x="28" y="5"/>
                      </a:cubicBezTo>
                      <a:close/>
                    </a:path>
                  </a:pathLst>
                </a:custGeom>
                <a:grpFill/>
                <a:ln w="3" cap="flat">
                  <a:solidFill>
                    <a:schemeClr val="tx1">
                      <a:lumMod val="65000"/>
                      <a:lumOff val="3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29" name="Group 289"/>
            <p:cNvGrpSpPr/>
            <p:nvPr/>
          </p:nvGrpSpPr>
          <p:grpSpPr>
            <a:xfrm rot="2467258">
              <a:off x="1574607" y="6074181"/>
              <a:ext cx="38201" cy="25464"/>
              <a:chOff x="3916363" y="1970088"/>
              <a:chExt cx="180975" cy="120650"/>
            </a:xfrm>
          </p:grpSpPr>
          <p:sp>
            <p:nvSpPr>
              <p:cNvPr id="1515" name="Freeform 1514"/>
              <p:cNvSpPr>
                <a:spLocks/>
              </p:cNvSpPr>
              <p:nvPr/>
            </p:nvSpPr>
            <p:spPr bwMode="auto">
              <a:xfrm>
                <a:off x="3962400" y="2006600"/>
                <a:ext cx="30163" cy="26988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8" y="3"/>
                  </a:cxn>
                  <a:cxn ang="0">
                    <a:pos x="3" y="0"/>
                  </a:cxn>
                  <a:cxn ang="0">
                    <a:pos x="1" y="6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3" y="7"/>
                      <a:pt x="5" y="6"/>
                      <a:pt x="8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1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6" name="Freeform 1515"/>
              <p:cNvSpPr>
                <a:spLocks/>
              </p:cNvSpPr>
              <p:nvPr/>
            </p:nvSpPr>
            <p:spPr bwMode="auto">
              <a:xfrm>
                <a:off x="4022725" y="2041525"/>
                <a:ext cx="22225" cy="3016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1" y="7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0" y="4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7" name="Freeform 1516"/>
              <p:cNvSpPr>
                <a:spLocks/>
              </p:cNvSpPr>
              <p:nvPr/>
            </p:nvSpPr>
            <p:spPr bwMode="auto">
              <a:xfrm>
                <a:off x="4089400" y="2085975"/>
                <a:ext cx="7938" cy="476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8" name="Freeform 1517"/>
              <p:cNvSpPr>
                <a:spLocks/>
              </p:cNvSpPr>
              <p:nvPr/>
            </p:nvSpPr>
            <p:spPr bwMode="auto">
              <a:xfrm>
                <a:off x="3916363" y="1970088"/>
                <a:ext cx="19050" cy="111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1" y="2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3"/>
                      <a:pt x="3" y="3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2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0" name="Group 281"/>
            <p:cNvGrpSpPr/>
            <p:nvPr/>
          </p:nvGrpSpPr>
          <p:grpSpPr>
            <a:xfrm rot="2467258">
              <a:off x="1565335" y="6375697"/>
              <a:ext cx="84773" cy="72377"/>
              <a:chOff x="6294438" y="1638300"/>
              <a:chExt cx="401638" cy="342900"/>
            </a:xfrm>
          </p:grpSpPr>
          <p:sp>
            <p:nvSpPr>
              <p:cNvPr id="1511" name="Freeform 50"/>
              <p:cNvSpPr>
                <a:spLocks noEditPoints="1"/>
              </p:cNvSpPr>
              <p:nvPr/>
            </p:nvSpPr>
            <p:spPr bwMode="auto">
              <a:xfrm>
                <a:off x="6475413" y="1774825"/>
                <a:ext cx="220663" cy="20637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4" y="24"/>
                  </a:cxn>
                  <a:cxn ang="0">
                    <a:pos x="11" y="34"/>
                  </a:cxn>
                  <a:cxn ang="0">
                    <a:pos x="16" y="35"/>
                  </a:cxn>
                  <a:cxn ang="0">
                    <a:pos x="19" y="44"/>
                  </a:cxn>
                  <a:cxn ang="0">
                    <a:pos x="27" y="49"/>
                  </a:cxn>
                  <a:cxn ang="0">
                    <a:pos x="33" y="49"/>
                  </a:cxn>
                  <a:cxn ang="0">
                    <a:pos x="32" y="53"/>
                  </a:cxn>
                  <a:cxn ang="0">
                    <a:pos x="59" y="47"/>
                  </a:cxn>
                  <a:cxn ang="0">
                    <a:pos x="56" y="21"/>
                  </a:cxn>
                  <a:cxn ang="0">
                    <a:pos x="53" y="21"/>
                  </a:cxn>
                  <a:cxn ang="0">
                    <a:pos x="42" y="4"/>
                  </a:cxn>
                  <a:cxn ang="0">
                    <a:pos x="34" y="7"/>
                  </a:cxn>
                  <a:cxn ang="0">
                    <a:pos x="29" y="8"/>
                  </a:cxn>
                  <a:cxn ang="0">
                    <a:pos x="21" y="3"/>
                  </a:cxn>
                  <a:cxn ang="0">
                    <a:pos x="11" y="3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15" y="21"/>
                  </a:cxn>
                  <a:cxn ang="0">
                    <a:pos x="31" y="28"/>
                  </a:cxn>
                  <a:cxn ang="0">
                    <a:pos x="44" y="36"/>
                  </a:cxn>
                  <a:cxn ang="0">
                    <a:pos x="29" y="28"/>
                  </a:cxn>
                  <a:cxn ang="0">
                    <a:pos x="13" y="21"/>
                  </a:cxn>
                  <a:cxn ang="0">
                    <a:pos x="2" y="5"/>
                  </a:cxn>
                  <a:cxn ang="0">
                    <a:pos x="15" y="21"/>
                  </a:cxn>
                </a:cxnLst>
                <a:rect l="0" t="0" r="r" b="b"/>
                <a:pathLst>
                  <a:path w="59" h="55">
                    <a:moveTo>
                      <a:pt x="2" y="11"/>
                    </a:moveTo>
                    <a:cubicBezTo>
                      <a:pt x="5" y="15"/>
                      <a:pt x="4" y="21"/>
                      <a:pt x="4" y="24"/>
                    </a:cubicBezTo>
                    <a:cubicBezTo>
                      <a:pt x="4" y="32"/>
                      <a:pt x="11" y="34"/>
                      <a:pt x="11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41"/>
                      <a:pt x="19" y="44"/>
                    </a:cubicBezTo>
                    <a:cubicBezTo>
                      <a:pt x="22" y="48"/>
                      <a:pt x="27" y="49"/>
                      <a:pt x="27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29" y="51"/>
                      <a:pt x="32" y="53"/>
                    </a:cubicBezTo>
                    <a:cubicBezTo>
                      <a:pt x="35" y="55"/>
                      <a:pt x="59" y="47"/>
                      <a:pt x="59" y="47"/>
                    </a:cubicBezTo>
                    <a:cubicBezTo>
                      <a:pt x="56" y="46"/>
                      <a:pt x="57" y="26"/>
                      <a:pt x="56" y="21"/>
                    </a:cubicBezTo>
                    <a:cubicBezTo>
                      <a:pt x="55" y="16"/>
                      <a:pt x="54" y="25"/>
                      <a:pt x="53" y="21"/>
                    </a:cubicBezTo>
                    <a:cubicBezTo>
                      <a:pt x="51" y="17"/>
                      <a:pt x="45" y="7"/>
                      <a:pt x="42" y="4"/>
                    </a:cubicBezTo>
                    <a:cubicBezTo>
                      <a:pt x="39" y="1"/>
                      <a:pt x="35" y="4"/>
                      <a:pt x="34" y="7"/>
                    </a:cubicBezTo>
                    <a:cubicBezTo>
                      <a:pt x="33" y="10"/>
                      <a:pt x="32" y="10"/>
                      <a:pt x="29" y="8"/>
                    </a:cubicBezTo>
                    <a:cubicBezTo>
                      <a:pt x="27" y="6"/>
                      <a:pt x="24" y="4"/>
                      <a:pt x="21" y="3"/>
                    </a:cubicBezTo>
                    <a:cubicBezTo>
                      <a:pt x="18" y="1"/>
                      <a:pt x="14" y="4"/>
                      <a:pt x="11" y="3"/>
                    </a:cubicBezTo>
                    <a:cubicBezTo>
                      <a:pt x="9" y="2"/>
                      <a:pt x="7" y="5"/>
                      <a:pt x="4" y="4"/>
                    </a:cubicBezTo>
                    <a:cubicBezTo>
                      <a:pt x="1" y="3"/>
                      <a:pt x="0" y="0"/>
                      <a:pt x="0" y="0"/>
                    </a:cubicBezTo>
                    <a:cubicBezTo>
                      <a:pt x="0" y="0"/>
                      <a:pt x="0" y="8"/>
                      <a:pt x="2" y="11"/>
                    </a:cubicBezTo>
                    <a:close/>
                    <a:moveTo>
                      <a:pt x="15" y="21"/>
                    </a:moveTo>
                    <a:cubicBezTo>
                      <a:pt x="17" y="22"/>
                      <a:pt x="29" y="27"/>
                      <a:pt x="31" y="28"/>
                    </a:cubicBezTo>
                    <a:cubicBezTo>
                      <a:pt x="32" y="29"/>
                      <a:pt x="38" y="32"/>
                      <a:pt x="44" y="36"/>
                    </a:cubicBezTo>
                    <a:cubicBezTo>
                      <a:pt x="44" y="36"/>
                      <a:pt x="32" y="31"/>
                      <a:pt x="29" y="28"/>
                    </a:cubicBezTo>
                    <a:cubicBezTo>
                      <a:pt x="29" y="28"/>
                      <a:pt x="16" y="25"/>
                      <a:pt x="13" y="21"/>
                    </a:cubicBezTo>
                    <a:cubicBezTo>
                      <a:pt x="10" y="16"/>
                      <a:pt x="2" y="5"/>
                      <a:pt x="2" y="5"/>
                    </a:cubicBezTo>
                    <a:cubicBezTo>
                      <a:pt x="2" y="5"/>
                      <a:pt x="14" y="20"/>
                      <a:pt x="15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2" name="Freeform 51"/>
              <p:cNvSpPr>
                <a:spLocks/>
              </p:cNvSpPr>
              <p:nvPr/>
            </p:nvSpPr>
            <p:spPr bwMode="auto">
              <a:xfrm>
                <a:off x="6481763" y="1793875"/>
                <a:ext cx="158750" cy="115888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42" y="31"/>
                  </a:cxn>
                  <a:cxn ang="0">
                    <a:pos x="29" y="23"/>
                  </a:cxn>
                  <a:cxn ang="0">
                    <a:pos x="13" y="16"/>
                  </a:cxn>
                  <a:cxn ang="0">
                    <a:pos x="0" y="0"/>
                  </a:cxn>
                  <a:cxn ang="0">
                    <a:pos x="11" y="16"/>
                  </a:cxn>
                  <a:cxn ang="0">
                    <a:pos x="27" y="23"/>
                  </a:cxn>
                </a:cxnLst>
                <a:rect l="0" t="0" r="r" b="b"/>
                <a:pathLst>
                  <a:path w="42" h="31">
                    <a:moveTo>
                      <a:pt x="27" y="23"/>
                    </a:moveTo>
                    <a:cubicBezTo>
                      <a:pt x="30" y="26"/>
                      <a:pt x="42" y="31"/>
                      <a:pt x="42" y="31"/>
                    </a:cubicBezTo>
                    <a:cubicBezTo>
                      <a:pt x="36" y="27"/>
                      <a:pt x="30" y="24"/>
                      <a:pt x="29" y="23"/>
                    </a:cubicBezTo>
                    <a:cubicBezTo>
                      <a:pt x="27" y="22"/>
                      <a:pt x="15" y="17"/>
                      <a:pt x="13" y="16"/>
                    </a:cubicBezTo>
                    <a:cubicBezTo>
                      <a:pt x="12" y="15"/>
                      <a:pt x="0" y="0"/>
                      <a:pt x="0" y="0"/>
                    </a:cubicBezTo>
                    <a:cubicBezTo>
                      <a:pt x="0" y="0"/>
                      <a:pt x="8" y="11"/>
                      <a:pt x="11" y="16"/>
                    </a:cubicBezTo>
                    <a:cubicBezTo>
                      <a:pt x="14" y="20"/>
                      <a:pt x="27" y="23"/>
                      <a:pt x="27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3" name="Freeform 281"/>
              <p:cNvSpPr>
                <a:spLocks noEditPoints="1"/>
              </p:cNvSpPr>
              <p:nvPr/>
            </p:nvSpPr>
            <p:spPr bwMode="auto">
              <a:xfrm>
                <a:off x="6294438" y="1638300"/>
                <a:ext cx="139700" cy="282575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5" y="20"/>
                  </a:cxn>
                  <a:cxn ang="0">
                    <a:pos x="1" y="36"/>
                  </a:cxn>
                  <a:cxn ang="0">
                    <a:pos x="4" y="75"/>
                  </a:cxn>
                  <a:cxn ang="0">
                    <a:pos x="28" y="53"/>
                  </a:cxn>
                  <a:cxn ang="0">
                    <a:pos x="31" y="19"/>
                  </a:cxn>
                  <a:cxn ang="0">
                    <a:pos x="23" y="0"/>
                  </a:cxn>
                  <a:cxn ang="0">
                    <a:pos x="17" y="6"/>
                  </a:cxn>
                  <a:cxn ang="0">
                    <a:pos x="19" y="27"/>
                  </a:cxn>
                  <a:cxn ang="0">
                    <a:pos x="17" y="44"/>
                  </a:cxn>
                  <a:cxn ang="0">
                    <a:pos x="11" y="59"/>
                  </a:cxn>
                  <a:cxn ang="0">
                    <a:pos x="6" y="69"/>
                  </a:cxn>
                  <a:cxn ang="0">
                    <a:pos x="17" y="39"/>
                  </a:cxn>
                  <a:cxn ang="0">
                    <a:pos x="17" y="19"/>
                  </a:cxn>
                  <a:cxn ang="0">
                    <a:pos x="18" y="11"/>
                  </a:cxn>
                  <a:cxn ang="0">
                    <a:pos x="19" y="27"/>
                  </a:cxn>
                </a:cxnLst>
                <a:rect l="0" t="0" r="r" b="b"/>
                <a:pathLst>
                  <a:path w="37" h="75">
                    <a:moveTo>
                      <a:pt x="17" y="6"/>
                    </a:moveTo>
                    <a:cubicBezTo>
                      <a:pt x="13" y="9"/>
                      <a:pt x="5" y="17"/>
                      <a:pt x="5" y="20"/>
                    </a:cubicBezTo>
                    <a:cubicBezTo>
                      <a:pt x="4" y="23"/>
                      <a:pt x="0" y="31"/>
                      <a:pt x="1" y="36"/>
                    </a:cubicBezTo>
                    <a:cubicBezTo>
                      <a:pt x="2" y="41"/>
                      <a:pt x="2" y="72"/>
                      <a:pt x="4" y="75"/>
                    </a:cubicBezTo>
                    <a:cubicBezTo>
                      <a:pt x="4" y="75"/>
                      <a:pt x="22" y="61"/>
                      <a:pt x="28" y="53"/>
                    </a:cubicBezTo>
                    <a:cubicBezTo>
                      <a:pt x="34" y="44"/>
                      <a:pt x="37" y="34"/>
                      <a:pt x="31" y="19"/>
                    </a:cubicBezTo>
                    <a:cubicBezTo>
                      <a:pt x="26" y="5"/>
                      <a:pt x="23" y="7"/>
                      <a:pt x="23" y="0"/>
                    </a:cubicBezTo>
                    <a:cubicBezTo>
                      <a:pt x="23" y="0"/>
                      <a:pt x="21" y="4"/>
                      <a:pt x="17" y="6"/>
                    </a:cubicBezTo>
                    <a:close/>
                    <a:moveTo>
                      <a:pt x="19" y="27"/>
                    </a:moveTo>
                    <a:cubicBezTo>
                      <a:pt x="19" y="31"/>
                      <a:pt x="18" y="41"/>
                      <a:pt x="17" y="44"/>
                    </a:cubicBezTo>
                    <a:cubicBezTo>
                      <a:pt x="17" y="47"/>
                      <a:pt x="13" y="57"/>
                      <a:pt x="11" y="59"/>
                    </a:cubicBezTo>
                    <a:cubicBezTo>
                      <a:pt x="9" y="62"/>
                      <a:pt x="6" y="69"/>
                      <a:pt x="6" y="69"/>
                    </a:cubicBezTo>
                    <a:cubicBezTo>
                      <a:pt x="8" y="64"/>
                      <a:pt x="16" y="45"/>
                      <a:pt x="17" y="39"/>
                    </a:cubicBezTo>
                    <a:cubicBezTo>
                      <a:pt x="18" y="33"/>
                      <a:pt x="17" y="23"/>
                      <a:pt x="17" y="19"/>
                    </a:cubicBezTo>
                    <a:cubicBezTo>
                      <a:pt x="17" y="15"/>
                      <a:pt x="18" y="11"/>
                      <a:pt x="18" y="11"/>
                    </a:cubicBezTo>
                    <a:cubicBezTo>
                      <a:pt x="18" y="13"/>
                      <a:pt x="18" y="23"/>
                      <a:pt x="1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  <p:sp>
            <p:nvSpPr>
              <p:cNvPr id="1514" name="Freeform 282"/>
              <p:cNvSpPr>
                <a:spLocks/>
              </p:cNvSpPr>
              <p:nvPr/>
            </p:nvSpPr>
            <p:spPr bwMode="auto">
              <a:xfrm>
                <a:off x="6316663" y="1679575"/>
                <a:ext cx="49213" cy="219075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0" y="58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13" y="16"/>
                  </a:cxn>
                  <a:cxn ang="0">
                    <a:pos x="12" y="0"/>
                  </a:cxn>
                  <a:cxn ang="0">
                    <a:pos x="11" y="8"/>
                  </a:cxn>
                  <a:cxn ang="0">
                    <a:pos x="11" y="28"/>
                  </a:cxn>
                </a:cxnLst>
                <a:rect l="0" t="0" r="r" b="b"/>
                <a:pathLst>
                  <a:path w="13" h="58">
                    <a:moveTo>
                      <a:pt x="11" y="28"/>
                    </a:moveTo>
                    <a:cubicBezTo>
                      <a:pt x="10" y="34"/>
                      <a:pt x="2" y="53"/>
                      <a:pt x="0" y="58"/>
                    </a:cubicBezTo>
                    <a:cubicBezTo>
                      <a:pt x="0" y="58"/>
                      <a:pt x="3" y="51"/>
                      <a:pt x="5" y="48"/>
                    </a:cubicBezTo>
                    <a:cubicBezTo>
                      <a:pt x="7" y="46"/>
                      <a:pt x="11" y="36"/>
                      <a:pt x="11" y="33"/>
                    </a:cubicBezTo>
                    <a:cubicBezTo>
                      <a:pt x="12" y="30"/>
                      <a:pt x="13" y="20"/>
                      <a:pt x="13" y="16"/>
                    </a:cubicBezTo>
                    <a:cubicBezTo>
                      <a:pt x="12" y="12"/>
                      <a:pt x="12" y="2"/>
                      <a:pt x="12" y="0"/>
                    </a:cubicBezTo>
                    <a:cubicBezTo>
                      <a:pt x="12" y="0"/>
                      <a:pt x="11" y="4"/>
                      <a:pt x="11" y="8"/>
                    </a:cubicBezTo>
                    <a:cubicBezTo>
                      <a:pt x="11" y="12"/>
                      <a:pt x="12" y="22"/>
                      <a:pt x="11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" cap="flat">
                <a:solidFill>
                  <a:schemeClr val="tx1">
                    <a:lumMod val="65000"/>
                    <a:lumOff val="3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09" name="Freeform 283"/>
            <p:cNvSpPr>
              <a:spLocks/>
            </p:cNvSpPr>
            <p:nvPr/>
          </p:nvSpPr>
          <p:spPr bwMode="auto">
            <a:xfrm rot="2467258">
              <a:off x="1610047" y="6132941"/>
              <a:ext cx="53277" cy="144081"/>
            </a:xfrm>
            <a:custGeom>
              <a:avLst/>
              <a:gdLst/>
              <a:ahLst/>
              <a:cxnLst>
                <a:cxn ang="0">
                  <a:pos x="67" y="181"/>
                </a:cxn>
                <a:cxn ang="0">
                  <a:pos x="61" y="137"/>
                </a:cxn>
                <a:cxn ang="0">
                  <a:pos x="41" y="88"/>
                </a:cxn>
                <a:cxn ang="0">
                  <a:pos x="14" y="0"/>
                </a:cxn>
                <a:cxn ang="0">
                  <a:pos x="12" y="13"/>
                </a:cxn>
              </a:cxnLst>
              <a:rect l="0" t="0" r="r" b="b"/>
              <a:pathLst>
                <a:path w="67" h="181">
                  <a:moveTo>
                    <a:pt x="67" y="181"/>
                  </a:moveTo>
                  <a:cubicBezTo>
                    <a:pt x="64" y="168"/>
                    <a:pt x="66" y="151"/>
                    <a:pt x="61" y="137"/>
                  </a:cubicBezTo>
                  <a:cubicBezTo>
                    <a:pt x="56" y="120"/>
                    <a:pt x="48" y="104"/>
                    <a:pt x="41" y="88"/>
                  </a:cubicBezTo>
                  <a:cubicBezTo>
                    <a:pt x="35" y="76"/>
                    <a:pt x="0" y="5"/>
                    <a:pt x="14" y="0"/>
                  </a:cubicBezTo>
                  <a:cubicBezTo>
                    <a:pt x="16" y="4"/>
                    <a:pt x="15" y="9"/>
                    <a:pt x="1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  <p:sp>
          <p:nvSpPr>
            <p:cNvPr id="1510" name="Freeform 284"/>
            <p:cNvSpPr>
              <a:spLocks/>
            </p:cNvSpPr>
            <p:nvPr/>
          </p:nvSpPr>
          <p:spPr bwMode="auto">
            <a:xfrm rot="2467258">
              <a:off x="1666415" y="6175954"/>
              <a:ext cx="50931" cy="145087"/>
            </a:xfrm>
            <a:custGeom>
              <a:avLst/>
              <a:gdLst/>
              <a:ahLst/>
              <a:cxnLst>
                <a:cxn ang="0">
                  <a:pos x="0" y="182"/>
                </a:cxn>
                <a:cxn ang="0">
                  <a:pos x="6" y="139"/>
                </a:cxn>
                <a:cxn ang="0">
                  <a:pos x="25" y="89"/>
                </a:cxn>
                <a:cxn ang="0">
                  <a:pos x="50" y="0"/>
                </a:cxn>
                <a:cxn ang="0">
                  <a:pos x="52" y="13"/>
                </a:cxn>
              </a:cxnLst>
              <a:rect l="0" t="0" r="r" b="b"/>
              <a:pathLst>
                <a:path w="64" h="182">
                  <a:moveTo>
                    <a:pt x="0" y="182"/>
                  </a:moveTo>
                  <a:cubicBezTo>
                    <a:pt x="3" y="169"/>
                    <a:pt x="1" y="153"/>
                    <a:pt x="6" y="139"/>
                  </a:cubicBezTo>
                  <a:cubicBezTo>
                    <a:pt x="11" y="121"/>
                    <a:pt x="18" y="105"/>
                    <a:pt x="25" y="89"/>
                  </a:cubicBezTo>
                  <a:cubicBezTo>
                    <a:pt x="30" y="77"/>
                    <a:pt x="64" y="5"/>
                    <a:pt x="50" y="0"/>
                  </a:cubicBezTo>
                  <a:cubicBezTo>
                    <a:pt x="48" y="5"/>
                    <a:pt x="49" y="9"/>
                    <a:pt x="52" y="13"/>
                  </a:cubicBezTo>
                </a:path>
              </a:pathLst>
            </a:custGeom>
            <a:noFill/>
            <a:ln w="3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099879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449" r:id="rId1"/>
    <p:sldLayoutId id="2147484450" r:id="rId2"/>
    <p:sldLayoutId id="2147484451" r:id="rId3"/>
    <p:sldLayoutId id="2147484452" r:id="rId4"/>
    <p:sldLayoutId id="2147484453" r:id="rId5"/>
    <p:sldLayoutId id="2147484454" r:id="rId6"/>
    <p:sldLayoutId id="2147484455" r:id="rId7"/>
    <p:sldLayoutId id="2147484456" r:id="rId8"/>
    <p:sldLayoutId id="2147484457" r:id="rId9"/>
    <p:sldLayoutId id="2147484458" r:id="rId10"/>
    <p:sldLayoutId id="2147484459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400" kern="1200" spc="200" baseline="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13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"/>
        <a:defRPr sz="22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1pPr>
      <a:lvl2pPr marL="68262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2pPr>
      <a:lvl3pPr marL="102393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8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3pPr>
      <a:lvl4pPr marL="137795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4pPr>
      <a:lvl5pPr marL="171926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75000"/>
              <a:lumOff val="2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5pPr>
      <a:lvl6pPr marL="2060575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6pPr>
      <a:lvl7pPr marL="2401888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7pPr>
      <a:lvl8pPr marL="2743200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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8pPr>
      <a:lvl9pPr marL="3084513" indent="-341313" algn="l" defTabSz="914400" rtl="0" eaLnBrk="1" latinLnBrk="0" hangingPunct="1">
        <a:spcBef>
          <a:spcPts val="1500"/>
        </a:spcBef>
        <a:buSzPct val="80000"/>
        <a:buFont typeface="Wingdings" pitchFamily="2" charset="2"/>
        <a:buChar char="®"/>
        <a:defRPr sz="1600" kern="1200" spc="100" baseline="0">
          <a:solidFill>
            <a:schemeClr val="tx1">
              <a:lumMod val="65000"/>
              <a:lumOff val="35000"/>
            </a:schemeClr>
          </a:solidFill>
          <a:effectLst>
            <a:innerShdw blurRad="50800">
              <a:schemeClr val="bg1"/>
            </a:innerShdw>
          </a:effectLst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445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70515D8-A7C3-4BF8-B849-4F1C05987EE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445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445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D3AC4F-EC0D-4000-960B-BE871342F37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62073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61" r:id="rId1"/>
    <p:sldLayoutId id="2147484462" r:id="rId2"/>
    <p:sldLayoutId id="2147484463" r:id="rId3"/>
    <p:sldLayoutId id="2147484464" r:id="rId4"/>
    <p:sldLayoutId id="2147484465" r:id="rId5"/>
    <p:sldLayoutId id="2147484466" r:id="rId6"/>
    <p:sldLayoutId id="2147484467" r:id="rId7"/>
    <p:sldLayoutId id="2147484468" r:id="rId8"/>
    <p:sldLayoutId id="2147484469" r:id="rId9"/>
    <p:sldLayoutId id="2147484470" r:id="rId10"/>
    <p:sldLayoutId id="21474844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234696" y="237744"/>
            <a:ext cx="11722608" cy="6382512"/>
          </a:xfrm>
          <a:prstGeom prst="rect">
            <a:avLst/>
          </a:prstGeom>
          <a:solidFill>
            <a:schemeClr val="tx1"/>
          </a:solidFill>
          <a:ln w="6350" cap="flat" cmpd="sng" algn="ctr">
            <a:solidFill>
              <a:schemeClr val="tx1">
                <a:lumMod val="75000"/>
              </a:schemeClr>
            </a:solidFill>
            <a:prstDash val="solid"/>
          </a:ln>
          <a:effectLst>
            <a:softEdge rad="0"/>
          </a:effectLst>
        </p:spPr>
      </p:sp>
      <p:sp>
        <p:nvSpPr>
          <p:cNvPr id="8" name="Rectangle 7"/>
          <p:cNvSpPr/>
          <p:nvPr/>
        </p:nvSpPr>
        <p:spPr>
          <a:xfrm>
            <a:off x="371856" y="374904"/>
            <a:ext cx="11448288" cy="6108192"/>
          </a:xfrm>
          <a:prstGeom prst="rect">
            <a:avLst/>
          </a:prstGeom>
          <a:solidFill>
            <a:schemeClr val="bg2"/>
          </a:solidFill>
          <a:ln w="6350" cap="sq" cmpd="sng" algn="ctr">
            <a:noFill/>
            <a:prstDash val="solid"/>
            <a:miter lim="800000"/>
          </a:ln>
          <a:effectLst/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6800" y="642594"/>
            <a:ext cx="100584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103120"/>
            <a:ext cx="10058400" cy="39319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89464" y="6214535"/>
            <a:ext cx="2743200" cy="2560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000">
                <a:solidFill>
                  <a:schemeClr val="bg2"/>
                </a:solidFill>
              </a:defRPr>
            </a:lvl1pPr>
          </a:lstStyle>
          <a:p>
            <a:fld id="{7FC8593D-7C47-471E-A8DF-97AC4FFD13F5}" type="datetimeFigureOut">
              <a:rPr lang="en-US" smtClean="0"/>
              <a:pPr/>
              <a:t>9/12/2023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489960" y="6214535"/>
            <a:ext cx="5212080" cy="2560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1000">
                <a:solidFill>
                  <a:schemeClr val="bg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48535" y="6214535"/>
            <a:ext cx="1463040" cy="2560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000">
                <a:solidFill>
                  <a:schemeClr val="bg2"/>
                </a:solidFill>
              </a:defRPr>
            </a:lvl1pPr>
          </a:lstStyle>
          <a:p>
            <a:fld id="{289D71E3-7D81-4C24-B9D8-6B108755C64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300490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90" r:id="rId1"/>
    <p:sldLayoutId id="2147483791" r:id="rId2"/>
    <p:sldLayoutId id="2147483792" r:id="rId3"/>
    <p:sldLayoutId id="2147483793" r:id="rId4"/>
    <p:sldLayoutId id="2147483794" r:id="rId5"/>
    <p:sldLayoutId id="2147483795" r:id="rId6"/>
    <p:sldLayoutId id="2147483796" r:id="rId7"/>
    <p:sldLayoutId id="2147483797" r:id="rId8"/>
    <p:sldLayoutId id="2147483798" r:id="rId9"/>
    <p:sldLayoutId id="2147483799" r:id="rId10"/>
    <p:sldLayoutId id="214748380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4800" kern="1200" cap="none" spc="0" baseline="0" dirty="0">
          <a:solidFill>
            <a:schemeClr val="tx1"/>
          </a:solidFill>
          <a:effectLst/>
          <a:latin typeface="+mj-lt"/>
          <a:ea typeface="+mn-ea"/>
          <a:cs typeface="+mn-cs"/>
        </a:defRPr>
      </a:lvl1pPr>
    </p:titleStyle>
    <p:bodyStyle>
      <a:lvl1pPr marL="182880" indent="-182880" algn="l" defTabSz="914400" rtl="0" eaLnBrk="1" latinLnBrk="0" hangingPunct="1">
        <a:lnSpc>
          <a:spcPct val="100000"/>
        </a:lnSpc>
        <a:spcBef>
          <a:spcPts val="900"/>
        </a:spcBef>
        <a:spcAft>
          <a:spcPts val="0"/>
        </a:spcAft>
        <a:buClr>
          <a:schemeClr val="tx2">
            <a:lumMod val="60000"/>
            <a:lumOff val="40000"/>
          </a:schemeClr>
        </a:buClr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2">
            <a:lumMod val="60000"/>
            <a:lumOff val="40000"/>
          </a:schemeClr>
        </a:buClr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2">
            <a:lumMod val="60000"/>
            <a:lumOff val="40000"/>
          </a:schemeClr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2">
            <a:lumMod val="60000"/>
            <a:lumOff val="40000"/>
          </a:schemeClr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2">
            <a:lumMod val="60000"/>
            <a:lumOff val="40000"/>
          </a:schemeClr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2">
            <a:lumMod val="60000"/>
            <a:lumOff val="40000"/>
          </a:schemeClr>
        </a:buClr>
        <a:buFont typeface="Arial" pitchFamily="34" charset="0"/>
        <a:buChar char="•"/>
        <a:defRPr sz="1400" kern="1200">
          <a:solidFill>
            <a:schemeClr val="bg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2">
            <a:lumMod val="60000"/>
            <a:lumOff val="40000"/>
          </a:schemeClr>
        </a:buClr>
        <a:buFont typeface="Arial" pitchFamily="34" charset="0"/>
        <a:buChar char="•"/>
        <a:defRPr sz="1400" kern="1200">
          <a:solidFill>
            <a:schemeClr val="bg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2">
            <a:lumMod val="60000"/>
            <a:lumOff val="40000"/>
          </a:schemeClr>
        </a:buClr>
        <a:buFont typeface="Arial" pitchFamily="34" charset="0"/>
        <a:buChar char="•"/>
        <a:defRPr sz="1400" kern="1200">
          <a:solidFill>
            <a:schemeClr val="bg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2">
            <a:lumMod val="60000"/>
            <a:lumOff val="40000"/>
          </a:schemeClr>
        </a:buClr>
        <a:buFont typeface="Arial" pitchFamily="34" charset="0"/>
        <a:buChar char="•"/>
        <a:defRPr sz="1400" kern="1200">
          <a:solidFill>
            <a:schemeClr val="bg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7" descr="window3.png"/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828800" y="1295400"/>
            <a:ext cx="8534400" cy="68580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2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1828800" y="2057400"/>
            <a:ext cx="8534400" cy="342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 bwMode="white">
          <a:xfrm>
            <a:off x="406400" y="6356491"/>
            <a:ext cx="2844800" cy="365125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100" baseline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  <a:cs typeface="+mn-cs"/>
              </a:defRPr>
            </a:lvl1pPr>
          </a:lstStyle>
          <a:p>
            <a:fld id="{2F045090-10B2-423E-B8DC-C60CE373977A}" type="datetimeFigureOut">
              <a:rPr lang="id-ID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12/09/2023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 bwMode="white">
          <a:xfrm>
            <a:off x="3962400" y="6356491"/>
            <a:ext cx="4267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100" baseline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  <a:cs typeface="+mn-cs"/>
              </a:defRPr>
            </a:lvl1pPr>
          </a:lstStyle>
          <a:p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white">
          <a:xfrm>
            <a:off x="8900584" y="6364429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b="1" baseline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  <a:cs typeface="+mn-cs"/>
              </a:defRPr>
            </a:lvl1pPr>
          </a:lstStyle>
          <a:p>
            <a:fld id="{ABC5FD7F-A1BF-4FD1-8899-2F20604A3089}" type="slidenum">
              <a:rPr lang="id-ID">
                <a:solidFill>
                  <a:srgbClr val="9E8E5C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id-ID">
              <a:solidFill>
                <a:srgbClr val="9E8E5C">
                  <a:lumMod val="60000"/>
                  <a:lumOff val="4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44794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8" r:id="rId1"/>
    <p:sldLayoutId id="2147483839" r:id="rId2"/>
    <p:sldLayoutId id="2147483840" r:id="rId3"/>
    <p:sldLayoutId id="2147483841" r:id="rId4"/>
    <p:sldLayoutId id="2147483842" r:id="rId5"/>
    <p:sldLayoutId id="2147483843" r:id="rId6"/>
    <p:sldLayoutId id="2147483844" r:id="rId7"/>
    <p:sldLayoutId id="2147483845" r:id="rId8"/>
    <p:sldLayoutId id="2147483846" r:id="rId9"/>
    <p:sldLayoutId id="2147483847" r:id="rId10"/>
    <p:sldLayoutId id="2147483848" r:id="rId11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3600" kern="1200" cap="all" spc="3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Garamond" pitchFamily="18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indent="-273050" algn="l" rtl="0" eaLnBrk="1" fontAlgn="base" hangingPunct="1">
        <a:lnSpc>
          <a:spcPct val="150000"/>
        </a:lnSpc>
        <a:spcBef>
          <a:spcPct val="20000"/>
        </a:spcBef>
        <a:spcAft>
          <a:spcPct val="0"/>
        </a:spcAft>
        <a:buFont typeface="Wingdings" pitchFamily="2" charset="2"/>
        <a:buChar char="v"/>
        <a:defRPr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28600" algn="l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ClrTx/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ClrTx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ClrTx/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ClrTx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16000" y="4572000"/>
            <a:ext cx="9042400" cy="160020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16000" y="685800"/>
            <a:ext cx="10058400" cy="3886200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31200" y="6208907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2">
                    <a:lumMod val="90000"/>
                    <a:lumOff val="10000"/>
                  </a:schemeClr>
                </a:solidFill>
                <a:latin typeface="+mn-lt"/>
              </a:defRPr>
            </a:lvl1pPr>
          </a:lstStyle>
          <a:p>
            <a:fld id="{7FC8593D-7C47-471E-A8DF-97AC4FFD13F5}" type="datetimeFigureOut">
              <a:rPr lang="en-US" smtClean="0">
                <a:solidFill>
                  <a:srgbClr val="303030">
                    <a:lumMod val="90000"/>
                    <a:lumOff val="10000"/>
                  </a:srgbClr>
                </a:solidFill>
              </a:rPr>
              <a:pPr/>
              <a:t>9/12/2023</a:t>
            </a:fld>
            <a:endParaRPr lang="en-US" dirty="0">
              <a:solidFill>
                <a:srgbClr val="303030">
                  <a:lumMod val="90000"/>
                  <a:lumOff val="1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15999" y="6208907"/>
            <a:ext cx="649849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>
                <a:solidFill>
                  <a:schemeClr val="tx2">
                    <a:lumMod val="90000"/>
                    <a:lumOff val="10000"/>
                  </a:schemeClr>
                </a:solidFill>
              </a:defRPr>
            </a:lvl1pPr>
          </a:lstStyle>
          <a:p>
            <a:endParaRPr lang="en-US" dirty="0">
              <a:solidFill>
                <a:srgbClr val="303030">
                  <a:lumMod val="90000"/>
                  <a:lumOff val="1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0000" y="5687699"/>
            <a:ext cx="1016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defRPr>
            </a:lvl1pPr>
          </a:lstStyle>
          <a:p>
            <a:fld id="{289D71E3-7D81-4C24-B9D8-6B108755C64C}" type="slidenum">
              <a:rPr lang="en-US" smtClean="0">
                <a:solidFill>
                  <a:prstClr val="black">
                    <a:lumMod val="85000"/>
                    <a:lumOff val="1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036320" y="0"/>
            <a:ext cx="10058400" cy="381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036320" y="6172200"/>
            <a:ext cx="10058400" cy="274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49338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6" r:id="rId1"/>
    <p:sldLayoutId id="2147484027" r:id="rId2"/>
    <p:sldLayoutId id="2147484028" r:id="rId3"/>
    <p:sldLayoutId id="2147484029" r:id="rId4"/>
    <p:sldLayoutId id="2147484030" r:id="rId5"/>
    <p:sldLayoutId id="2147484031" r:id="rId6"/>
    <p:sldLayoutId id="2147484032" r:id="rId7"/>
    <p:sldLayoutId id="2147484033" r:id="rId8"/>
    <p:sldLayoutId id="2147484034" r:id="rId9"/>
    <p:sldLayoutId id="2147484035" r:id="rId10"/>
    <p:sldLayoutId id="2147484036" r:id="rId11"/>
    <p:sldLayoutId id="2147484037" r:id="rId12"/>
  </p:sldLayoutIdLst>
  <p:txStyles>
    <p:titleStyle>
      <a:lvl1pPr algn="l" defTabSz="914400" rtl="0" eaLnBrk="1" latinLnBrk="0" hangingPunct="1">
        <a:spcBef>
          <a:spcPct val="0"/>
        </a:spcBef>
        <a:buNone/>
        <a:defRPr sz="5400" kern="120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4320" indent="-27432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94360" indent="-27432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68680" indent="-2286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1371600" indent="-2286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8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1645920" indent="-2286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600" kern="1200">
          <a:solidFill>
            <a:schemeClr val="tx2"/>
          </a:solidFill>
          <a:latin typeface="+mn-lt"/>
          <a:ea typeface="+mn-ea"/>
          <a:cs typeface="+mn-cs"/>
        </a:defRPr>
      </a:lvl6pPr>
      <a:lvl7pPr marL="1901952" indent="-2286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2194560" indent="-2286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600" kern="1200">
          <a:solidFill>
            <a:schemeClr val="tx2"/>
          </a:solidFill>
          <a:latin typeface="+mn-lt"/>
          <a:ea typeface="+mn-ea"/>
          <a:cs typeface="+mn-cs"/>
        </a:defRPr>
      </a:lvl8pPr>
      <a:lvl9pPr marL="2468880" indent="-2286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6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5"/>
          <p:cNvGrpSpPr/>
          <p:nvPr/>
        </p:nvGrpSpPr>
        <p:grpSpPr>
          <a:xfrm>
            <a:off x="0" y="0"/>
            <a:ext cx="12192000" cy="6858000"/>
            <a:chOff x="0" y="0"/>
            <a:chExt cx="9144000" cy="6858000"/>
          </a:xfrm>
        </p:grpSpPr>
        <p:sp>
          <p:nvSpPr>
            <p:cNvPr id="8" name="Rectangle 7"/>
            <p:cNvSpPr/>
            <p:nvPr/>
          </p:nvSpPr>
          <p:spPr>
            <a:xfrm>
              <a:off x="0" y="0"/>
              <a:ext cx="71628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1765"/>
                  </a:srgbClr>
                </a:gs>
                <a:gs pos="60000">
                  <a:srgbClr val="FEFEFE">
                    <a:alpha val="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143000" y="0"/>
              <a:ext cx="8001000" cy="6858000"/>
            </a:xfrm>
            <a:prstGeom prst="rect">
              <a:avLst/>
            </a:prstGeom>
            <a:gradFill flip="none" rotWithShape="1">
              <a:gsLst>
                <a:gs pos="0">
                  <a:srgbClr val="010101">
                    <a:alpha val="56000"/>
                  </a:srgbClr>
                </a:gs>
                <a:gs pos="61000">
                  <a:srgbClr val="FEFEFE">
                    <a:alpha val="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 rot="10800000">
            <a:off x="838227" y="6069330"/>
            <a:ext cx="10561321" cy="537210"/>
          </a:xfrm>
          <a:custGeom>
            <a:avLst/>
            <a:gdLst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7785734 w 7955280"/>
              <a:gd name="connsiteY2" fmla="*/ 0 h 495300"/>
              <a:gd name="connsiteX3" fmla="*/ 7955280 w 7955280"/>
              <a:gd name="connsiteY3" fmla="*/ 495300 h 495300"/>
              <a:gd name="connsiteX4" fmla="*/ 0 w 7955280"/>
              <a:gd name="connsiteY4" fmla="*/ 495300 h 495300"/>
              <a:gd name="connsiteX0" fmla="*/ 0 w 7955280"/>
              <a:gd name="connsiteY0" fmla="*/ 495300 h 495300"/>
              <a:gd name="connsiteX1" fmla="*/ 169546 w 7955280"/>
              <a:gd name="connsiteY1" fmla="*/ 0 h 495300"/>
              <a:gd name="connsiteX2" fmla="*/ 3966210 w 7955280"/>
              <a:gd name="connsiteY2" fmla="*/ 95250 h 495300"/>
              <a:gd name="connsiteX3" fmla="*/ 7785734 w 7955280"/>
              <a:gd name="connsiteY3" fmla="*/ 0 h 495300"/>
              <a:gd name="connsiteX4" fmla="*/ 7955280 w 7955280"/>
              <a:gd name="connsiteY4" fmla="*/ 495300 h 495300"/>
              <a:gd name="connsiteX5" fmla="*/ 0 w 7955280"/>
              <a:gd name="connsiteY5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5280" h="495300">
                <a:moveTo>
                  <a:pt x="0" y="495300"/>
                </a:moveTo>
                <a:lnTo>
                  <a:pt x="169546" y="0"/>
                </a:lnTo>
                <a:lnTo>
                  <a:pt x="3966210" y="95250"/>
                </a:lnTo>
                <a:lnTo>
                  <a:pt x="7785734" y="0"/>
                </a:lnTo>
                <a:lnTo>
                  <a:pt x="7955280" y="495300"/>
                </a:lnTo>
                <a:lnTo>
                  <a:pt x="0" y="495300"/>
                </a:lnTo>
                <a:close/>
              </a:path>
            </a:pathLst>
          </a:custGeom>
          <a:gradFill flip="none" rotWithShape="1">
            <a:gsLst>
              <a:gs pos="30000">
                <a:srgbClr val="010101">
                  <a:alpha val="34000"/>
                </a:srgbClr>
              </a:gs>
              <a:gs pos="100000">
                <a:srgbClr val="010101">
                  <a:alpha val="26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975360" y="575310"/>
            <a:ext cx="10261600" cy="5715000"/>
          </a:xfrm>
          <a:prstGeom prst="rect">
            <a:avLst/>
          </a:prstGeom>
          <a:solidFill>
            <a:schemeClr val="bg1">
              <a:lumMod val="75000"/>
              <a:lumOff val="25000"/>
            </a:schemeClr>
          </a:solid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975360" y="576072"/>
            <a:ext cx="10261600" cy="5715000"/>
          </a:xfrm>
          <a:prstGeom prst="rect">
            <a:avLst/>
          </a:prstGeom>
          <a:blipFill dpi="0" rotWithShape="1">
            <a:blip r:embed="rId14" cstate="print">
              <a:alphaModFix amt="20000"/>
              <a:grayscl/>
              <a:lum contrast="12000"/>
            </a:blip>
            <a:srcRect/>
            <a:tile tx="0" ty="0" sx="100000" sy="100000" flip="none" algn="tl"/>
          </a:blipFill>
          <a:ln w="6350">
            <a:noFill/>
          </a:ln>
          <a:effectLst>
            <a:outerShdw blurRad="1016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 rot="1435684">
            <a:off x="724991" y="273091"/>
            <a:ext cx="757108" cy="567830"/>
          </a:xfrm>
          <a:prstGeom prst="rect">
            <a:avLst/>
          </a:prstGeom>
          <a:noFill/>
        </p:spPr>
      </p:pic>
      <p:pic>
        <p:nvPicPr>
          <p:cNvPr id="14" name="Picture 2" descr="C:\Users\Administrator\Desktop\Pushpin Dev\Assets\pushpinLeft.png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 rot="4096196">
            <a:off x="10914593" y="203675"/>
            <a:ext cx="566928" cy="755904"/>
          </a:xfrm>
          <a:prstGeom prst="rect">
            <a:avLst/>
          </a:prstGeom>
          <a:noFill/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60059" y="817705"/>
            <a:ext cx="9286993" cy="120248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50802" y="2119257"/>
            <a:ext cx="8261873" cy="360381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06119" y="5809275"/>
            <a:ext cx="161842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  <a:latin typeface="Rage Italic" pitchFamily="66" charset="0"/>
              </a:defRPr>
            </a:lvl1pPr>
          </a:lstStyle>
          <a:p>
            <a:fld id="{7FC8593D-7C47-471E-A8DF-97AC4FFD13F5}" type="datetimeFigureOut">
              <a:rPr lang="en-US" smtClean="0"/>
              <a:pPr/>
              <a:t>9/12/2023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19204" y="5809275"/>
            <a:ext cx="738691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>
                <a:solidFill>
                  <a:schemeClr val="tx2"/>
                </a:solidFill>
                <a:latin typeface="Rage Italic" pitchFamily="66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27018" y="5809275"/>
            <a:ext cx="73869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2"/>
                </a:solidFill>
                <a:latin typeface="Rage Italic" pitchFamily="66" charset="0"/>
              </a:defRPr>
            </a:lvl1pPr>
          </a:lstStyle>
          <a:p>
            <a:fld id="{289D71E3-7D81-4C24-B9D8-6B108755C64C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2" r:id="rId1"/>
    <p:sldLayoutId id="2147484053" r:id="rId2"/>
    <p:sldLayoutId id="2147484054" r:id="rId3"/>
    <p:sldLayoutId id="2147484055" r:id="rId4"/>
    <p:sldLayoutId id="2147484056" r:id="rId5"/>
    <p:sldLayoutId id="2147484057" r:id="rId6"/>
    <p:sldLayoutId id="2147484058" r:id="rId7"/>
    <p:sldLayoutId id="2147484059" r:id="rId8"/>
    <p:sldLayoutId id="2147484060" r:id="rId9"/>
    <p:sldLayoutId id="2147484061" r:id="rId10"/>
    <p:sldLayoutId id="2147484062" r:id="rId11"/>
    <p:sldLayoutId id="2147484063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4320" indent="-27432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7432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28016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64592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1168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37744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74320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108960" indent="-228600" algn="l" defTabSz="914400" rtl="0" eaLnBrk="1" latinLnBrk="0" hangingPunct="1">
        <a:spcBef>
          <a:spcPct val="20000"/>
        </a:spcBef>
        <a:buClr>
          <a:schemeClr val="accent2"/>
        </a:buClr>
        <a:buSzPct val="85000"/>
        <a:buFont typeface="Brush Script MT" pitchFamily="66" charset="0"/>
        <a:buChar char="O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-3174" y="5050633"/>
            <a:ext cx="4765676" cy="1807368"/>
          </a:xfrm>
          <a:custGeom>
            <a:avLst/>
            <a:gdLst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3571875 w 3571875"/>
              <a:gd name="connsiteY2" fmla="*/ 4210050 h 4210050"/>
              <a:gd name="connsiteX3" fmla="*/ 0 w 3571875"/>
              <a:gd name="connsiteY3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88394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205038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281238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76450 w 3571875"/>
              <a:gd name="connsiteY2" fmla="*/ 2274094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245519 w 3571875"/>
              <a:gd name="connsiteY2" fmla="*/ 2405063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38350 w 3571875"/>
              <a:gd name="connsiteY2" fmla="*/ 2405063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2433637 h 2433637"/>
              <a:gd name="connsiteX1" fmla="*/ 257175 w 3571875"/>
              <a:gd name="connsiteY1" fmla="*/ 0 h 2433637"/>
              <a:gd name="connsiteX2" fmla="*/ 2038350 w 3571875"/>
              <a:gd name="connsiteY2" fmla="*/ 628650 h 2433637"/>
              <a:gd name="connsiteX3" fmla="*/ 3571875 w 3571875"/>
              <a:gd name="connsiteY3" fmla="*/ 2433637 h 2433637"/>
              <a:gd name="connsiteX4" fmla="*/ 0 w 3571875"/>
              <a:gd name="connsiteY4" fmla="*/ 2433637 h 2433637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0732 w 3574257"/>
              <a:gd name="connsiteY2" fmla="*/ 238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924051 w 3574257"/>
              <a:gd name="connsiteY2" fmla="*/ 30718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9749 h 1809749"/>
              <a:gd name="connsiteX1" fmla="*/ 0 w 3574257"/>
              <a:gd name="connsiteY1" fmla="*/ 2381 h 1809749"/>
              <a:gd name="connsiteX2" fmla="*/ 2038351 w 3574257"/>
              <a:gd name="connsiteY2" fmla="*/ 0 h 1809749"/>
              <a:gd name="connsiteX3" fmla="*/ 3574257 w 3574257"/>
              <a:gd name="connsiteY3" fmla="*/ 1809749 h 1809749"/>
              <a:gd name="connsiteX4" fmla="*/ 2382 w 3574257"/>
              <a:gd name="connsiteY4" fmla="*/ 1809749 h 1809749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640682 w 3574257"/>
              <a:gd name="connsiteY2" fmla="*/ 450057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9749 h 1809749"/>
              <a:gd name="connsiteX1" fmla="*/ 0 w 3574257"/>
              <a:gd name="connsiteY1" fmla="*/ 2381 h 1809749"/>
              <a:gd name="connsiteX2" fmla="*/ 2038351 w 3574257"/>
              <a:gd name="connsiteY2" fmla="*/ 0 h 1809749"/>
              <a:gd name="connsiteX3" fmla="*/ 3574257 w 3574257"/>
              <a:gd name="connsiteY3" fmla="*/ 1809749 h 1809749"/>
              <a:gd name="connsiteX4" fmla="*/ 2382 w 3574257"/>
              <a:gd name="connsiteY4" fmla="*/ 1809749 h 1809749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657351 w 3574257"/>
              <a:gd name="connsiteY2" fmla="*/ 23098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0732 w 3574257"/>
              <a:gd name="connsiteY2" fmla="*/ 238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774032 w 3574257"/>
              <a:gd name="connsiteY2" fmla="*/ 161925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969294 w 3574257"/>
              <a:gd name="connsiteY2" fmla="*/ 2143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819275 w 3574257"/>
              <a:gd name="connsiteY2" fmla="*/ 200026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5494 w 3574257"/>
              <a:gd name="connsiteY2" fmla="*/ 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4257" h="1807368">
                <a:moveTo>
                  <a:pt x="2382" y="1807368"/>
                </a:moveTo>
                <a:lnTo>
                  <a:pt x="0" y="0"/>
                </a:lnTo>
                <a:lnTo>
                  <a:pt x="2045494" y="1"/>
                </a:lnTo>
                <a:lnTo>
                  <a:pt x="3574257" y="1807368"/>
                </a:lnTo>
                <a:lnTo>
                  <a:pt x="2382" y="180736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-3173" y="5051415"/>
            <a:ext cx="12195173" cy="1806709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  <a:gd name="connsiteX0" fmla="*/ 0 w 3352800"/>
              <a:gd name="connsiteY0" fmla="*/ 2002631 h 2002631"/>
              <a:gd name="connsiteX1" fmla="*/ 754045 w 3352800"/>
              <a:gd name="connsiteY1" fmla="*/ 146832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534305 h 534305"/>
              <a:gd name="connsiteX1" fmla="*/ 754045 w 3352800"/>
              <a:gd name="connsiteY1" fmla="*/ 0 h 534305"/>
              <a:gd name="connsiteX2" fmla="*/ 3352800 w 3352800"/>
              <a:gd name="connsiteY2" fmla="*/ 7687 h 534305"/>
              <a:gd name="connsiteX3" fmla="*/ 3352800 w 3352800"/>
              <a:gd name="connsiteY3" fmla="*/ 534305 h 534305"/>
              <a:gd name="connsiteX4" fmla="*/ 0 w 3352800"/>
              <a:gd name="connsiteY4" fmla="*/ 534305 h 534305"/>
              <a:gd name="connsiteX0" fmla="*/ 0 w 3352800"/>
              <a:gd name="connsiteY0" fmla="*/ 534305 h 534305"/>
              <a:gd name="connsiteX1" fmla="*/ 754045 w 3352800"/>
              <a:gd name="connsiteY1" fmla="*/ 0 h 534305"/>
              <a:gd name="connsiteX2" fmla="*/ 3352800 w 3352800"/>
              <a:gd name="connsiteY2" fmla="*/ 7687 h 534305"/>
              <a:gd name="connsiteX3" fmla="*/ 3352800 w 3352800"/>
              <a:gd name="connsiteY3" fmla="*/ 534305 h 534305"/>
              <a:gd name="connsiteX4" fmla="*/ 0 w 3352800"/>
              <a:gd name="connsiteY4" fmla="*/ 534305 h 534305"/>
              <a:gd name="connsiteX0" fmla="*/ 0 w 3352800"/>
              <a:gd name="connsiteY0" fmla="*/ 526618 h 526618"/>
              <a:gd name="connsiteX1" fmla="*/ 980611 w 3352800"/>
              <a:gd name="connsiteY1" fmla="*/ 93681 h 526618"/>
              <a:gd name="connsiteX2" fmla="*/ 3352800 w 3352800"/>
              <a:gd name="connsiteY2" fmla="*/ 0 h 526618"/>
              <a:gd name="connsiteX3" fmla="*/ 3352800 w 3352800"/>
              <a:gd name="connsiteY3" fmla="*/ 526618 h 526618"/>
              <a:gd name="connsiteX4" fmla="*/ 0 w 3352800"/>
              <a:gd name="connsiteY4" fmla="*/ 526618 h 526618"/>
              <a:gd name="connsiteX0" fmla="*/ 0 w 3352800"/>
              <a:gd name="connsiteY0" fmla="*/ 526888 h 526888"/>
              <a:gd name="connsiteX1" fmla="*/ 744735 w 3352800"/>
              <a:gd name="connsiteY1" fmla="*/ 0 h 526888"/>
              <a:gd name="connsiteX2" fmla="*/ 3352800 w 3352800"/>
              <a:gd name="connsiteY2" fmla="*/ 270 h 526888"/>
              <a:gd name="connsiteX3" fmla="*/ 3352800 w 3352800"/>
              <a:gd name="connsiteY3" fmla="*/ 526888 h 526888"/>
              <a:gd name="connsiteX4" fmla="*/ 0 w 3352800"/>
              <a:gd name="connsiteY4" fmla="*/ 526888 h 526888"/>
              <a:gd name="connsiteX0" fmla="*/ 0 w 3352800"/>
              <a:gd name="connsiteY0" fmla="*/ 526618 h 526618"/>
              <a:gd name="connsiteX1" fmla="*/ 811948 w 3352800"/>
              <a:gd name="connsiteY1" fmla="*/ 60921 h 526618"/>
              <a:gd name="connsiteX2" fmla="*/ 3352800 w 3352800"/>
              <a:gd name="connsiteY2" fmla="*/ 0 h 526618"/>
              <a:gd name="connsiteX3" fmla="*/ 3352800 w 3352800"/>
              <a:gd name="connsiteY3" fmla="*/ 526618 h 526618"/>
              <a:gd name="connsiteX4" fmla="*/ 0 w 3352800"/>
              <a:gd name="connsiteY4" fmla="*/ 526618 h 526618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352800 w 3352800"/>
              <a:gd name="connsiteY2" fmla="*/ 966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241069 w 3352800"/>
              <a:gd name="connsiteY2" fmla="*/ 94144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352800 w 3352800"/>
              <a:gd name="connsiteY2" fmla="*/ 271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313 h 527313"/>
              <a:gd name="connsiteX1" fmla="*/ 900984 w 3352800"/>
              <a:gd name="connsiteY1" fmla="*/ 97774 h 527313"/>
              <a:gd name="connsiteX2" fmla="*/ 3352800 w 3352800"/>
              <a:gd name="connsiteY2" fmla="*/ 0 h 527313"/>
              <a:gd name="connsiteX3" fmla="*/ 3352800 w 3352800"/>
              <a:gd name="connsiteY3" fmla="*/ 527313 h 527313"/>
              <a:gd name="connsiteX4" fmla="*/ 0 w 3352800"/>
              <a:gd name="connsiteY4" fmla="*/ 527313 h 527313"/>
              <a:gd name="connsiteX0" fmla="*/ 0 w 3352800"/>
              <a:gd name="connsiteY0" fmla="*/ 527584 h 527584"/>
              <a:gd name="connsiteX1" fmla="*/ 748227 w 3352800"/>
              <a:gd name="connsiteY1" fmla="*/ 0 h 527584"/>
              <a:gd name="connsiteX2" fmla="*/ 3352800 w 3352800"/>
              <a:gd name="connsiteY2" fmla="*/ 271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527584">
                <a:moveTo>
                  <a:pt x="0" y="527584"/>
                </a:moveTo>
                <a:lnTo>
                  <a:pt x="748227" y="0"/>
                </a:lnTo>
                <a:lnTo>
                  <a:pt x="3352800" y="271"/>
                </a:lnTo>
                <a:lnTo>
                  <a:pt x="3352800" y="527584"/>
                </a:lnTo>
                <a:lnTo>
                  <a:pt x="0" y="527584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365760"/>
            <a:ext cx="10027920" cy="54864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100751"/>
            <a:ext cx="10027920" cy="35798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19140000">
            <a:off x="268224" y="5870448"/>
            <a:ext cx="2901696" cy="20116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FFFFFF"/>
                </a:solidFill>
              </a:defRPr>
            </a:lvl1pPr>
          </a:lstStyle>
          <a:p>
            <a:fld id="{7FC8593D-7C47-471E-A8DF-97AC4FFD13F5}" type="datetimeFigureOut">
              <a:rPr lang="en-US" smtClean="0"/>
              <a:pPr/>
              <a:t>9/12/2023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690019" y="6285122"/>
            <a:ext cx="6299200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spc="200" baseline="0"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201384" y="6170822"/>
            <a:ext cx="670560" cy="502920"/>
          </a:xfrm>
          <a:prstGeom prst="ellipse">
            <a:avLst/>
          </a:prstGeom>
          <a:ln w="19050">
            <a:solidFill>
              <a:srgbClr val="FFFFFF"/>
            </a:solidFill>
          </a:ln>
        </p:spPr>
        <p:txBody>
          <a:bodyPr vert="horz" lIns="9144" tIns="9144" rIns="9144" bIns="9144" rtlCol="0" anchor="ctr">
            <a:normAutofit/>
          </a:bodyPr>
          <a:lstStyle>
            <a:lvl1pPr algn="ctr">
              <a:defRPr sz="1650">
                <a:solidFill>
                  <a:srgbClr val="FFFFFF"/>
                </a:solidFill>
              </a:defRPr>
            </a:lvl1pPr>
          </a:lstStyle>
          <a:p>
            <a:fld id="{289D71E3-7D81-4C24-B9D8-6B108755C64C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5" r:id="rId1"/>
    <p:sldLayoutId id="2147484066" r:id="rId2"/>
    <p:sldLayoutId id="2147484067" r:id="rId3"/>
    <p:sldLayoutId id="2147484068" r:id="rId4"/>
    <p:sldLayoutId id="2147484069" r:id="rId5"/>
    <p:sldLayoutId id="2147484070" r:id="rId6"/>
    <p:sldLayoutId id="2147484071" r:id="rId7"/>
    <p:sldLayoutId id="2147484072" r:id="rId8"/>
    <p:sldLayoutId id="2147484073" r:id="rId9"/>
    <p:sldLayoutId id="2147484074" r:id="rId10"/>
    <p:sldLayoutId id="2147484075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28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ts val="800"/>
        </a:spcBef>
        <a:buFont typeface="Arial" pitchFamily="34" charset="0"/>
        <a:buNone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73736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402336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630936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859536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097280" indent="-173736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353312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581912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792224" indent="-164592" algn="l" defTabSz="914400" rtl="0" eaLnBrk="1" latinLnBrk="0" hangingPunct="1">
        <a:spcBef>
          <a:spcPts val="300"/>
        </a:spcBef>
        <a:buClr>
          <a:schemeClr val="accent2"/>
        </a:buClr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465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F19DCA-4A5B-42BD-B96A-08402EAE0BF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465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465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39FDB0-E4A8-4FEB-BBE7-BEA81D2AEBB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57516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7" r:id="rId1"/>
    <p:sldLayoutId id="2147484078" r:id="rId2"/>
    <p:sldLayoutId id="2147484079" r:id="rId3"/>
    <p:sldLayoutId id="2147484080" r:id="rId4"/>
    <p:sldLayoutId id="2147484081" r:id="rId5"/>
    <p:sldLayoutId id="2147484082" r:id="rId6"/>
    <p:sldLayoutId id="2147484083" r:id="rId7"/>
    <p:sldLayoutId id="2147484084" r:id="rId8"/>
    <p:sldLayoutId id="2147484085" r:id="rId9"/>
    <p:sldLayoutId id="2147484086" r:id="rId10"/>
    <p:sldLayoutId id="214748408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44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443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44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7271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3" r:id="rId1"/>
    <p:sldLayoutId id="2147484114" r:id="rId2"/>
    <p:sldLayoutId id="2147484115" r:id="rId3"/>
    <p:sldLayoutId id="2147484116" r:id="rId4"/>
    <p:sldLayoutId id="2147484117" r:id="rId5"/>
    <p:sldLayoutId id="2147484118" r:id="rId6"/>
    <p:sldLayoutId id="2147484119" r:id="rId7"/>
    <p:sldLayoutId id="2147484120" r:id="rId8"/>
    <p:sldLayoutId id="2147484121" r:id="rId9"/>
    <p:sldLayoutId id="2147484122" r:id="rId10"/>
    <p:sldLayoutId id="214748412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3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28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38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image" Target="../media/image39.gif"/><Relationship Id="rId1" Type="http://schemas.openxmlformats.org/officeDocument/2006/relationships/slideLayout" Target="../slideLayouts/slideLayout150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71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8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9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3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2" Type="http://schemas.openxmlformats.org/officeDocument/2006/relationships/diagramData" Target="../diagrams/data6.xml"/><Relationship Id="rId1" Type="http://schemas.openxmlformats.org/officeDocument/2006/relationships/slideLayout" Target="../slideLayouts/slideLayout206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233.xml"/><Relationship Id="rId4" Type="http://schemas.openxmlformats.org/officeDocument/2006/relationships/image" Target="../media/image47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9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38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3.gi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0.xml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27.jpeg"/><Relationship Id="rId7" Type="http://schemas.openxmlformats.org/officeDocument/2006/relationships/diagramColors" Target="../diagrams/colors1.xml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66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Relationship Id="rId9" Type="http://schemas.openxmlformats.org/officeDocument/2006/relationships/image" Target="../media/image2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0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59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117.xml"/><Relationship Id="rId4" Type="http://schemas.openxmlformats.org/officeDocument/2006/relationships/image" Target="../media/image33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117.xml"/><Relationship Id="rId4" Type="http://schemas.openxmlformats.org/officeDocument/2006/relationships/image" Target="../media/image3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Lenovo Ideapad\Downloads\Akhlaq\W7L92984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5456648" y="2637004"/>
            <a:ext cx="2151551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>
                <a:ln w="17780" cmpd="sng">
                  <a:solidFill>
                    <a:srgbClr val="002060"/>
                  </a:solidFill>
                  <a:prstDash val="solid"/>
                  <a:miter lim="800000"/>
                </a:ln>
                <a:gradFill flip="none" rotWithShape="1">
                  <a:gsLst>
                    <a:gs pos="0">
                      <a:srgbClr val="FFC000">
                        <a:tint val="66000"/>
                        <a:satMod val="160000"/>
                      </a:srgbClr>
                    </a:gs>
                    <a:gs pos="50000">
                      <a:srgbClr val="FFC000">
                        <a:tint val="44500"/>
                        <a:satMod val="160000"/>
                      </a:srgbClr>
                    </a:gs>
                    <a:gs pos="100000">
                      <a:srgbClr val="FFC000">
                        <a:tint val="23500"/>
                        <a:satMod val="160000"/>
                      </a:srgbClr>
                    </a:gs>
                  </a:gsLst>
                  <a:lin ang="13500000" scaled="1"/>
                  <a:tileRect/>
                </a:gradFill>
                <a:effectLst>
                  <a:glow rad="101600">
                    <a:srgbClr val="FFFF00">
                      <a:alpha val="40000"/>
                    </a:srgbClr>
                  </a:glow>
                  <a:outerShdw blurRad="50800" algn="tl" rotWithShape="0">
                    <a:srgbClr val="000000"/>
                  </a:outerShdw>
                </a:effectLst>
                <a:latin typeface="37 Kilobyte" panose="00000400000000000000" pitchFamily="2" charset="0"/>
              </a:rPr>
              <a:t>KONSEP</a:t>
            </a:r>
          </a:p>
        </p:txBody>
      </p:sp>
      <p:sp>
        <p:nvSpPr>
          <p:cNvPr id="7" name="Rectangle 6"/>
          <p:cNvSpPr/>
          <p:nvPr/>
        </p:nvSpPr>
        <p:spPr>
          <a:xfrm>
            <a:off x="5286981" y="3356999"/>
            <a:ext cx="3977371" cy="10156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6000" b="1" dirty="0">
                <a:ln w="17780" cmpd="sng">
                  <a:solidFill>
                    <a:srgbClr val="002060"/>
                  </a:solidFill>
                  <a:prstDash val="solid"/>
                  <a:miter lim="800000"/>
                </a:ln>
                <a:solidFill>
                  <a:srgbClr val="FFC000"/>
                </a:solidFill>
                <a:effectLst>
                  <a:glow rad="101600">
                    <a:srgbClr val="A09781">
                      <a:satMod val="175000"/>
                      <a:alpha val="40000"/>
                    </a:srgbClr>
                  </a:glow>
                  <a:outerShdw blurRad="50800" algn="tl" rotWithShape="0">
                    <a:srgbClr val="000000"/>
                  </a:outerShdw>
                </a:effectLst>
                <a:latin typeface="Africaans SF" pitchFamily="2" charset="0"/>
              </a:rPr>
              <a:t>AKHLAQ</a:t>
            </a:r>
          </a:p>
        </p:txBody>
      </p:sp>
      <p:sp>
        <p:nvSpPr>
          <p:cNvPr id="8" name="Rectangle 17"/>
          <p:cNvSpPr>
            <a:spLocks noChangeArrowheads="1"/>
          </p:cNvSpPr>
          <p:nvPr/>
        </p:nvSpPr>
        <p:spPr bwMode="auto">
          <a:xfrm>
            <a:off x="6744072" y="4221180"/>
            <a:ext cx="338437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dirty="0">
                <a:ln>
                  <a:solidFill>
                    <a:prstClr val="black"/>
                  </a:solidFill>
                </a:ln>
                <a:solidFill>
                  <a:srgbClr val="FFFF00"/>
                </a:solidFill>
                <a:effectLst>
                  <a:glow rad="101600">
                    <a:srgbClr val="9BBB59">
                      <a:satMod val="175000"/>
                      <a:alpha val="40000"/>
                    </a:srgbClr>
                  </a:glow>
                </a:effectLst>
                <a:latin typeface="Bauhaus 93" pitchFamily="82" charset="0"/>
                <a:cs typeface="Arial" charset="0"/>
              </a:rPr>
              <a:t>DALAM ISLAM</a:t>
            </a:r>
          </a:p>
        </p:txBody>
      </p:sp>
    </p:spTree>
    <p:extLst>
      <p:ext uri="{BB962C8B-B14F-4D97-AF65-F5344CB8AC3E}">
        <p14:creationId xmlns:p14="http://schemas.microsoft.com/office/powerpoint/2010/main" val="2766443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2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13246388"/>
              </p:ext>
            </p:extLst>
          </p:nvPr>
        </p:nvGraphicFramePr>
        <p:xfrm>
          <a:off x="3571800" y="2133600"/>
          <a:ext cx="7924800" cy="3886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Rounded Rectangular Callout 4"/>
          <p:cNvSpPr/>
          <p:nvPr/>
        </p:nvSpPr>
        <p:spPr>
          <a:xfrm>
            <a:off x="2167136" y="3226296"/>
            <a:ext cx="3352800" cy="1066800"/>
          </a:xfrm>
          <a:prstGeom prst="wedgeRoundRectCallout">
            <a:avLst>
              <a:gd name="adj1" fmla="val 71579"/>
              <a:gd name="adj2" fmla="val 103296"/>
              <a:gd name="adj3" fmla="val 16667"/>
            </a:avLst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2800" b="1" dirty="0">
                <a:solidFill>
                  <a:srgbClr val="FFFF00"/>
                </a:solidFill>
              </a:rPr>
              <a:t>MORALE</a:t>
            </a:r>
          </a:p>
        </p:txBody>
      </p:sp>
    </p:spTree>
    <p:extLst>
      <p:ext uri="{BB962C8B-B14F-4D97-AF65-F5344CB8AC3E}">
        <p14:creationId xmlns:p14="http://schemas.microsoft.com/office/powerpoint/2010/main" val="2123865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100">
        <p14:switch dir="r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76672"/>
            <a:ext cx="5126360" cy="936104"/>
          </a:xfr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/>
          <a:lstStyle/>
          <a:p>
            <a:r>
              <a:rPr lang="id-ID" dirty="0"/>
              <a:t>Bagaimana Akhlaq?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>
            <a:normAutofit/>
          </a:bodyPr>
          <a:lstStyle/>
          <a:p>
            <a:r>
              <a:rPr lang="id-ID" sz="3200" dirty="0"/>
              <a:t>Etika </a:t>
            </a:r>
            <a:r>
              <a:rPr lang="id-ID" sz="3200" i="1" dirty="0">
                <a:solidFill>
                  <a:srgbClr val="FFFF00"/>
                </a:solidFill>
                <a:latin typeface="Garamond" pitchFamily="18" charset="0"/>
              </a:rPr>
              <a:t>&amp;</a:t>
            </a:r>
            <a:r>
              <a:rPr lang="id-ID" sz="3200" dirty="0">
                <a:latin typeface="Monotype Corsiva" pitchFamily="66" charset="0"/>
              </a:rPr>
              <a:t> </a:t>
            </a:r>
            <a:r>
              <a:rPr lang="id-ID" sz="3200" dirty="0"/>
              <a:t>Moral </a:t>
            </a:r>
            <a:r>
              <a:rPr lang="id-ID" sz="3200" b="1" dirty="0">
                <a:solidFill>
                  <a:srgbClr val="FFFF00"/>
                </a:solidFill>
              </a:rPr>
              <a:t>+ </a:t>
            </a:r>
            <a:r>
              <a:rPr lang="id-ID" sz="3200" dirty="0">
                <a:solidFill>
                  <a:srgbClr val="FFFF00"/>
                </a:solidFill>
              </a:rPr>
              <a:t>(PLUS)</a:t>
            </a:r>
          </a:p>
          <a:p>
            <a:r>
              <a:rPr lang="id-ID" sz="3200" dirty="0"/>
              <a:t>Di mana </a:t>
            </a:r>
            <a:r>
              <a:rPr lang="id-ID" sz="3200" b="1" dirty="0">
                <a:solidFill>
                  <a:srgbClr val="FFFF00"/>
                </a:solidFill>
              </a:rPr>
              <a:t>+</a:t>
            </a:r>
            <a:r>
              <a:rPr lang="id-ID" sz="3200" dirty="0"/>
              <a:t> nya?</a:t>
            </a:r>
          </a:p>
          <a:p>
            <a:r>
              <a:rPr lang="id-ID" sz="3200" dirty="0"/>
              <a:t>Akhlaq </a:t>
            </a:r>
            <a:r>
              <a:rPr lang="id-ID" sz="3200" dirty="0">
                <a:solidFill>
                  <a:srgbClr val="FFFF00"/>
                </a:solidFill>
              </a:rPr>
              <a:t>» tanggung jawab manusia (MAKHLUQ) kepada Allah Sang Pencipta (KHALIQ) berupa perilaku dan tindakan (AKHLAQ).</a:t>
            </a:r>
            <a:endParaRPr lang="id-ID" sz="3200" dirty="0"/>
          </a:p>
          <a:p>
            <a:pPr>
              <a:buNone/>
            </a:pPr>
            <a:endParaRPr lang="id-ID" sz="3200" dirty="0"/>
          </a:p>
        </p:txBody>
      </p:sp>
    </p:spTree>
    <p:extLst>
      <p:ext uri="{BB962C8B-B14F-4D97-AF65-F5344CB8AC3E}">
        <p14:creationId xmlns:p14="http://schemas.microsoft.com/office/powerpoint/2010/main" val="1030286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07368" y="404664"/>
            <a:ext cx="1693092" cy="523220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id-ID" sz="2800" dirty="0">
                <a:solidFill>
                  <a:schemeClr val="bg1"/>
                </a:solidFill>
              </a:rPr>
              <a:t>Etimologi</a:t>
            </a:r>
          </a:p>
        </p:txBody>
      </p:sp>
      <p:sp>
        <p:nvSpPr>
          <p:cNvPr id="8" name="Rectangle 7"/>
          <p:cNvSpPr/>
          <p:nvPr/>
        </p:nvSpPr>
        <p:spPr>
          <a:xfrm>
            <a:off x="263354" y="1399416"/>
            <a:ext cx="1915974" cy="2677656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T</a:t>
            </a:r>
            <a:r>
              <a:rPr lang="id-ID" sz="2400" dirty="0">
                <a:solidFill>
                  <a:schemeClr val="bg1"/>
                </a:solidFill>
              </a:rPr>
              <a:t>ingkah laku</a:t>
            </a:r>
          </a:p>
          <a:p>
            <a:pPr algn="ctr"/>
            <a:endParaRPr lang="id-ID" sz="2400" dirty="0">
              <a:solidFill>
                <a:schemeClr val="bg1"/>
              </a:solidFill>
            </a:endParaRPr>
          </a:p>
          <a:p>
            <a:pPr algn="ctr"/>
            <a:r>
              <a:rPr lang="id-ID" sz="2400" dirty="0">
                <a:solidFill>
                  <a:schemeClr val="bg1"/>
                </a:solidFill>
              </a:rPr>
              <a:t>Tabiat</a:t>
            </a:r>
          </a:p>
          <a:p>
            <a:pPr algn="ctr"/>
            <a:endParaRPr lang="id-ID" sz="2400" dirty="0">
              <a:solidFill>
                <a:schemeClr val="bg1"/>
              </a:solidFill>
            </a:endParaRPr>
          </a:p>
          <a:p>
            <a:pPr algn="ctr"/>
            <a:r>
              <a:rPr lang="id-ID" sz="2400" dirty="0">
                <a:solidFill>
                  <a:schemeClr val="bg1"/>
                </a:solidFill>
              </a:rPr>
              <a:t>Perangai</a:t>
            </a:r>
          </a:p>
          <a:p>
            <a:pPr algn="ctr"/>
            <a:endParaRPr lang="id-ID" sz="2400" dirty="0">
              <a:solidFill>
                <a:schemeClr val="bg1"/>
              </a:solidFill>
            </a:endParaRPr>
          </a:p>
          <a:p>
            <a:pPr algn="ctr"/>
            <a:r>
              <a:rPr lang="en-US" sz="2400" dirty="0">
                <a:solidFill>
                  <a:schemeClr val="bg1"/>
                </a:solidFill>
              </a:rPr>
              <a:t>B</a:t>
            </a:r>
            <a:r>
              <a:rPr lang="id-ID" sz="2400" dirty="0">
                <a:solidFill>
                  <a:schemeClr val="bg1"/>
                </a:solidFill>
              </a:rPr>
              <a:t>udi pekerti</a:t>
            </a:r>
          </a:p>
        </p:txBody>
      </p:sp>
      <p:cxnSp>
        <p:nvCxnSpPr>
          <p:cNvPr id="12" name="Straight Connector 11"/>
          <p:cNvCxnSpPr/>
          <p:nvPr/>
        </p:nvCxnSpPr>
        <p:spPr>
          <a:xfrm>
            <a:off x="450957" y="1052736"/>
            <a:ext cx="158729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47355" y="5601434"/>
            <a:ext cx="3250505" cy="707886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4000" spc="300" dirty="0" err="1">
                <a:latin typeface="Impact" panose="020B0806030902050204" pitchFamily="34" charset="0"/>
              </a:rPr>
              <a:t>Ta’rif</a:t>
            </a:r>
            <a:r>
              <a:rPr lang="id-ID" sz="4000" spc="300" dirty="0">
                <a:latin typeface="Impact" panose="020B0806030902050204" pitchFamily="34" charset="0"/>
              </a:rPr>
              <a:t> Akhlaq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107711" y="1042179"/>
            <a:ext cx="5583580" cy="584775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algn="r" rtl="1"/>
            <a:r>
              <a:rPr lang="ar-SA" sz="3200" spc="300" dirty="0">
                <a:latin typeface="Impact" panose="020B0806030902050204" pitchFamily="34" charset="0"/>
              </a:rPr>
              <a:t>أَخْلَاقٌ –خُلُقٌ ◄ خَلَقَ-يَخْلُقُ</a:t>
            </a:r>
            <a:endParaRPr lang="id-ID" sz="3200" spc="300" dirty="0">
              <a:latin typeface="Impact" panose="020B080603090205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791791" y="304930"/>
            <a:ext cx="2173015" cy="584775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r" rtl="1"/>
            <a:r>
              <a:rPr lang="ar-SA" sz="3200" spc="300" dirty="0">
                <a:latin typeface="Impact" panose="020B0806030902050204" pitchFamily="34" charset="0"/>
              </a:rPr>
              <a:t>◄ خَالِقٌ</a:t>
            </a:r>
            <a:endParaRPr lang="id-ID" sz="3200" spc="300" dirty="0">
              <a:latin typeface="Impact" panose="020B080603090205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791831" y="929760"/>
            <a:ext cx="2172975" cy="584775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r" rtl="1"/>
            <a:r>
              <a:rPr lang="ar-SA" sz="3200" spc="300" dirty="0">
                <a:latin typeface="Impact" panose="020B0806030902050204" pitchFamily="34" charset="0"/>
              </a:rPr>
              <a:t>◄ خَلْقٌ </a:t>
            </a:r>
            <a:r>
              <a:rPr lang="en-US" sz="3200" spc="300" dirty="0">
                <a:latin typeface="Impact" panose="020B0806030902050204" pitchFamily="34" charset="0"/>
              </a:rPr>
              <a:t> </a:t>
            </a:r>
            <a:endParaRPr lang="id-ID" sz="3200" spc="300" dirty="0">
              <a:latin typeface="Impact" panose="020B080603090205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791831" y="1548083"/>
            <a:ext cx="2172975" cy="584775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r" rtl="1"/>
            <a:r>
              <a:rPr lang="ar-SA" sz="3200" spc="300" dirty="0">
                <a:latin typeface="Impact" panose="020B0806030902050204" pitchFamily="34" charset="0"/>
              </a:rPr>
              <a:t>◄ مَخْلُوْقٌ</a:t>
            </a:r>
            <a:endParaRPr lang="id-ID" sz="3200" spc="300" dirty="0">
              <a:latin typeface="Impact" panose="020B080603090205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454073" y="241699"/>
            <a:ext cx="2082621" cy="584775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3200" u="sng" spc="300" dirty="0" err="1">
                <a:latin typeface="Impact" panose="020B0806030902050204" pitchFamily="34" charset="0"/>
              </a:rPr>
              <a:t>Asal</a:t>
            </a:r>
            <a:r>
              <a:rPr lang="en-US" sz="3200" u="sng" spc="300" dirty="0">
                <a:latin typeface="Impact" panose="020B0806030902050204" pitchFamily="34" charset="0"/>
              </a:rPr>
              <a:t> Kata</a:t>
            </a:r>
            <a:endParaRPr lang="id-ID" sz="3200" u="sng" spc="300" dirty="0">
              <a:latin typeface="Impact" panose="020B0806030902050204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4079776" y="3487648"/>
            <a:ext cx="7488832" cy="2677656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Terciptanya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keterpaduan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antara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kehendak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Khaliq</a:t>
            </a:r>
            <a:r>
              <a:rPr lang="en-US" sz="2400" b="1" i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(Allah),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dengan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prilaku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Makhluq</a:t>
            </a:r>
            <a:r>
              <a:rPr lang="en-US" sz="2400" b="1" i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(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manusia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)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Perilaku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seseorang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mengandung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nilai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akhlaq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 yang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hakiki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,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manakala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tindakannya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sesuai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dan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berdasarkan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kehendak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 Sang </a:t>
            </a:r>
            <a:r>
              <a:rPr lang="en-US" sz="2400" b="1" i="1" dirty="0" err="1">
                <a:solidFill>
                  <a:srgbClr val="000000"/>
                </a:solidFill>
                <a:latin typeface="Century Gothic" panose="020B0502020202020204" pitchFamily="34" charset="0"/>
              </a:rPr>
              <a:t>Khaliq</a:t>
            </a:r>
            <a:r>
              <a:rPr lang="en-US" sz="2400" b="1" i="1" dirty="0">
                <a:solidFill>
                  <a:srgbClr val="000000"/>
                </a:solidFill>
                <a:latin typeface="Century Gothic" panose="020B0502020202020204" pitchFamily="34" charset="0"/>
              </a:rPr>
              <a:t> 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</a:rPr>
              <a:t>(Allah)</a:t>
            </a:r>
            <a:endParaRPr lang="id-ID" sz="2400" b="1" dirty="0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" name="Curved Right Arrow 1"/>
          <p:cNvSpPr/>
          <p:nvPr/>
        </p:nvSpPr>
        <p:spPr>
          <a:xfrm rot="20787514">
            <a:off x="4869532" y="2227894"/>
            <a:ext cx="648072" cy="1287140"/>
          </a:xfrm>
          <a:prstGeom prst="curvedRightArrow">
            <a:avLst>
              <a:gd name="adj1" fmla="val 25000"/>
              <a:gd name="adj2" fmla="val 45485"/>
              <a:gd name="adj3" fmla="val 25000"/>
            </a:avLst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1858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  <p:bldP spid="11" grpId="0" animBg="1"/>
      <p:bldP spid="14" grpId="0" animBg="1"/>
      <p:bldP spid="15" grpId="0" animBg="1"/>
      <p:bldP spid="17" grpId="0" animBg="1"/>
      <p:bldP spid="18" grpId="0" animBg="1"/>
      <p:bldP spid="19" grpId="0" animBg="1"/>
      <p:bldP spid="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 rot="21245389">
            <a:off x="1847528" y="2203420"/>
            <a:ext cx="8496944" cy="2580706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133985" marR="167640" indent="17145" algn="just" rtl="1">
              <a:lnSpc>
                <a:spcPct val="115000"/>
              </a:lnSpc>
            </a:pPr>
            <a:r>
              <a:rPr lang="ar-SA" sz="32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raditional Arabic" panose="02020603050405020304" pitchFamily="18" charset="-78"/>
              </a:rPr>
              <a:t>فَـالخُلُقُ عِبَارَةٌ عَنْ هَيْئَةٍ فِي النَّفْسِ رَاسِخَةٌ عنها تَصْدر</a:t>
            </a:r>
            <a:r>
              <a:rPr lang="en-US" sz="32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raditional Arabic" panose="02020603050405020304" pitchFamily="18" charset="-78"/>
              </a:rPr>
              <a:t> </a:t>
            </a:r>
            <a:r>
              <a:rPr lang="ar-SA" sz="32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raditional Arabic" panose="02020603050405020304" pitchFamily="18" charset="-78"/>
              </a:rPr>
              <a:t> الاَفْعَال بِسُهُوْلَةٍ وَيُسْرٍ مِنْ غَيْرِ حَاجَةٍ اِليَ فِكْرٍ وَرُؤيَةٍ</a:t>
            </a:r>
            <a:endParaRPr lang="id-ID" sz="3200" b="1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raditional Arabic" panose="02020603050405020304" pitchFamily="18" charset="-78"/>
            </a:endParaRPr>
          </a:p>
          <a:p>
            <a:pPr marL="133985" marR="167640" indent="17145" algn="just" rtl="1">
              <a:lnSpc>
                <a:spcPct val="115000"/>
              </a:lnSpc>
            </a:pPr>
            <a:endParaRPr lang="id-ID" sz="140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id-ID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Akhlaq</a:t>
            </a:r>
            <a:r>
              <a:rPr lang="id-ID" sz="20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adalah</a:t>
            </a:r>
            <a:r>
              <a:rPr lang="en-US" sz="20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sifat</a:t>
            </a:r>
            <a:r>
              <a:rPr lang="en-US" sz="20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yang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tertanam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dalam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jiwa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0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yang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mendorong</a:t>
            </a:r>
            <a:r>
              <a:rPr lang="en-US" sz="24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000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lahirnya</a:t>
            </a:r>
            <a:r>
              <a:rPr lang="en-US" sz="24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perbuatan</a:t>
            </a:r>
            <a:r>
              <a:rPr lang="en-US" sz="24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000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dengan</a:t>
            </a:r>
            <a:r>
              <a:rPr lang="en-US" sz="20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000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mudah</a:t>
            </a:r>
            <a:r>
              <a:rPr lang="en-US" sz="20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000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dan</a:t>
            </a:r>
            <a:r>
              <a:rPr lang="en-US" sz="20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000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ringan</a:t>
            </a:r>
            <a:r>
              <a:rPr lang="en-US" sz="20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, </a:t>
            </a:r>
            <a:r>
              <a:rPr lang="en-US" sz="2400" b="1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tanpa</a:t>
            </a:r>
            <a:r>
              <a:rPr lang="en-US" sz="24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pemikiran</a:t>
            </a:r>
            <a:r>
              <a:rPr lang="en-US" sz="20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dan</a:t>
            </a:r>
            <a:r>
              <a:rPr lang="en-US" sz="20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400" b="1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pertimbangan</a:t>
            </a:r>
            <a:r>
              <a:rPr lang="id-ID" sz="20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.     </a:t>
            </a:r>
            <a:r>
              <a:rPr lang="id-ID" sz="16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(</a:t>
            </a:r>
            <a:r>
              <a:rPr lang="en-US" sz="16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Imam </a:t>
            </a:r>
            <a:r>
              <a:rPr lang="id-ID" sz="16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Al-Ghazali)</a:t>
            </a:r>
            <a:endParaRPr lang="id-ID" sz="2400" b="1" dirty="0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296820" y="1383229"/>
            <a:ext cx="16632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 dirty="0">
                <a:latin typeface="20th Century Font" panose="00000400000000000000" pitchFamily="2" charset="0"/>
              </a:rPr>
              <a:t>Terminologi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08575" y="260648"/>
            <a:ext cx="3250505" cy="70788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4000" spc="300" dirty="0" err="1">
                <a:solidFill>
                  <a:prstClr val="white"/>
                </a:solidFill>
                <a:latin typeface="Impact" panose="020B0806030902050204" pitchFamily="34" charset="0"/>
              </a:rPr>
              <a:t>Ta’rif</a:t>
            </a:r>
            <a:r>
              <a:rPr lang="id-ID" sz="4000" spc="300" dirty="0">
                <a:solidFill>
                  <a:prstClr val="white"/>
                </a:solidFill>
                <a:latin typeface="Impact" panose="020B0806030902050204" pitchFamily="34" charset="0"/>
              </a:rPr>
              <a:t> Akhlaq</a:t>
            </a:r>
          </a:p>
        </p:txBody>
      </p:sp>
      <p:pic>
        <p:nvPicPr>
          <p:cNvPr id="8194" name="Picture 2" descr="C:\Users\Lenovo Ideapad\Downloads\Akhlaq\akhlaq-blogsmall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57420">
            <a:off x="7134171" y="4578346"/>
            <a:ext cx="4477792" cy="237490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91300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 rot="21316195">
            <a:off x="335360" y="1556862"/>
            <a:ext cx="7920880" cy="3585597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133985" marR="167640" indent="17145" algn="r" rtl="1">
              <a:lnSpc>
                <a:spcPct val="115000"/>
              </a:lnSpc>
            </a:pPr>
            <a:r>
              <a:rPr lang="ar-SA" sz="36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raditional Arabic" panose="02020603050405020304" pitchFamily="18" charset="-78"/>
              </a:rPr>
              <a:t>الخُلُقُ حال للنَّفْسِ رَاسِخَةٌ، تَصْدر عنها الاَعمال من خير أو شر مِنْ غَيْرِ حَاجَةٍ اِليَ فِكْرٍ وَرُؤيَةٍ</a:t>
            </a:r>
            <a:endParaRPr lang="id-ID" sz="3600" b="1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raditional Arabic" panose="02020603050405020304" pitchFamily="18" charset="-78"/>
            </a:endParaRPr>
          </a:p>
          <a:p>
            <a:pPr marL="133985" marR="167640" indent="17145" algn="just" rtl="1">
              <a:lnSpc>
                <a:spcPct val="115000"/>
              </a:lnSpc>
            </a:pPr>
            <a:endParaRPr lang="id-ID" sz="280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id-ID" sz="28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Akhlaq</a:t>
            </a:r>
            <a:r>
              <a:rPr lang="id-ID" sz="28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adalah</a:t>
            </a:r>
            <a:r>
              <a:rPr lang="en-US" sz="28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sifat</a:t>
            </a:r>
            <a:r>
              <a:rPr lang="en-US" sz="28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yang </a:t>
            </a:r>
            <a:r>
              <a:rPr lang="en-US" sz="28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tertanam</a:t>
            </a:r>
            <a:r>
              <a:rPr lang="en-US" sz="28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dalam</a:t>
            </a:r>
            <a:r>
              <a:rPr lang="en-US" sz="28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jiwa</a:t>
            </a:r>
            <a:r>
              <a:rPr lang="en-US" sz="28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yang </a:t>
            </a:r>
            <a:r>
              <a:rPr lang="en-US" sz="2800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dengannya</a:t>
            </a:r>
            <a:r>
              <a:rPr lang="en-US" sz="28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lahirlah</a:t>
            </a:r>
            <a:r>
              <a:rPr lang="en-US" sz="28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macam-macam</a:t>
            </a:r>
            <a:r>
              <a:rPr lang="en-US" sz="28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b="1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perbuatan</a:t>
            </a:r>
            <a:r>
              <a:rPr lang="en-US" sz="28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, </a:t>
            </a:r>
            <a:r>
              <a:rPr lang="en-US" sz="2800" b="1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baik</a:t>
            </a:r>
            <a:r>
              <a:rPr lang="en-US" sz="28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atau</a:t>
            </a:r>
            <a:r>
              <a:rPr lang="en-US" sz="28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b="1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buruk</a:t>
            </a:r>
            <a:r>
              <a:rPr lang="en-US" sz="28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, </a:t>
            </a:r>
            <a:r>
              <a:rPr lang="en-US" sz="2800" b="1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tanpa</a:t>
            </a:r>
            <a:r>
              <a:rPr lang="en-US" sz="28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pemikiran</a:t>
            </a:r>
            <a:r>
              <a:rPr lang="en-US" sz="28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dan</a:t>
            </a:r>
            <a:r>
              <a:rPr lang="en-US" sz="28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en-US" sz="2800" b="1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pertimbangan</a:t>
            </a:r>
            <a:r>
              <a:rPr lang="id-ID" sz="28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.</a:t>
            </a:r>
            <a:r>
              <a:rPr lang="en-US" sz="2800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</a:t>
            </a:r>
            <a:r>
              <a:rPr lang="id-ID" sz="28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(</a:t>
            </a:r>
            <a:r>
              <a:rPr lang="en-US" sz="28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Ibrahim </a:t>
            </a:r>
            <a:r>
              <a:rPr lang="en-US" sz="2800" b="1" spc="-5" dirty="0" err="1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Anis</a:t>
            </a:r>
            <a:r>
              <a:rPr lang="id-ID" sz="2800" b="1" spc="-5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)</a:t>
            </a:r>
            <a:endParaRPr lang="id-ID" sz="2800" b="1" dirty="0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 rot="21288400">
            <a:off x="5615482" y="659511"/>
            <a:ext cx="2475358" cy="584775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id-ID" sz="3200" b="1" dirty="0"/>
              <a:t>Terminologi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35379" y="272842"/>
            <a:ext cx="3250505" cy="707886"/>
          </a:xfrm>
          <a:prstGeom prst="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4000" spc="300" dirty="0" err="1">
                <a:solidFill>
                  <a:prstClr val="white"/>
                </a:solidFill>
                <a:latin typeface="Impact" panose="020B0806030902050204" pitchFamily="34" charset="0"/>
              </a:rPr>
              <a:t>Ta’rif</a:t>
            </a:r>
            <a:r>
              <a:rPr lang="id-ID" sz="4000" spc="300" dirty="0">
                <a:solidFill>
                  <a:prstClr val="white"/>
                </a:solidFill>
                <a:latin typeface="Impact" panose="020B0806030902050204" pitchFamily="34" charset="0"/>
              </a:rPr>
              <a:t> Akhlaq</a:t>
            </a:r>
          </a:p>
        </p:txBody>
      </p:sp>
      <p:pic>
        <p:nvPicPr>
          <p:cNvPr id="9218" name="Picture 2" descr="C:\Users\Lenovo Ideapad\Downloads\Akhlaq\islam-400x272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36707">
            <a:off x="8373685" y="2311907"/>
            <a:ext cx="3476880" cy="439079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64743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1" name="Picture 3" descr="C:\Users\Lenovo Ideapad\Downloads\Akhlaq\shbbab.com1396670796_644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9456" y="856654"/>
            <a:ext cx="9865096" cy="5380658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</p:pic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2012369095"/>
              </p:ext>
            </p:extLst>
          </p:nvPr>
        </p:nvGraphicFramePr>
        <p:xfrm>
          <a:off x="3291279" y="2026459"/>
          <a:ext cx="5085768" cy="33168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pSp>
        <p:nvGrpSpPr>
          <p:cNvPr id="9" name="Group 8"/>
          <p:cNvGrpSpPr/>
          <p:nvPr/>
        </p:nvGrpSpPr>
        <p:grpSpPr>
          <a:xfrm>
            <a:off x="1991544" y="1556912"/>
            <a:ext cx="2520000" cy="1080000"/>
            <a:chOff x="7543" y="650824"/>
            <a:chExt cx="2254793" cy="1352875"/>
          </a:xfrm>
          <a:solidFill>
            <a:srgbClr val="C00000"/>
          </a:solidFill>
        </p:grpSpPr>
        <p:sp>
          <p:nvSpPr>
            <p:cNvPr id="10" name="Rounded Rectangle 9"/>
            <p:cNvSpPr/>
            <p:nvPr/>
          </p:nvSpPr>
          <p:spPr>
            <a:xfrm>
              <a:off x="7543" y="650824"/>
              <a:ext cx="2254793" cy="1352875"/>
            </a:xfrm>
            <a:prstGeom prst="roundRect">
              <a:avLst>
                <a:gd name="adj" fmla="val 10000"/>
              </a:avLst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11" name="Rounded Rectangle 4"/>
            <p:cNvSpPr/>
            <p:nvPr/>
          </p:nvSpPr>
          <p:spPr>
            <a:xfrm>
              <a:off x="47167" y="690448"/>
              <a:ext cx="2175545" cy="1273627"/>
            </a:xfrm>
            <a:prstGeom prst="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spcFirstLastPara="0" vert="horz" wrap="square" lIns="87630" tIns="87630" rIns="87630" bIns="87630" numCol="1" spcCol="1270" anchor="ctr" anchorCtr="0">
              <a:noAutofit/>
            </a:bodyPr>
            <a:lstStyle/>
            <a:p>
              <a:pPr algn="ctr" defTabSz="10223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Tertanam</a:t>
              </a:r>
              <a:r>
                <a:rPr lang="en-US" sz="2200" dirty="0">
                  <a:solidFill>
                    <a:prstClr val="white"/>
                  </a:solidFill>
                  <a:latin typeface="20th Century Font" panose="00000400000000000000" pitchFamily="2" charset="0"/>
                </a:rPr>
                <a:t> </a:t>
              </a: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dalam</a:t>
              </a:r>
              <a:r>
                <a:rPr lang="en-US" sz="2200" dirty="0">
                  <a:solidFill>
                    <a:prstClr val="white"/>
                  </a:solidFill>
                  <a:latin typeface="20th Century Font" panose="00000400000000000000" pitchFamily="2" charset="0"/>
                </a:rPr>
                <a:t> </a:t>
              </a: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jiwa</a:t>
              </a:r>
              <a:endParaRPr lang="id-ID" sz="2200" dirty="0">
                <a:solidFill>
                  <a:prstClr val="white"/>
                </a:solidFill>
                <a:latin typeface="20th Century Font" panose="00000400000000000000" pitchFamily="2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608168" y="1556792"/>
            <a:ext cx="2520000" cy="1080000"/>
            <a:chOff x="7543" y="650824"/>
            <a:chExt cx="2254793" cy="1352875"/>
          </a:xfrm>
          <a:solidFill>
            <a:srgbClr val="C00000"/>
          </a:solidFill>
        </p:grpSpPr>
        <p:sp>
          <p:nvSpPr>
            <p:cNvPr id="14" name="Rounded Rectangle 13"/>
            <p:cNvSpPr/>
            <p:nvPr/>
          </p:nvSpPr>
          <p:spPr>
            <a:xfrm>
              <a:off x="7543" y="650824"/>
              <a:ext cx="2254793" cy="1352875"/>
            </a:xfrm>
            <a:prstGeom prst="roundRect">
              <a:avLst>
                <a:gd name="adj" fmla="val 10000"/>
              </a:avLst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15" name="Rounded Rectangle 4"/>
            <p:cNvSpPr/>
            <p:nvPr/>
          </p:nvSpPr>
          <p:spPr>
            <a:xfrm>
              <a:off x="47167" y="690448"/>
              <a:ext cx="2175545" cy="1273627"/>
            </a:xfrm>
            <a:prstGeom prst="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spcFirstLastPara="0" vert="horz" wrap="square" lIns="87630" tIns="87630" rIns="87630" bIns="87630" numCol="1" spcCol="1270" anchor="ctr" anchorCtr="0">
              <a:noAutofit/>
            </a:bodyPr>
            <a:lstStyle/>
            <a:p>
              <a:pPr algn="ctr" defTabSz="10223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Muncul</a:t>
              </a:r>
              <a:r>
                <a:rPr lang="en-US" sz="2200" dirty="0">
                  <a:solidFill>
                    <a:prstClr val="white"/>
                  </a:solidFill>
                  <a:latin typeface="20th Century Font" panose="00000400000000000000" pitchFamily="2" charset="0"/>
                </a:rPr>
                <a:t> </a:t>
              </a: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secara</a:t>
              </a:r>
              <a:r>
                <a:rPr lang="en-US" sz="2200" dirty="0">
                  <a:solidFill>
                    <a:prstClr val="white"/>
                  </a:solidFill>
                  <a:latin typeface="20th Century Font" panose="00000400000000000000" pitchFamily="2" charset="0"/>
                </a:rPr>
                <a:t> </a:t>
              </a: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spontan</a:t>
              </a:r>
              <a:endParaRPr lang="id-ID" sz="2200" dirty="0">
                <a:solidFill>
                  <a:prstClr val="white"/>
                </a:solidFill>
                <a:latin typeface="20th Century Font" panose="00000400000000000000" pitchFamily="2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7163589" y="4998863"/>
            <a:ext cx="2520000" cy="1080000"/>
            <a:chOff x="610219" y="371"/>
            <a:chExt cx="3067859" cy="1840715"/>
          </a:xfrm>
        </p:grpSpPr>
        <p:sp>
          <p:nvSpPr>
            <p:cNvPr id="17" name="Rounded Rectangle 16"/>
            <p:cNvSpPr/>
            <p:nvPr/>
          </p:nvSpPr>
          <p:spPr>
            <a:xfrm>
              <a:off x="610219" y="371"/>
              <a:ext cx="3067859" cy="1840715"/>
            </a:xfrm>
            <a:prstGeom prst="roundRect">
              <a:avLst>
                <a:gd name="adj" fmla="val 10000"/>
              </a:avLst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18" name="Rounded Rectangle 4"/>
            <p:cNvSpPr/>
            <p:nvPr/>
          </p:nvSpPr>
          <p:spPr>
            <a:xfrm>
              <a:off x="664132" y="54284"/>
              <a:ext cx="2960033" cy="1732889"/>
            </a:xfrm>
            <a:prstGeom prst="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spcFirstLastPara="0" vert="horz" wrap="square" lIns="121920" tIns="121920" rIns="121920" bIns="121920" numCol="1" spcCol="1270" anchor="ctr" anchorCtr="0">
              <a:noAutofit/>
            </a:bodyPr>
            <a:lstStyle/>
            <a:p>
              <a:pPr algn="ctr" defTabSz="1422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Tanpa</a:t>
              </a:r>
              <a:r>
                <a:rPr lang="en-US" sz="2200" dirty="0">
                  <a:solidFill>
                    <a:prstClr val="white"/>
                  </a:solidFill>
                  <a:latin typeface="20th Century Font" panose="00000400000000000000" pitchFamily="2" charset="0"/>
                </a:rPr>
                <a:t> </a:t>
              </a: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pemikiran</a:t>
              </a:r>
              <a:r>
                <a:rPr lang="en-US" sz="2200" dirty="0">
                  <a:solidFill>
                    <a:prstClr val="white"/>
                  </a:solidFill>
                  <a:latin typeface="20th Century Font" panose="00000400000000000000" pitchFamily="2" charset="0"/>
                </a:rPr>
                <a:t> / </a:t>
              </a: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pertimbangan</a:t>
              </a:r>
              <a:endParaRPr lang="id-ID" sz="2200" dirty="0">
                <a:solidFill>
                  <a:prstClr val="white"/>
                </a:solidFill>
                <a:latin typeface="20th Century Font" panose="00000400000000000000" pitchFamily="2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242604" y="4998864"/>
            <a:ext cx="2520000" cy="1080000"/>
            <a:chOff x="610219" y="371"/>
            <a:chExt cx="3067859" cy="1840715"/>
          </a:xfrm>
          <a:solidFill>
            <a:srgbClr val="C00000"/>
          </a:solidFill>
        </p:grpSpPr>
        <p:sp>
          <p:nvSpPr>
            <p:cNvPr id="20" name="Rounded Rectangle 19"/>
            <p:cNvSpPr/>
            <p:nvPr/>
          </p:nvSpPr>
          <p:spPr>
            <a:xfrm>
              <a:off x="610219" y="371"/>
              <a:ext cx="3067859" cy="1840715"/>
            </a:xfrm>
            <a:prstGeom prst="roundRect">
              <a:avLst>
                <a:gd name="adj" fmla="val 10000"/>
              </a:avLst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1" name="Rounded Rectangle 4"/>
            <p:cNvSpPr/>
            <p:nvPr/>
          </p:nvSpPr>
          <p:spPr>
            <a:xfrm>
              <a:off x="664132" y="54284"/>
              <a:ext cx="2960033" cy="1732889"/>
            </a:xfrm>
            <a:prstGeom prst="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spcFirstLastPara="0" vert="horz" wrap="square" lIns="121920" tIns="121920" rIns="121920" bIns="121920" numCol="1" spcCol="1270" anchor="ctr" anchorCtr="0">
              <a:noAutofit/>
            </a:bodyPr>
            <a:lstStyle/>
            <a:p>
              <a:pPr algn="ctr" defTabSz="1422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Tidak</a:t>
              </a:r>
              <a:r>
                <a:rPr lang="en-US" sz="2200" dirty="0">
                  <a:solidFill>
                    <a:prstClr val="white"/>
                  </a:solidFill>
                  <a:latin typeface="20th Century Font" panose="00000400000000000000" pitchFamily="2" charset="0"/>
                </a:rPr>
                <a:t> </a:t>
              </a: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memerlukan</a:t>
              </a:r>
              <a:r>
                <a:rPr lang="en-US" sz="2200" dirty="0">
                  <a:solidFill>
                    <a:prstClr val="white"/>
                  </a:solidFill>
                  <a:latin typeface="20th Century Font" panose="00000400000000000000" pitchFamily="2" charset="0"/>
                </a:rPr>
                <a:t> </a:t>
              </a: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dorongan</a:t>
              </a:r>
              <a:r>
                <a:rPr lang="en-US" sz="2200" dirty="0">
                  <a:solidFill>
                    <a:prstClr val="white"/>
                  </a:solidFill>
                  <a:latin typeface="20th Century Font" panose="00000400000000000000" pitchFamily="2" charset="0"/>
                </a:rPr>
                <a:t> </a:t>
              </a: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dari</a:t>
              </a:r>
              <a:r>
                <a:rPr lang="en-US" sz="2200" dirty="0">
                  <a:solidFill>
                    <a:prstClr val="white"/>
                  </a:solidFill>
                  <a:latin typeface="20th Century Font" panose="00000400000000000000" pitchFamily="2" charset="0"/>
                </a:rPr>
                <a:t> </a:t>
              </a:r>
              <a:r>
                <a:rPr lang="en-US" sz="2200" dirty="0" err="1">
                  <a:solidFill>
                    <a:prstClr val="white"/>
                  </a:solidFill>
                  <a:latin typeface="20th Century Font" panose="00000400000000000000" pitchFamily="2" charset="0"/>
                </a:rPr>
                <a:t>luar</a:t>
              </a:r>
              <a:endParaRPr lang="id-ID" sz="2200" dirty="0">
                <a:solidFill>
                  <a:prstClr val="white"/>
                </a:solidFill>
                <a:latin typeface="20th Century Font" panose="00000400000000000000" pitchFamily="2" charset="0"/>
              </a:endParaRPr>
            </a:p>
          </p:txBody>
        </p:sp>
      </p:grpSp>
      <p:grpSp>
        <p:nvGrpSpPr>
          <p:cNvPr id="51" name="Group 19"/>
          <p:cNvGrpSpPr>
            <a:grpSpLocks/>
          </p:cNvGrpSpPr>
          <p:nvPr/>
        </p:nvGrpSpPr>
        <p:grpSpPr bwMode="auto">
          <a:xfrm>
            <a:off x="-93356" y="-313359"/>
            <a:ext cx="4811675" cy="1219201"/>
            <a:chOff x="-71438" y="-71438"/>
            <a:chExt cx="3714751" cy="1219201"/>
          </a:xfrm>
        </p:grpSpPr>
        <p:grpSp>
          <p:nvGrpSpPr>
            <p:cNvPr id="52" name="Group 14"/>
            <p:cNvGrpSpPr>
              <a:grpSpLocks/>
            </p:cNvGrpSpPr>
            <p:nvPr/>
          </p:nvGrpSpPr>
          <p:grpSpPr bwMode="auto">
            <a:xfrm flipH="1">
              <a:off x="0" y="214313"/>
              <a:ext cx="3643313" cy="762000"/>
              <a:chOff x="4071934" y="457200"/>
              <a:chExt cx="5072066" cy="762000"/>
            </a:xfrm>
          </p:grpSpPr>
          <p:sp>
            <p:nvSpPr>
              <p:cNvPr id="54" name="Pentagon 53"/>
              <p:cNvSpPr/>
              <p:nvPr/>
            </p:nvSpPr>
            <p:spPr>
              <a:xfrm rot="10800000">
                <a:off x="4071934" y="457200"/>
                <a:ext cx="5072066" cy="762000"/>
              </a:xfrm>
              <a:prstGeom prst="homePlat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Title 1"/>
              <p:cNvSpPr txBox="1">
                <a:spLocks/>
              </p:cNvSpPr>
              <p:nvPr/>
            </p:nvSpPr>
            <p:spPr>
              <a:xfrm flipH="1">
                <a:off x="4292939" y="500062"/>
                <a:ext cx="3838858" cy="642938"/>
              </a:xfrm>
              <a:prstGeom prst="homePlate">
                <a:avLst/>
              </a:prstGeom>
            </p:spPr>
            <p:style>
              <a:lnRef idx="1">
                <a:schemeClr val="accent3"/>
              </a:lnRef>
              <a:fillRef idx="1001">
                <a:schemeClr val="lt1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anchor="ctr">
                <a:normAutofit/>
              </a:bodyPr>
              <a:lstStyle/>
              <a:p>
                <a:pPr algn="ctr">
                  <a:defRPr/>
                </a:pPr>
                <a:r>
                  <a:rPr lang="ar-EG" sz="2400" b="1" dirty="0">
                    <a:solidFill>
                      <a:prstClr val="black"/>
                    </a:solidFill>
                    <a:latin typeface="Calibri Light" panose="020F0302020204030204"/>
                    <a:cs typeface="Times New Roman"/>
                  </a:rPr>
                  <a:t> </a:t>
                </a:r>
                <a:endParaRPr lang="en-US" sz="2400" b="1" dirty="0">
                  <a:solidFill>
                    <a:prstClr val="black"/>
                  </a:solidFill>
                  <a:latin typeface="Calibri Light" panose="020F0302020204030204"/>
                </a:endParaRPr>
              </a:p>
            </p:txBody>
          </p:sp>
        </p:grpSp>
        <p:pic>
          <p:nvPicPr>
            <p:cNvPr id="53" name="Picture 11" descr="F:\okeeeeeeeeee\slide add\binoculars.png"/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-71438" y="-71438"/>
              <a:ext cx="1219201" cy="12192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6" name="Rectangle 55"/>
          <p:cNvSpPr/>
          <p:nvPr/>
        </p:nvSpPr>
        <p:spPr>
          <a:xfrm>
            <a:off x="1531444" y="97468"/>
            <a:ext cx="249619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prstClr val="black"/>
                </a:solidFill>
              </a:rPr>
              <a:t>The Conclusion</a:t>
            </a:r>
            <a:endParaRPr lang="en-US" sz="3200" b="1" dirty="0">
              <a:ln/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129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AsOne/>
      </p:bldGraphic>
      <p:bldGraphic spid="4" grpId="1">
        <p:bldAsOne/>
      </p:bldGraphic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2486720" y="1124744"/>
            <a:ext cx="3037840" cy="1524000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2800" b="1" dirty="0">
                <a:solidFill>
                  <a:prstClr val="white"/>
                </a:solidFill>
              </a:rPr>
              <a:t>ALLAH</a:t>
            </a:r>
          </a:p>
          <a:p>
            <a:pPr algn="ctr"/>
            <a:r>
              <a:rPr lang="id-ID" sz="2800" b="1" dirty="0">
                <a:solidFill>
                  <a:srgbClr val="FFFF00"/>
                </a:solidFill>
              </a:rPr>
              <a:t>KHALIQ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1775520" y="3890804"/>
            <a:ext cx="3251200" cy="1600200"/>
          </a:xfrm>
          <a:prstGeom prst="roundRect">
            <a:avLst/>
          </a:prstGeom>
          <a:solidFill>
            <a:schemeClr val="accent6">
              <a:lumMod val="50000"/>
            </a:schemeClr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2800" b="1" dirty="0">
                <a:solidFill>
                  <a:prstClr val="white"/>
                </a:solidFill>
              </a:rPr>
              <a:t>MANUSIA</a:t>
            </a:r>
          </a:p>
          <a:p>
            <a:pPr algn="ctr"/>
            <a:r>
              <a:rPr lang="id-ID" sz="2800" b="1" dirty="0">
                <a:solidFill>
                  <a:srgbClr val="FFFF00"/>
                </a:solidFill>
              </a:rPr>
              <a:t>MAKHLUQ</a:t>
            </a:r>
          </a:p>
        </p:txBody>
      </p:sp>
      <p:sp>
        <p:nvSpPr>
          <p:cNvPr id="6" name="Snip Single Corner Rectangle 5"/>
          <p:cNvSpPr/>
          <p:nvPr/>
        </p:nvSpPr>
        <p:spPr>
          <a:xfrm>
            <a:off x="6957120" y="4424204"/>
            <a:ext cx="3352800" cy="1371600"/>
          </a:xfrm>
          <a:prstGeom prst="snip1Rect">
            <a:avLst/>
          </a:prstGeom>
          <a:solidFill>
            <a:srgbClr val="FFFF00"/>
          </a:solidFill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2800" b="1" dirty="0">
                <a:solidFill>
                  <a:prstClr val="black"/>
                </a:solidFill>
              </a:rPr>
              <a:t>PERILAKU DAN TINDAKAN</a:t>
            </a:r>
          </a:p>
        </p:txBody>
      </p:sp>
      <p:sp>
        <p:nvSpPr>
          <p:cNvPr id="7" name="Right Arrow 6"/>
          <p:cNvSpPr/>
          <p:nvPr/>
        </p:nvSpPr>
        <p:spPr>
          <a:xfrm>
            <a:off x="5229920" y="4652804"/>
            <a:ext cx="1625600" cy="457200"/>
          </a:xfrm>
          <a:prstGeom prst="rightArrow">
            <a:avLst/>
          </a:prstGeom>
          <a:solidFill>
            <a:schemeClr val="tx2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prstClr val="white"/>
              </a:solidFill>
            </a:endParaRPr>
          </a:p>
        </p:txBody>
      </p:sp>
      <p:sp>
        <p:nvSpPr>
          <p:cNvPr id="8" name="Right Arrow 7"/>
          <p:cNvSpPr/>
          <p:nvPr/>
        </p:nvSpPr>
        <p:spPr>
          <a:xfrm rot="16200000">
            <a:off x="4101378" y="2735418"/>
            <a:ext cx="882638" cy="1016000"/>
          </a:xfrm>
          <a:prstGeom prst="rightArrow">
            <a:avLst/>
          </a:prstGeom>
          <a:solidFill>
            <a:srgbClr val="FFFF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>
              <a:solidFill>
                <a:srgbClr val="FFFF00"/>
              </a:solidFill>
            </a:endParaRPr>
          </a:p>
        </p:txBody>
      </p:sp>
      <p:sp>
        <p:nvSpPr>
          <p:cNvPr id="10" name="Rounded Rectangular Callout 9"/>
          <p:cNvSpPr/>
          <p:nvPr/>
        </p:nvSpPr>
        <p:spPr>
          <a:xfrm>
            <a:off x="6753920" y="1909604"/>
            <a:ext cx="4064000" cy="1828800"/>
          </a:xfrm>
          <a:prstGeom prst="wedgeRoundRectCallout">
            <a:avLst>
              <a:gd name="adj1" fmla="val -2716"/>
              <a:gd name="adj2" fmla="val 84559"/>
              <a:gd name="adj3" fmla="val 16667"/>
            </a:avLst>
          </a:prstGeom>
          <a:solidFill>
            <a:srgbClr val="CC66FF"/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2800" b="1" dirty="0">
                <a:solidFill>
                  <a:srgbClr val="FFFF00"/>
                </a:solidFill>
              </a:rPr>
              <a:t>AKHLAQ,</a:t>
            </a:r>
          </a:p>
          <a:p>
            <a:pPr algn="ctr"/>
            <a:r>
              <a:rPr lang="id-ID" sz="2800" dirty="0">
                <a:solidFill>
                  <a:prstClr val="white"/>
                </a:solidFill>
              </a:rPr>
              <a:t>Pertanggungjawaban manusia atas perbuatannya</a:t>
            </a:r>
          </a:p>
        </p:txBody>
      </p:sp>
    </p:spTree>
    <p:extLst>
      <p:ext uri="{BB962C8B-B14F-4D97-AF65-F5344CB8AC3E}">
        <p14:creationId xmlns:p14="http://schemas.microsoft.com/office/powerpoint/2010/main" val="2244873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68424"/>
            <a:ext cx="3182144" cy="1044352"/>
          </a:xfr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/>
          <a:lstStyle/>
          <a:p>
            <a:r>
              <a:rPr lang="id-ID" dirty="0">
                <a:latin typeface="20th Century Font" panose="00000400000000000000" pitchFamily="2" charset="0"/>
              </a:rPr>
              <a:t>Perbedaan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59224" y="2207096"/>
            <a:ext cx="7817296" cy="3886200"/>
          </a:xfrm>
          <a:gradFill>
            <a:gsLst>
              <a:gs pos="80000">
                <a:schemeClr val="accent4">
                  <a:shade val="65000"/>
                  <a:satMod val="130000"/>
                  <a:alpha val="27000"/>
                </a:schemeClr>
              </a:gs>
              <a:gs pos="100000">
                <a:schemeClr val="accent4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>
            <a:normAutofit/>
          </a:bodyPr>
          <a:lstStyle/>
          <a:p>
            <a:r>
              <a:rPr lang="id-ID" sz="3200" dirty="0">
                <a:latin typeface="20th Century Font" panose="00000400000000000000" pitchFamily="2" charset="0"/>
              </a:rPr>
              <a:t>Etika </a:t>
            </a:r>
            <a:r>
              <a:rPr lang="id-ID" sz="3200" dirty="0">
                <a:solidFill>
                  <a:srgbClr val="FFFF00"/>
                </a:solidFill>
                <a:latin typeface="20th Century Font" panose="00000400000000000000" pitchFamily="2" charset="0"/>
              </a:rPr>
              <a:t>» penjelasan tentang mengapa sesuatu itu dipandang BAIK dan BURUK</a:t>
            </a:r>
          </a:p>
          <a:p>
            <a:r>
              <a:rPr lang="id-ID" sz="3200" dirty="0">
                <a:solidFill>
                  <a:schemeClr val="tx1"/>
                </a:solidFill>
                <a:latin typeface="20th Century Font" panose="00000400000000000000" pitchFamily="2" charset="0"/>
              </a:rPr>
              <a:t>Moral</a:t>
            </a:r>
            <a:r>
              <a:rPr lang="id-ID" sz="3200" dirty="0">
                <a:solidFill>
                  <a:srgbClr val="FFFF00"/>
                </a:solidFill>
                <a:latin typeface="20th Century Font" panose="00000400000000000000" pitchFamily="2" charset="0"/>
              </a:rPr>
              <a:t> » perwujudan BAIK atau BURUK dalam bentuk perbuatan</a:t>
            </a:r>
          </a:p>
          <a:p>
            <a:r>
              <a:rPr lang="id-ID" sz="3200" dirty="0">
                <a:solidFill>
                  <a:schemeClr val="tx1"/>
                </a:solidFill>
                <a:latin typeface="20th Century Font" panose="00000400000000000000" pitchFamily="2" charset="0"/>
              </a:rPr>
              <a:t>Akhlaq</a:t>
            </a:r>
            <a:r>
              <a:rPr lang="id-ID" sz="3200" dirty="0">
                <a:solidFill>
                  <a:srgbClr val="FFFF00"/>
                </a:solidFill>
                <a:latin typeface="20th Century Font" panose="00000400000000000000" pitchFamily="2" charset="0"/>
              </a:rPr>
              <a:t> » Etika+Moral dengan adanya pertanggungjawaban kepada Allah</a:t>
            </a:r>
            <a:endParaRPr lang="id-ID" sz="3200" dirty="0">
              <a:latin typeface="20th Century Font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0629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725869516"/>
              </p:ext>
            </p:extLst>
          </p:nvPr>
        </p:nvGraphicFramePr>
        <p:xfrm>
          <a:off x="48767" y="695350"/>
          <a:ext cx="11999383" cy="554196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072009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/>
          <p:cNvSpPr txBox="1"/>
          <p:nvPr/>
        </p:nvSpPr>
        <p:spPr>
          <a:xfrm>
            <a:off x="894590" y="322437"/>
            <a:ext cx="5968301" cy="646331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id-ID" sz="3600" spc="300" dirty="0">
                <a:latin typeface="Impact" panose="020B0806030902050204" pitchFamily="34" charset="0"/>
              </a:rPr>
              <a:t>Hakikat Akhlaqul Karimah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689735" y="3767901"/>
            <a:ext cx="1805188" cy="677585"/>
          </a:xfrm>
          <a:prstGeom prst="roundRect">
            <a:avLst>
              <a:gd name="adj" fmla="val 8708"/>
            </a:avLst>
          </a:prstGeom>
          <a:solidFill>
            <a:srgbClr val="FFFF00"/>
          </a:solidFill>
          <a:ln w="57150">
            <a:solidFill>
              <a:schemeClr val="tx1">
                <a:lumMod val="85000"/>
              </a:schemeClr>
            </a:solidFill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id-ID" sz="3600" dirty="0">
                <a:solidFill>
                  <a:schemeClr val="bg1"/>
                </a:solidFill>
              </a:rPr>
              <a:t>AKHLAQ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325462" y="3896130"/>
            <a:ext cx="1922321" cy="383619"/>
          </a:xfrm>
          <a:prstGeom prst="roundRect">
            <a:avLst>
              <a:gd name="adj" fmla="val 7343"/>
            </a:avLst>
          </a:prstGeom>
          <a:solidFill>
            <a:srgbClr val="92D050"/>
          </a:solidFill>
          <a:ln w="38100">
            <a:solidFill>
              <a:schemeClr val="tx1">
                <a:lumMod val="85000"/>
              </a:schemeClr>
            </a:solidFill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id-ID" dirty="0">
                <a:solidFill>
                  <a:schemeClr val="bg1"/>
                </a:solidFill>
              </a:rPr>
              <a:t>Nilai baik &amp; buruk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041675" y="3896006"/>
            <a:ext cx="1874231" cy="376476"/>
          </a:xfrm>
          <a:prstGeom prst="roundRect">
            <a:avLst>
              <a:gd name="adj" fmla="val 4235"/>
            </a:avLst>
          </a:prstGeom>
          <a:solidFill>
            <a:srgbClr val="92D050"/>
          </a:solidFill>
          <a:ln>
            <a:solidFill>
              <a:schemeClr val="tx1">
                <a:lumMod val="85000"/>
              </a:schemeClr>
            </a:solidFill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id-ID" dirty="0">
                <a:solidFill>
                  <a:schemeClr val="bg1"/>
                </a:solidFill>
              </a:rPr>
              <a:t>Nilai ajaran islam</a:t>
            </a:r>
          </a:p>
        </p:txBody>
      </p:sp>
      <p:cxnSp>
        <p:nvCxnSpPr>
          <p:cNvPr id="7" name="Straight Arrow Connector 6"/>
          <p:cNvCxnSpPr>
            <a:stCxn id="3" idx="3"/>
            <a:endCxn id="5" idx="1"/>
          </p:cNvCxnSpPr>
          <p:nvPr/>
        </p:nvCxnSpPr>
        <p:spPr>
          <a:xfrm flipV="1">
            <a:off x="6494923" y="4087940"/>
            <a:ext cx="830539" cy="18754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>
            <a:stCxn id="5" idx="3"/>
            <a:endCxn id="14" idx="1"/>
          </p:cNvCxnSpPr>
          <p:nvPr/>
        </p:nvCxnSpPr>
        <p:spPr>
          <a:xfrm flipV="1">
            <a:off x="9247783" y="4084244"/>
            <a:ext cx="793892" cy="3696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21" name="Rounded Rectangle 20"/>
          <p:cNvSpPr/>
          <p:nvPr/>
        </p:nvSpPr>
        <p:spPr>
          <a:xfrm>
            <a:off x="3697671" y="2503749"/>
            <a:ext cx="3638175" cy="383619"/>
          </a:xfrm>
          <a:prstGeom prst="roundRect">
            <a:avLst>
              <a:gd name="adj" fmla="val 7343"/>
            </a:avLst>
          </a:prstGeom>
          <a:solidFill>
            <a:srgbClr val="00B0F0"/>
          </a:solidFill>
          <a:ln>
            <a:solidFill>
              <a:schemeClr val="tx1">
                <a:lumMod val="85000"/>
              </a:schemeClr>
            </a:solidFill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r>
              <a:rPr lang="id-ID" dirty="0">
                <a:solidFill>
                  <a:schemeClr val="bg1"/>
                </a:solidFill>
              </a:rPr>
              <a:t>Manifestasi iman, Islam, dan ihsan 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4336056" y="5449962"/>
            <a:ext cx="2383801" cy="408623"/>
          </a:xfrm>
          <a:prstGeom prst="roundRect">
            <a:avLst/>
          </a:prstGeom>
          <a:solidFill>
            <a:srgbClr val="7030A0"/>
          </a:solidFill>
          <a:ln w="38100">
            <a:solidFill>
              <a:schemeClr val="tx1">
                <a:lumMod val="85000"/>
              </a:schemeClr>
            </a:solidFill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r>
              <a:rPr lang="id-ID" dirty="0">
                <a:solidFill>
                  <a:schemeClr val="tx1"/>
                </a:solidFill>
              </a:rPr>
              <a:t>Refleksi sifat dan jiwa </a:t>
            </a:r>
          </a:p>
        </p:txBody>
      </p:sp>
      <p:sp>
        <p:nvSpPr>
          <p:cNvPr id="24" name="Rounded Rectangle 23"/>
          <p:cNvSpPr/>
          <p:nvPr/>
        </p:nvSpPr>
        <p:spPr>
          <a:xfrm>
            <a:off x="8285362" y="5449962"/>
            <a:ext cx="1988589" cy="408623"/>
          </a:xfrm>
          <a:prstGeom prst="roundRect">
            <a:avLst/>
          </a:prstGeom>
          <a:solidFill>
            <a:srgbClr val="7030A0"/>
          </a:solidFill>
          <a:ln w="38100">
            <a:solidFill>
              <a:schemeClr val="tx1">
                <a:lumMod val="85000"/>
              </a:schemeClr>
            </a:solidFill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r>
              <a:rPr lang="id-ID" dirty="0">
                <a:solidFill>
                  <a:schemeClr val="tx1"/>
                </a:solidFill>
              </a:rPr>
              <a:t>Spontan &amp; terpola</a:t>
            </a:r>
          </a:p>
        </p:txBody>
      </p:sp>
      <p:sp>
        <p:nvSpPr>
          <p:cNvPr id="25" name="Rounded Rectangle 24"/>
          <p:cNvSpPr/>
          <p:nvPr/>
        </p:nvSpPr>
        <p:spPr>
          <a:xfrm>
            <a:off x="906686" y="3884668"/>
            <a:ext cx="3087705" cy="390763"/>
          </a:xfrm>
          <a:prstGeom prst="roundRect">
            <a:avLst>
              <a:gd name="adj" fmla="val 10451"/>
            </a:avLst>
          </a:prstGeom>
          <a:solidFill>
            <a:srgbClr val="00B050"/>
          </a:solidFill>
          <a:ln w="38100">
            <a:solidFill>
              <a:schemeClr val="tx1">
                <a:lumMod val="85000"/>
              </a:schemeClr>
            </a:solidFill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tx1"/>
                </a:solidFill>
              </a:rPr>
              <a:t>Buah</a:t>
            </a:r>
            <a:r>
              <a:rPr lang="en-US" dirty="0">
                <a:solidFill>
                  <a:schemeClr val="tx1"/>
                </a:solidFill>
              </a:rPr>
              <a:t>/ </a:t>
            </a:r>
            <a:r>
              <a:rPr lang="en-US" dirty="0" err="1">
                <a:solidFill>
                  <a:schemeClr val="tx1"/>
                </a:solidFill>
              </a:rPr>
              <a:t>inti</a:t>
            </a:r>
            <a:r>
              <a:rPr lang="en-US" dirty="0">
                <a:solidFill>
                  <a:schemeClr val="tx1"/>
                </a:solidFill>
              </a:rPr>
              <a:t> a</a:t>
            </a:r>
            <a:r>
              <a:rPr lang="id-ID" dirty="0">
                <a:solidFill>
                  <a:schemeClr val="tx1"/>
                </a:solidFill>
              </a:rPr>
              <a:t>jaran dalam Islam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35761" y="4793054"/>
            <a:ext cx="3744632" cy="1588282"/>
          </a:xfrm>
          <a:prstGeom prst="roundRect">
            <a:avLst>
              <a:gd name="adj" fmla="val 5992"/>
            </a:avLst>
          </a:prstGeom>
          <a:solidFill>
            <a:srgbClr val="00B050"/>
          </a:solidFill>
          <a:ln w="38100">
            <a:solidFill>
              <a:schemeClr val="tx1">
                <a:lumMod val="85000"/>
              </a:schemeClr>
            </a:solidFill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241300" rtl="1">
              <a:lnSpc>
                <a:spcPct val="115000"/>
              </a:lnSpc>
              <a:spcAft>
                <a:spcPts val="0"/>
              </a:spcAft>
            </a:pPr>
            <a:r>
              <a:rPr lang="ar-SA" sz="2800" b="1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raditional Arabic" panose="02020603050405020304" pitchFamily="18" charset="-78"/>
              </a:rPr>
              <a:t>اِنمَّاَ بُعِثْتُ لِاُ تَمِّم مَكَارِمَ الاَخْلَاقِ </a:t>
            </a:r>
            <a:endParaRPr lang="id-ID" sz="1600" b="1" dirty="0">
              <a:solidFill>
                <a:schemeClr val="tx1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450850">
              <a:lnSpc>
                <a:spcPct val="115000"/>
              </a:lnSpc>
              <a:spcAft>
                <a:spcPts val="0"/>
              </a:spcAft>
            </a:pPr>
            <a:r>
              <a:rPr lang="en-US" dirty="0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dirty="0" err="1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Aku</a:t>
            </a:r>
            <a:r>
              <a:rPr lang="en-US" dirty="0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diutus</a:t>
            </a:r>
            <a:r>
              <a:rPr lang="en-US" dirty="0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hanyalah</a:t>
            </a:r>
            <a:r>
              <a:rPr lang="en-US" dirty="0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untuk</a:t>
            </a:r>
            <a:r>
              <a:rPr lang="en-US" dirty="0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menyempurnakan</a:t>
            </a:r>
            <a:r>
              <a:rPr lang="en-US" dirty="0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akhlak</a:t>
            </a:r>
            <a:r>
              <a:rPr lang="en-US" dirty="0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 yang </a:t>
            </a:r>
            <a:r>
              <a:rPr lang="en-US" dirty="0" err="1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baik</a:t>
            </a:r>
            <a:r>
              <a:rPr lang="en-US" dirty="0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." (H.R. </a:t>
            </a:r>
            <a:r>
              <a:rPr lang="en-US" dirty="0" err="1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Bukhari</a:t>
            </a:r>
            <a:r>
              <a:rPr lang="en-US" dirty="0">
                <a:solidFill>
                  <a:schemeClr val="tx1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.)</a:t>
            </a:r>
            <a:endParaRPr lang="id-ID" sz="1200" dirty="0">
              <a:solidFill>
                <a:schemeClr val="tx1"/>
              </a:solidFill>
              <a:effectLst/>
              <a:ea typeface="Times New Roman" panose="02020603050405020304" pitchFamily="18" charset="0"/>
            </a:endParaRPr>
          </a:p>
        </p:txBody>
      </p:sp>
      <p:cxnSp>
        <p:nvCxnSpPr>
          <p:cNvPr id="28" name="Straight Arrow Connector 27"/>
          <p:cNvCxnSpPr>
            <a:endCxn id="21" idx="2"/>
          </p:cNvCxnSpPr>
          <p:nvPr/>
        </p:nvCxnSpPr>
        <p:spPr>
          <a:xfrm flipV="1">
            <a:off x="5516748" y="2887368"/>
            <a:ext cx="11" cy="830133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>
            <a:stCxn id="3" idx="1"/>
            <a:endCxn id="25" idx="3"/>
          </p:cNvCxnSpPr>
          <p:nvPr/>
        </p:nvCxnSpPr>
        <p:spPr>
          <a:xfrm flipH="1" flipV="1">
            <a:off x="3994391" y="4080050"/>
            <a:ext cx="695344" cy="26644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>
            <a:off x="2712025" y="4275447"/>
            <a:ext cx="0" cy="517641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34" name="Straight Arrow Connector 33"/>
          <p:cNvCxnSpPr>
            <a:endCxn id="22" idx="0"/>
          </p:cNvCxnSpPr>
          <p:nvPr/>
        </p:nvCxnSpPr>
        <p:spPr>
          <a:xfrm>
            <a:off x="5516754" y="4462273"/>
            <a:ext cx="11203" cy="9876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>
            <a:stCxn id="22" idx="3"/>
            <a:endCxn id="24" idx="1"/>
          </p:cNvCxnSpPr>
          <p:nvPr/>
        </p:nvCxnSpPr>
        <p:spPr>
          <a:xfrm>
            <a:off x="6719857" y="5654274"/>
            <a:ext cx="1565505" cy="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7933042" y="3391308"/>
            <a:ext cx="756873" cy="383619"/>
          </a:xfrm>
          <a:prstGeom prst="roundRect">
            <a:avLst>
              <a:gd name="adj" fmla="val 7343"/>
            </a:avLst>
          </a:prstGeom>
          <a:solidFill>
            <a:srgbClr val="92D050"/>
          </a:solidFill>
          <a:ln w="38100">
            <a:solidFill>
              <a:schemeClr val="tx1">
                <a:lumMod val="85000"/>
              </a:schemeClr>
            </a:solidFill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dirty="0" err="1">
                <a:solidFill>
                  <a:schemeClr val="bg1"/>
                </a:solidFill>
              </a:rPr>
              <a:t>Objek</a:t>
            </a:r>
            <a:endParaRPr lang="id-ID" dirty="0">
              <a:solidFill>
                <a:schemeClr val="bg1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075015" y="3340958"/>
            <a:ext cx="1925644" cy="376476"/>
          </a:xfrm>
          <a:prstGeom prst="roundRect">
            <a:avLst>
              <a:gd name="adj" fmla="val 4235"/>
            </a:avLst>
          </a:prstGeom>
          <a:solidFill>
            <a:srgbClr val="92D050"/>
          </a:solidFill>
          <a:ln>
            <a:solidFill>
              <a:schemeClr val="tx1">
                <a:lumMod val="85000"/>
              </a:schemeClr>
            </a:solidFill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dirty="0" err="1">
                <a:solidFill>
                  <a:schemeClr val="bg1"/>
                </a:solidFill>
              </a:rPr>
              <a:t>Sudut</a:t>
            </a:r>
            <a:r>
              <a:rPr lang="en-US" dirty="0">
                <a:solidFill>
                  <a:schemeClr val="bg1"/>
                </a:solidFill>
              </a:rPr>
              <a:t> Pandang</a:t>
            </a:r>
            <a:endParaRPr lang="id-ID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52915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9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9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" grpId="0" animBg="1"/>
      <p:bldP spid="21" grpId="0" animBg="1"/>
      <p:bldP spid="22" grpId="0" animBg="1"/>
      <p:bldP spid="24" grpId="0" animBg="1"/>
      <p:bldP spid="25" grpId="0" animBg="1"/>
      <p:bldP spid="26" grpId="0" animBg="1"/>
      <p:bldP spid="19" grpId="0" animBg="1"/>
      <p:bldP spid="2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id-ID"/>
          </a:p>
        </p:txBody>
      </p:sp>
      <p:pic>
        <p:nvPicPr>
          <p:cNvPr id="1026" name="Picture 2" descr="C:\Users\Toshiba\Documents\mapindonesia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</p:spPr>
      </p:pic>
      <p:sp>
        <p:nvSpPr>
          <p:cNvPr id="6" name="Rectangle 5"/>
          <p:cNvSpPr/>
          <p:nvPr/>
        </p:nvSpPr>
        <p:spPr>
          <a:xfrm>
            <a:off x="-406400" y="2438400"/>
            <a:ext cx="12903200" cy="167640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id-ID">
              <a:solidFill>
                <a:prstClr val="black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4800" y="2819517"/>
            <a:ext cx="11379200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id-ID" sz="4800" b="1" dirty="0">
                <a:ln w="12700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ADA APA DENGAN INDONESIA?</a:t>
            </a:r>
            <a:endParaRPr lang="en-US" sz="4800" b="1" dirty="0">
              <a:ln w="12700">
                <a:solidFill>
                  <a:srgbClr val="FF0000"/>
                </a:solidFill>
                <a:prstDash val="solid"/>
              </a:ln>
              <a:solidFill>
                <a:srgbClr val="FF000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54395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/>
          <p:cNvSpPr txBox="1"/>
          <p:nvPr/>
        </p:nvSpPr>
        <p:spPr>
          <a:xfrm>
            <a:off x="695403" y="5517372"/>
            <a:ext cx="7763664" cy="769441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id-ID" sz="4400" spc="300" dirty="0">
                <a:latin typeface="Impact" panose="020B0806030902050204" pitchFamily="34" charset="0"/>
              </a:rPr>
              <a:t>Ciri Umum Akhlaqul Karimah</a:t>
            </a:r>
          </a:p>
        </p:txBody>
      </p:sp>
      <p:sp>
        <p:nvSpPr>
          <p:cNvPr id="2" name="Rectangle 1"/>
          <p:cNvSpPr/>
          <p:nvPr/>
        </p:nvSpPr>
        <p:spPr>
          <a:xfrm>
            <a:off x="1199456" y="188674"/>
            <a:ext cx="7056784" cy="1200329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id-ID" sz="2400" b="1" dirty="0">
                <a:solidFill>
                  <a:schemeClr val="bg1"/>
                </a:solidFill>
              </a:rPr>
              <a:t>Mensucikan jiwa </a:t>
            </a:r>
            <a:r>
              <a:rPr lang="id-ID" sz="2400" dirty="0">
                <a:solidFill>
                  <a:schemeClr val="bg1"/>
                </a:solidFill>
              </a:rPr>
              <a:t>dari </a:t>
            </a:r>
            <a:r>
              <a:rPr lang="id-ID" sz="2400" b="1" dirty="0">
                <a:solidFill>
                  <a:schemeClr val="bg1"/>
                </a:solidFill>
              </a:rPr>
              <a:t>sifat-sifat tercela</a:t>
            </a:r>
            <a:r>
              <a:rPr lang="id-ID" sz="2400" dirty="0">
                <a:solidFill>
                  <a:schemeClr val="bg1"/>
                </a:solidFill>
              </a:rPr>
              <a:t>, </a:t>
            </a:r>
            <a:r>
              <a:rPr lang="id-ID" sz="2400" dirty="0">
                <a:solidFill>
                  <a:schemeClr val="bg2"/>
                </a:solidFill>
              </a:rPr>
              <a:t>misal: iri, dengki, pamrih, sombong dan maksiat</a:t>
            </a:r>
            <a:r>
              <a:rPr lang="id-ID" sz="2400" dirty="0">
                <a:solidFill>
                  <a:schemeClr val="bg1"/>
                </a:solidFill>
              </a:rPr>
              <a:t> </a:t>
            </a:r>
          </a:p>
          <a:p>
            <a:pPr algn="just"/>
            <a:r>
              <a:rPr lang="id-ID" sz="2400" dirty="0">
                <a:solidFill>
                  <a:schemeClr val="bg1"/>
                </a:solidFill>
              </a:rPr>
              <a:t>(QS. asy-Syams [91]: 7-10)</a:t>
            </a:r>
          </a:p>
        </p:txBody>
      </p:sp>
      <p:sp>
        <p:nvSpPr>
          <p:cNvPr id="3" name="Rectangle 2"/>
          <p:cNvSpPr/>
          <p:nvPr/>
        </p:nvSpPr>
        <p:spPr>
          <a:xfrm>
            <a:off x="479376" y="1556792"/>
            <a:ext cx="6768752" cy="1938992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id-ID" sz="2400" b="1" dirty="0">
                <a:solidFill>
                  <a:schemeClr val="bg1"/>
                </a:solidFill>
              </a:rPr>
              <a:t>Memelihara akal </a:t>
            </a:r>
            <a:r>
              <a:rPr lang="id-ID" sz="2400" dirty="0">
                <a:solidFill>
                  <a:schemeClr val="bg2"/>
                </a:solidFill>
              </a:rPr>
              <a:t>dengan</a:t>
            </a:r>
            <a:r>
              <a:rPr lang="id-ID" sz="2400" dirty="0">
                <a:solidFill>
                  <a:schemeClr val="bg1"/>
                </a:solidFill>
              </a:rPr>
              <a:t> </a:t>
            </a:r>
            <a:r>
              <a:rPr lang="id-ID" sz="2400" b="1" dirty="0">
                <a:solidFill>
                  <a:schemeClr val="bg1"/>
                </a:solidFill>
              </a:rPr>
              <a:t>mengfungsikan potensinya </a:t>
            </a:r>
            <a:r>
              <a:rPr lang="id-ID" sz="2400" dirty="0">
                <a:solidFill>
                  <a:schemeClr val="bg2"/>
                </a:solidFill>
              </a:rPr>
              <a:t>untuk</a:t>
            </a:r>
            <a:r>
              <a:rPr lang="id-ID" sz="2400" dirty="0">
                <a:solidFill>
                  <a:schemeClr val="bg1"/>
                </a:solidFill>
              </a:rPr>
              <a:t> </a:t>
            </a:r>
            <a:r>
              <a:rPr lang="id-ID" sz="2400" b="1" dirty="0">
                <a:solidFill>
                  <a:schemeClr val="bg1"/>
                </a:solidFill>
              </a:rPr>
              <a:t>berfikir </a:t>
            </a:r>
            <a:r>
              <a:rPr lang="id-ID" sz="2400" dirty="0">
                <a:solidFill>
                  <a:schemeClr val="bg2"/>
                </a:solidFill>
              </a:rPr>
              <a:t>tentang hal-hal yang </a:t>
            </a:r>
            <a:r>
              <a:rPr lang="id-ID" sz="2400" b="1" dirty="0">
                <a:solidFill>
                  <a:schemeClr val="bg1"/>
                </a:solidFill>
              </a:rPr>
              <a:t>baik</a:t>
            </a:r>
            <a:r>
              <a:rPr lang="id-ID" sz="2400" dirty="0">
                <a:solidFill>
                  <a:schemeClr val="bg1"/>
                </a:solidFill>
              </a:rPr>
              <a:t> </a:t>
            </a:r>
            <a:r>
              <a:rPr lang="id-ID" sz="2400" dirty="0">
                <a:solidFill>
                  <a:schemeClr val="bg2"/>
                </a:solidFill>
              </a:rPr>
              <a:t>dan</a:t>
            </a:r>
            <a:r>
              <a:rPr lang="id-ID" sz="2400" dirty="0">
                <a:solidFill>
                  <a:schemeClr val="bg1"/>
                </a:solidFill>
              </a:rPr>
              <a:t> </a:t>
            </a:r>
            <a:r>
              <a:rPr lang="id-ID" sz="2400" b="1" dirty="0">
                <a:solidFill>
                  <a:schemeClr val="bg1"/>
                </a:solidFill>
              </a:rPr>
              <a:t>bermanfaat</a:t>
            </a:r>
            <a:r>
              <a:rPr lang="id-ID" sz="2400" dirty="0">
                <a:solidFill>
                  <a:schemeClr val="bg1"/>
                </a:solidFill>
              </a:rPr>
              <a:t>, </a:t>
            </a:r>
            <a:r>
              <a:rPr lang="id-ID" sz="2400" dirty="0">
                <a:solidFill>
                  <a:schemeClr val="bg2"/>
                </a:solidFill>
              </a:rPr>
              <a:t>baik bagi diri sendiri, keluarga, negara dan agama </a:t>
            </a:r>
          </a:p>
          <a:p>
            <a:pPr algn="just"/>
            <a:r>
              <a:rPr lang="id-ID" sz="2400" dirty="0">
                <a:solidFill>
                  <a:schemeClr val="bg1"/>
                </a:solidFill>
              </a:rPr>
              <a:t>(QS. Ali Imran [3]: 7)</a:t>
            </a:r>
          </a:p>
        </p:txBody>
      </p:sp>
      <p:sp>
        <p:nvSpPr>
          <p:cNvPr id="5" name="Rectangle 4"/>
          <p:cNvSpPr/>
          <p:nvPr/>
        </p:nvSpPr>
        <p:spPr>
          <a:xfrm>
            <a:off x="1403636" y="3668865"/>
            <a:ext cx="6420601" cy="1200329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id-ID" sz="2400" b="1" dirty="0">
                <a:solidFill>
                  <a:schemeClr val="bg1"/>
                </a:solidFill>
              </a:rPr>
              <a:t>Memelihara </a:t>
            </a:r>
            <a:r>
              <a:rPr lang="id-ID" sz="2400" dirty="0">
                <a:solidFill>
                  <a:schemeClr val="bg2"/>
                </a:solidFill>
              </a:rPr>
              <a:t>dan</a:t>
            </a:r>
            <a:r>
              <a:rPr lang="id-ID" sz="2400" b="1" dirty="0">
                <a:solidFill>
                  <a:schemeClr val="bg1"/>
                </a:solidFill>
              </a:rPr>
              <a:t> mengendalikan hawa nafsu </a:t>
            </a:r>
            <a:r>
              <a:rPr lang="id-ID" sz="2400" dirty="0">
                <a:solidFill>
                  <a:schemeClr val="bg2"/>
                </a:solidFill>
              </a:rPr>
              <a:t>karena takut kepada Allah </a:t>
            </a:r>
          </a:p>
          <a:p>
            <a:pPr algn="just"/>
            <a:r>
              <a:rPr lang="id-ID" sz="2400" dirty="0">
                <a:solidFill>
                  <a:schemeClr val="bg1"/>
                </a:solidFill>
              </a:rPr>
              <a:t>(Q-S. an-Naazi'at; 79: 40-41)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0296" y="614178"/>
            <a:ext cx="3240360" cy="3778706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  <p:extLst>
      <p:ext uri="{BB962C8B-B14F-4D97-AF65-F5344CB8AC3E}">
        <p14:creationId xmlns:p14="http://schemas.microsoft.com/office/powerpoint/2010/main" val="2998929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 descr="C:\Users\Lenovo Ideapad\Downloads\Akhlaq\1383167256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738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 descr="back-uii-blue"/>
          <p:cNvSpPr>
            <a:spLocks noChangeArrowheads="1"/>
          </p:cNvSpPr>
          <p:nvPr/>
        </p:nvSpPr>
        <p:spPr bwMode="auto">
          <a:xfrm>
            <a:off x="1919536" y="116632"/>
            <a:ext cx="8640960" cy="571500"/>
          </a:xfrm>
          <a:prstGeom prst="rect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igh Tower Text" pitchFamily="18" charset="0"/>
              </a:rPr>
              <a:t>KEDUDUKAN</a:t>
            </a:r>
            <a:r>
              <a:rPr lang="id-ID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igh Tower Text" pitchFamily="18" charset="0"/>
              </a:rPr>
              <a:t> AKHLAQUL KARIMAH</a:t>
            </a:r>
            <a:endParaRPr lang="en-GB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igh Tower Text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04800" y="1049308"/>
            <a:ext cx="6096000" cy="923330"/>
          </a:xfrm>
          <a:prstGeom prst="rect">
            <a:avLst/>
          </a:prstGeom>
          <a:solidFill>
            <a:schemeClr val="accent5">
              <a:alpha val="53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id-ID" b="1" dirty="0">
                <a:solidFill>
                  <a:schemeClr val="tx1"/>
                </a:solidFill>
                <a:latin typeface="Cambria" pitchFamily="18" charset="0"/>
              </a:rPr>
              <a:t>MENJADI MISI UTAMA RASULULLAH </a:t>
            </a:r>
            <a:r>
              <a:rPr lang="id-ID" b="1" dirty="0">
                <a:solidFill>
                  <a:schemeClr val="tx1"/>
                </a:solidFill>
                <a:latin typeface="Cambria" pitchFamily="18" charset="0"/>
                <a:sym typeface="AGA Arabesque" pitchFamily="2" charset="2"/>
              </a:rPr>
              <a:t>S</a:t>
            </a:r>
            <a:r>
              <a:rPr lang="id-ID" b="1" dirty="0">
                <a:solidFill>
                  <a:schemeClr val="tx1"/>
                </a:solidFill>
                <a:latin typeface="Cambria" pitchFamily="18" charset="0"/>
              </a:rPr>
              <a:t>.A.W</a:t>
            </a:r>
            <a:endParaRPr lang="en-US" b="1" dirty="0">
              <a:solidFill>
                <a:schemeClr val="tx1"/>
              </a:solidFill>
              <a:latin typeface="Cambria" pitchFamily="18" charset="0"/>
            </a:endParaRPr>
          </a:p>
          <a:p>
            <a:pPr marL="290513" indent="-58738"/>
            <a:r>
              <a:rPr lang="id-ID" b="1" dirty="0">
                <a:solidFill>
                  <a:schemeClr val="tx1"/>
                </a:solidFill>
                <a:latin typeface="Cambria" pitchFamily="18" charset="0"/>
              </a:rPr>
              <a:t> </a:t>
            </a:r>
            <a:r>
              <a:rPr lang="id-ID" dirty="0">
                <a:solidFill>
                  <a:schemeClr val="tx1"/>
                </a:solidFill>
                <a:latin typeface="Cambria" pitchFamily="18" charset="0"/>
              </a:rPr>
              <a:t>“Sesungguhnya aku diutus adalah untuk menyempurnakan Akhlak” (HR Baihaqi)</a:t>
            </a:r>
          </a:p>
        </p:txBody>
      </p:sp>
      <p:sp>
        <p:nvSpPr>
          <p:cNvPr id="7" name="Rectangle 6"/>
          <p:cNvSpPr/>
          <p:nvPr/>
        </p:nvSpPr>
        <p:spPr>
          <a:xfrm>
            <a:off x="304800" y="2181884"/>
            <a:ext cx="6096000" cy="1200329"/>
          </a:xfrm>
          <a:prstGeom prst="rect">
            <a:avLst/>
          </a:prstGeom>
          <a:solidFill>
            <a:schemeClr val="accent5">
              <a:alpha val="53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id-ID" b="1" dirty="0">
                <a:solidFill>
                  <a:schemeClr val="tx1"/>
                </a:solidFill>
                <a:latin typeface="Cambria" pitchFamily="18" charset="0"/>
              </a:rPr>
              <a:t>AKHLAK YANG BAIK ADALAH AGAMA ITU SENDIRI.</a:t>
            </a:r>
            <a:endParaRPr lang="en-US" b="1" dirty="0">
              <a:solidFill>
                <a:schemeClr val="tx1"/>
              </a:solidFill>
              <a:latin typeface="Cambria" pitchFamily="18" charset="0"/>
            </a:endParaRPr>
          </a:p>
          <a:p>
            <a:pPr marL="231775" indent="-57150"/>
            <a:r>
              <a:rPr lang="id-ID" b="1" dirty="0">
                <a:solidFill>
                  <a:schemeClr val="tx1"/>
                </a:solidFill>
                <a:latin typeface="Cambria" pitchFamily="18" charset="0"/>
              </a:rPr>
              <a:t> </a:t>
            </a:r>
            <a:r>
              <a:rPr lang="id-ID" dirty="0">
                <a:solidFill>
                  <a:schemeClr val="tx1"/>
                </a:solidFill>
                <a:latin typeface="Cambria" pitchFamily="18" charset="0"/>
              </a:rPr>
              <a:t>Sabda Rasulullah </a:t>
            </a:r>
            <a:r>
              <a:rPr lang="id-ID" dirty="0">
                <a:solidFill>
                  <a:schemeClr val="tx1"/>
                </a:solidFill>
                <a:latin typeface="Cambria" pitchFamily="18" charset="0"/>
                <a:sym typeface="AGA Arabesque" pitchFamily="2" charset="2"/>
              </a:rPr>
              <a:t>SAW: “Ya Rasulullah, apakah agama itu? Beliau menjawab: (Agama adalah) akhlak yang baik” (HR. Al Hadits)</a:t>
            </a:r>
            <a:endParaRPr lang="id-ID" dirty="0">
              <a:solidFill>
                <a:schemeClr val="tx1"/>
              </a:solidFill>
              <a:latin typeface="Cambria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04800" y="3535856"/>
            <a:ext cx="6096000" cy="1477328"/>
          </a:xfrm>
          <a:prstGeom prst="rect">
            <a:avLst/>
          </a:prstGeom>
          <a:solidFill>
            <a:schemeClr val="accent5">
              <a:alpha val="53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id-ID" b="1" dirty="0">
                <a:solidFill>
                  <a:schemeClr val="tx1"/>
                </a:solidFill>
                <a:latin typeface="Cambria" pitchFamily="18" charset="0"/>
              </a:rPr>
              <a:t>CERMINAN KUALITAS DI HADAPAN ALLAH DI AKHIRAT KELAK. </a:t>
            </a:r>
            <a:endParaRPr lang="en-US" b="1" dirty="0">
              <a:solidFill>
                <a:schemeClr val="tx1"/>
              </a:solidFill>
              <a:latin typeface="Cambria" pitchFamily="18" charset="0"/>
            </a:endParaRPr>
          </a:p>
          <a:p>
            <a:pPr marL="231775"/>
            <a:r>
              <a:rPr lang="id-ID" dirty="0">
                <a:solidFill>
                  <a:schemeClr val="tx1"/>
                </a:solidFill>
                <a:latin typeface="Cambria" pitchFamily="18" charset="0"/>
              </a:rPr>
              <a:t>Sabda Rasulullah </a:t>
            </a:r>
            <a:r>
              <a:rPr lang="id-ID" dirty="0">
                <a:solidFill>
                  <a:schemeClr val="tx1"/>
                </a:solidFill>
                <a:latin typeface="Cambria" pitchFamily="18" charset="0"/>
                <a:sym typeface="AGA Arabesque" pitchFamily="2" charset="2"/>
              </a:rPr>
              <a:t>SAW: “Sebagian besar yang akan masuk surga nanti adalah (orang-orang) yang bertaqwa kepada Allah dan orang-orang yang baik akhlaknya” (HR. Muslim)</a:t>
            </a:r>
            <a:endParaRPr lang="id-ID" dirty="0">
              <a:solidFill>
                <a:schemeClr val="tx1"/>
              </a:solidFill>
              <a:latin typeface="Cambri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04800" y="5229208"/>
            <a:ext cx="6096000" cy="1200329"/>
          </a:xfrm>
          <a:prstGeom prst="rect">
            <a:avLst/>
          </a:prstGeom>
          <a:solidFill>
            <a:schemeClr val="accent5">
              <a:alpha val="53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id-ID" b="1" dirty="0">
                <a:solidFill>
                  <a:schemeClr val="tx1"/>
                </a:solidFill>
                <a:latin typeface="Cambria" pitchFamily="18" charset="0"/>
              </a:rPr>
              <a:t>BAIK BURUK AKHLAK MENUNJUKKAN KUALITAS IMAN. </a:t>
            </a:r>
            <a:r>
              <a:rPr lang="id-ID" dirty="0">
                <a:solidFill>
                  <a:schemeClr val="tx1"/>
                </a:solidFill>
                <a:latin typeface="Cambria" pitchFamily="18" charset="0"/>
              </a:rPr>
              <a:t>Rasulullah </a:t>
            </a:r>
            <a:r>
              <a:rPr lang="id-ID" dirty="0">
                <a:solidFill>
                  <a:schemeClr val="tx1"/>
                </a:solidFill>
                <a:latin typeface="Cambria" pitchFamily="18" charset="0"/>
                <a:sym typeface="AGA Arabesque" pitchFamily="2" charset="2"/>
              </a:rPr>
              <a:t>SAW bersabda: “Orang mukmin yang paling sempurna iman nya adalah yang paling baik akhlaknya” (HR. Tirmidzi)</a:t>
            </a:r>
            <a:endParaRPr lang="id-ID" dirty="0">
              <a:solidFill>
                <a:schemeClr val="tx1"/>
              </a:solidFill>
              <a:latin typeface="Cambria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908800" y="2089892"/>
            <a:ext cx="4978400" cy="3139321"/>
          </a:xfrm>
          <a:prstGeom prst="rect">
            <a:avLst/>
          </a:prstGeom>
          <a:solidFill>
            <a:schemeClr val="accent5">
              <a:alpha val="53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id-ID" b="1" dirty="0">
                <a:solidFill>
                  <a:schemeClr val="tx1"/>
                </a:solidFill>
                <a:latin typeface="Cambria" pitchFamily="18" charset="0"/>
              </a:rPr>
              <a:t>DICINTAI DAN BERSANDING DENGAN RASULULLAH KELAK DI AKHIRAT</a:t>
            </a:r>
            <a:r>
              <a:rPr lang="id-ID" dirty="0">
                <a:solidFill>
                  <a:schemeClr val="tx1"/>
                </a:solidFill>
                <a:latin typeface="Cambria" pitchFamily="18" charset="0"/>
              </a:rPr>
              <a:t>. </a:t>
            </a:r>
            <a:endParaRPr lang="en-US" dirty="0">
              <a:solidFill>
                <a:schemeClr val="tx1"/>
              </a:solidFill>
              <a:latin typeface="Cambria" pitchFamily="18" charset="0"/>
            </a:endParaRPr>
          </a:p>
          <a:p>
            <a:pPr marL="290513"/>
            <a:r>
              <a:rPr lang="id-ID" dirty="0">
                <a:solidFill>
                  <a:schemeClr val="tx1"/>
                </a:solidFill>
                <a:latin typeface="Cambria" pitchFamily="18" charset="0"/>
              </a:rPr>
              <a:t>Abdullah bin ‘Umar berkata: “Aku mendengar Rasulullah </a:t>
            </a:r>
            <a:r>
              <a:rPr lang="id-ID" dirty="0">
                <a:solidFill>
                  <a:schemeClr val="tx1"/>
                </a:solidFill>
                <a:latin typeface="Cambria" pitchFamily="18" charset="0"/>
                <a:sym typeface="AGA Arabesque" pitchFamily="2" charset="2"/>
              </a:rPr>
              <a:t> bersabda: Maukah kalian aku beri tahu siapa di antara kalian yang paling</a:t>
            </a:r>
            <a:r>
              <a:rPr lang="id-ID" dirty="0">
                <a:solidFill>
                  <a:schemeClr val="tx1"/>
                </a:solidFill>
                <a:latin typeface="Cambria" pitchFamily="18" charset="0"/>
              </a:rPr>
              <a:t> aku cintai dan paling dekat tempatnya dengan ku nanti pada hari kiamat?” Beliau mengulang pertanyaan itu tiga kali. Lalu sahabat menjawab:  “tentu ya Rasulullah”. Nabi bersabda: “yaitu yang paling baik ahklaknya di antara kalian” (HR Ahmad)</a:t>
            </a:r>
          </a:p>
        </p:txBody>
      </p:sp>
    </p:spTree>
    <p:extLst>
      <p:ext uri="{BB962C8B-B14F-4D97-AF65-F5344CB8AC3E}">
        <p14:creationId xmlns:p14="http://schemas.microsoft.com/office/powerpoint/2010/main" val="2308780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10" grpId="0" animBg="1"/>
      <p:bldP spid="1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C:\Users\Lenovo Ideapad\Downloads\Akhlaq\bc97a9e3a593e9ca869264b4f8a1a0d6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7528" y="1124773"/>
            <a:ext cx="8640960" cy="28803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1974532" y="4221102"/>
            <a:ext cx="8513957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“</a:t>
            </a:r>
            <a:r>
              <a:rPr lang="en-US" sz="4000" b="1" dirty="0" err="1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Jatuh</a:t>
            </a:r>
            <a:r>
              <a:rPr lang="en-US" sz="40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 </a:t>
            </a:r>
            <a:r>
              <a:rPr lang="en-US" sz="4000" b="1" dirty="0" err="1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bangunnya</a:t>
            </a:r>
            <a:r>
              <a:rPr lang="en-US" sz="40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 </a:t>
            </a:r>
            <a:r>
              <a:rPr lang="en-US" sz="4000" b="1" dirty="0" err="1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suatu</a:t>
            </a:r>
            <a:r>
              <a:rPr lang="en-US" sz="40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 </a:t>
            </a:r>
            <a:r>
              <a:rPr lang="en-US" sz="4000" b="1" dirty="0" err="1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peradaban</a:t>
            </a:r>
            <a:r>
              <a:rPr lang="en-US" sz="40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,</a:t>
            </a:r>
          </a:p>
          <a:p>
            <a:pPr algn="ctr"/>
            <a:r>
              <a:rPr lang="en-US" sz="40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 </a:t>
            </a:r>
            <a:r>
              <a:rPr lang="en-US" sz="4000" b="1" dirty="0" err="1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tergantung</a:t>
            </a:r>
            <a:r>
              <a:rPr lang="en-US" sz="40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 </a:t>
            </a:r>
            <a:r>
              <a:rPr lang="en-US" sz="4000" b="1" dirty="0" err="1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akhlaqnya</a:t>
            </a:r>
            <a:r>
              <a:rPr lang="en-US" sz="40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50800" algn="tl" rotWithShape="0">
                    <a:srgbClr val="000000"/>
                  </a:outerShdw>
                </a:effectLst>
                <a:latin typeface="12th C. Fancy Caps" panose="02000000000000000000" pitchFamily="2" charset="0"/>
              </a:rPr>
              <a:t>”</a:t>
            </a:r>
            <a:endParaRPr lang="en-U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effectLst>
                <a:outerShdw blurRad="50800" algn="tl" rotWithShape="0">
                  <a:srgbClr val="000000"/>
                </a:outerShdw>
              </a:effectLst>
              <a:latin typeface="12th C. Fancy Cap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948040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1344" y="152400"/>
            <a:ext cx="7920880" cy="756320"/>
          </a:xfr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/>
          <a:lstStyle/>
          <a:p>
            <a:pPr algn="ctr"/>
            <a:r>
              <a:rPr lang="id-ID" sz="3600" dirty="0">
                <a:latin typeface="Albertus Medium" panose="020E0602030304020304" pitchFamily="34" charset="0"/>
              </a:rPr>
              <a:t>Ruang Lingkup Pembahasan A</a:t>
            </a:r>
            <a:r>
              <a:rPr lang="en-US" sz="3600" dirty="0" err="1">
                <a:latin typeface="Albertus Medium" panose="020E0602030304020304" pitchFamily="34" charset="0"/>
              </a:rPr>
              <a:t>khlaq</a:t>
            </a:r>
            <a:endParaRPr lang="id-ID" sz="3600" dirty="0">
              <a:latin typeface="Albertus Medium" panose="020E0602030304020304" pitchFamily="34" charset="0"/>
            </a:endParaRP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43025440"/>
              </p:ext>
            </p:extLst>
          </p:nvPr>
        </p:nvGraphicFramePr>
        <p:xfrm>
          <a:off x="1343472" y="1124744"/>
          <a:ext cx="10081120" cy="525204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cxnSp>
        <p:nvCxnSpPr>
          <p:cNvPr id="6" name="Straight Connector 5"/>
          <p:cNvCxnSpPr/>
          <p:nvPr/>
        </p:nvCxnSpPr>
        <p:spPr>
          <a:xfrm>
            <a:off x="10200456" y="3789040"/>
            <a:ext cx="0" cy="1656184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H="1">
            <a:off x="8428723" y="5562600"/>
            <a:ext cx="792088" cy="0"/>
          </a:xfrm>
          <a:prstGeom prst="line">
            <a:avLst/>
          </a:prstGeom>
          <a:ln w="22225">
            <a:solidFill>
              <a:srgbClr val="CC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7921576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191344" y="2996952"/>
            <a:ext cx="3528392" cy="820688"/>
          </a:xfr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>
            <a:normAutofit fontScale="92500"/>
          </a:bodyPr>
          <a:lstStyle/>
          <a:p>
            <a:pPr algn="ctr"/>
            <a:r>
              <a:rPr lang="id-ID" sz="3600" b="1" dirty="0">
                <a:solidFill>
                  <a:srgbClr val="FFFF00"/>
                </a:solidFill>
                <a:latin typeface="+mj-lt"/>
              </a:rPr>
              <a:t>Jenis-jenis Akhlaq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295800" y="692696"/>
            <a:ext cx="5472608" cy="5486400"/>
          </a:xfr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>
            <a:noAutofit/>
          </a:bodyPr>
          <a:lstStyle/>
          <a:p>
            <a:pPr marL="514350" indent="-514350">
              <a:buAutoNum type="arabicPeriod"/>
            </a:pPr>
            <a:r>
              <a:rPr lang="id-ID" sz="2800" b="1" dirty="0">
                <a:solidFill>
                  <a:srgbClr val="FFFF00"/>
                </a:solidFill>
                <a:latin typeface="+mj-lt"/>
              </a:rPr>
              <a:t>Akhlaq al-Karimah</a:t>
            </a:r>
          </a:p>
          <a:p>
            <a:pPr marL="880110" lvl="1" indent="-514350">
              <a:buNone/>
            </a:pPr>
            <a:r>
              <a:rPr lang="id-ID" sz="2800" b="1" dirty="0">
                <a:solidFill>
                  <a:srgbClr val="FFFF00"/>
                </a:solidFill>
                <a:latin typeface="+mj-lt"/>
              </a:rPr>
              <a:t>       Perilaku yang mencerminkan penghambaan/pengabdi</a:t>
            </a:r>
            <a:r>
              <a:rPr lang="en-US" sz="2800" b="1" dirty="0">
                <a:solidFill>
                  <a:srgbClr val="FFFF00"/>
                </a:solidFill>
                <a:latin typeface="+mj-lt"/>
              </a:rPr>
              <a:t>a</a:t>
            </a:r>
            <a:r>
              <a:rPr lang="id-ID" sz="2800" b="1" dirty="0">
                <a:solidFill>
                  <a:srgbClr val="FFFF00"/>
                </a:solidFill>
                <a:latin typeface="+mj-lt"/>
              </a:rPr>
              <a:t>n pada Allah semata</a:t>
            </a:r>
          </a:p>
          <a:p>
            <a:pPr marL="514350" indent="-514350">
              <a:buAutoNum type="arabicPeriod"/>
            </a:pPr>
            <a:r>
              <a:rPr lang="id-ID" sz="2800" b="1" dirty="0">
                <a:solidFill>
                  <a:srgbClr val="FFFF00"/>
                </a:solidFill>
                <a:latin typeface="+mj-lt"/>
              </a:rPr>
              <a:t>Akhlaq al-Madzmumah</a:t>
            </a:r>
          </a:p>
          <a:p>
            <a:pPr marL="880110" lvl="1" indent="-514350">
              <a:buNone/>
            </a:pPr>
            <a:r>
              <a:rPr lang="id-ID" sz="2800" b="1" dirty="0">
                <a:solidFill>
                  <a:srgbClr val="FFFF00"/>
                </a:solidFill>
                <a:latin typeface="+mj-lt"/>
              </a:rPr>
              <a:t>       Perilaku yang mencerminkan penghambaan/pengabdian kepada hawa nafsu semata </a:t>
            </a:r>
          </a:p>
        </p:txBody>
      </p:sp>
    </p:spTree>
    <p:extLst>
      <p:ext uri="{BB962C8B-B14F-4D97-AF65-F5344CB8AC3E}">
        <p14:creationId xmlns:p14="http://schemas.microsoft.com/office/powerpoint/2010/main" val="248073402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1000" b="-1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519218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C:\Users\Asep Setiawam\Documents\Background 4 PPt\islamic-powerpoint-template2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ln w="889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</p:spPr>
      </p:pic>
      <p:grpSp>
        <p:nvGrpSpPr>
          <p:cNvPr id="38915" name="Group 18"/>
          <p:cNvGrpSpPr>
            <a:grpSpLocks/>
          </p:cNvGrpSpPr>
          <p:nvPr/>
        </p:nvGrpSpPr>
        <p:grpSpPr bwMode="auto">
          <a:xfrm>
            <a:off x="1016000" y="-228600"/>
            <a:ext cx="9550400" cy="1371600"/>
            <a:chOff x="2604139" y="3977069"/>
            <a:chExt cx="3913215" cy="1924178"/>
          </a:xfrm>
        </p:grpSpPr>
        <p:pic>
          <p:nvPicPr>
            <p:cNvPr id="38920" name="Picture 2" descr="F:\31185251_thumbnail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8672" y="3977069"/>
              <a:ext cx="2380729" cy="1924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" name="Rectangle 17"/>
            <p:cNvSpPr>
              <a:spLocks noChangeArrowheads="1"/>
            </p:cNvSpPr>
            <p:nvPr/>
          </p:nvSpPr>
          <p:spPr bwMode="auto">
            <a:xfrm>
              <a:off x="2604139" y="4667928"/>
              <a:ext cx="3913215" cy="6476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ln>
                    <a:solidFill>
                      <a:prstClr val="black"/>
                    </a:solidFill>
                  </a:ln>
                  <a:solidFill>
                    <a:srgbClr val="FFFF00"/>
                  </a:solidFill>
                  <a:effectLst>
                    <a:glow rad="101600">
                      <a:srgbClr val="9BBB59">
                        <a:satMod val="175000"/>
                        <a:alpha val="40000"/>
                      </a:srgbClr>
                    </a:glow>
                  </a:effectLst>
                  <a:latin typeface="Bauhaus 93" pitchFamily="82" charset="0"/>
                  <a:cs typeface="Arial" charset="0"/>
                </a:rPr>
                <a:t>TUGAS MAKALAH</a:t>
              </a:r>
            </a:p>
          </p:txBody>
        </p:sp>
      </p:grpSp>
      <p:sp>
        <p:nvSpPr>
          <p:cNvPr id="9" name="Rounded Rectangular Callout 8"/>
          <p:cNvSpPr/>
          <p:nvPr/>
        </p:nvSpPr>
        <p:spPr>
          <a:xfrm rot="21304405">
            <a:off x="624949" y="1637452"/>
            <a:ext cx="10367595" cy="4883781"/>
          </a:xfrm>
          <a:prstGeom prst="wedgeRoundRectCallout">
            <a:avLst>
              <a:gd name="adj1" fmla="val -728"/>
              <a:gd name="adj2" fmla="val -63484"/>
              <a:gd name="adj3" fmla="val 16667"/>
            </a:avLst>
          </a:prstGeom>
          <a:gradFill>
            <a:gsLst>
              <a:gs pos="0">
                <a:schemeClr val="accent5">
                  <a:shade val="51000"/>
                  <a:satMod val="130000"/>
                  <a:alpha val="36000"/>
                </a:schemeClr>
              </a:gs>
              <a:gs pos="80000">
                <a:schemeClr val="accent5">
                  <a:shade val="93000"/>
                  <a:satMod val="130000"/>
                </a:schemeClr>
              </a:gs>
              <a:gs pos="100000">
                <a:schemeClr val="accent5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/>
          <a:lstStyle/>
          <a:p>
            <a:pPr marL="290513" indent="-290513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fi-FI" sz="2800" dirty="0">
                <a:solidFill>
                  <a:prstClr val="black"/>
                </a:solidFill>
                <a:latin typeface="Berlin Sans FB" panose="020E0602020502020306" pitchFamily="34" charset="0"/>
              </a:rPr>
              <a:t> Tuntunan Shalat dan Hikmahnya.  &gt;&gt; KELOMPOK I</a:t>
            </a:r>
          </a:p>
          <a:p>
            <a:pPr marL="290513" indent="-290513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fi-FI" sz="2800" dirty="0">
                <a:solidFill>
                  <a:prstClr val="black"/>
                </a:solidFill>
                <a:latin typeface="Berlin Sans FB" panose="020E0602020502020306" pitchFamily="34" charset="0"/>
              </a:rPr>
              <a:t> Tuntunan Zakat &amp; Hikmahnya.  &gt;&gt; KELOMPOK II</a:t>
            </a:r>
          </a:p>
          <a:p>
            <a:pPr marL="290513" indent="-290513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fi-FI" sz="2800" dirty="0">
                <a:solidFill>
                  <a:prstClr val="black"/>
                </a:solidFill>
                <a:latin typeface="Berlin Sans FB" panose="020E0602020502020306" pitchFamily="34" charset="0"/>
              </a:rPr>
              <a:t> Ajaran Puasa &amp; </a:t>
            </a:r>
            <a:r>
              <a:rPr lang="fi-FI" sz="2800">
                <a:solidFill>
                  <a:prstClr val="black"/>
                </a:solidFill>
                <a:latin typeface="Berlin Sans FB" panose="020E0602020502020306" pitchFamily="34" charset="0"/>
              </a:rPr>
              <a:t>Hikmahnya.   &gt;&gt; </a:t>
            </a:r>
            <a:r>
              <a:rPr lang="fi-FI" sz="2800" dirty="0">
                <a:solidFill>
                  <a:prstClr val="black"/>
                </a:solidFill>
                <a:latin typeface="Berlin Sans FB" panose="020E0602020502020306" pitchFamily="34" charset="0"/>
              </a:rPr>
              <a:t>KELOMPOK III</a:t>
            </a:r>
          </a:p>
          <a:p>
            <a:pPr marL="290513" indent="-290513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fi-FI" sz="2800" dirty="0">
                <a:solidFill>
                  <a:prstClr val="black"/>
                </a:solidFill>
                <a:latin typeface="Berlin Sans FB" panose="020E0602020502020306" pitchFamily="34" charset="0"/>
              </a:rPr>
              <a:t> Haji &amp; Umrah serta Hikmahnya.  &gt;&gt; KELOMPOK IV</a:t>
            </a:r>
          </a:p>
          <a:p>
            <a:pPr marL="290513" indent="-290513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fi-FI" sz="2800" dirty="0">
                <a:solidFill>
                  <a:prstClr val="black"/>
                </a:solidFill>
                <a:latin typeface="Berlin Sans FB" panose="020E0602020502020306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Akhlak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terhadap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Allah.  &gt;&gt; KELOMPOK V </a:t>
            </a:r>
          </a:p>
          <a:p>
            <a:pPr marL="290513" indent="-290513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fi-FI" sz="2800" dirty="0">
                <a:solidFill>
                  <a:prstClr val="black"/>
                </a:solidFill>
                <a:latin typeface="Berlin Sans FB" panose="020E0602020502020306" pitchFamily="34" charset="0"/>
              </a:rPr>
              <a:t> Akhlak terhadap Diri Sendiri.  &gt;&gt; KELOMPOK VI</a:t>
            </a:r>
          </a:p>
          <a:p>
            <a:pPr marL="290513" indent="-290513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fi-FI" sz="2800" dirty="0">
                <a:solidFill>
                  <a:prstClr val="black"/>
                </a:solidFill>
                <a:latin typeface="Berlin Sans FB" panose="020E0602020502020306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Akhlak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terhadap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Orang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Tua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&amp;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Keluarga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.  &gt;&gt; KELOMPOK VII</a:t>
            </a:r>
          </a:p>
          <a:p>
            <a:pPr marL="290513" indent="-290513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Akhlak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Seorang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Penuntut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Ilmu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.  &gt;&gt; KELOMPOK VIII</a:t>
            </a:r>
          </a:p>
          <a:p>
            <a:pPr marL="290513" indent="-290513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Akhlak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dalam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Bermasyarakat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&amp;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Bernegara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.  &gt;&gt; KELOMPOK IX</a:t>
            </a:r>
          </a:p>
          <a:p>
            <a:pPr marL="290513" indent="-290513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Akhlak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Muslim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terhadap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Berlin Sans FB" pitchFamily="34" charset="0"/>
              </a:rPr>
              <a:t>Profesi</a:t>
            </a:r>
            <a:r>
              <a:rPr lang="en-US" sz="2800" dirty="0">
                <a:solidFill>
                  <a:srgbClr val="000000"/>
                </a:solidFill>
                <a:latin typeface="Berlin Sans FB" pitchFamily="34" charset="0"/>
              </a:rPr>
              <a:t>. &gt;&gt; KELOMPOK X</a:t>
            </a:r>
          </a:p>
          <a:p>
            <a:pPr marL="290513" indent="-290513" fontAlgn="base"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/>
            </a:pPr>
            <a:endParaRPr lang="fi-FI" sz="2800" dirty="0">
              <a:solidFill>
                <a:prstClr val="black"/>
              </a:solidFill>
              <a:latin typeface="Berlin Sans FB" panose="020E0602020502020306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id-ID" sz="2800" dirty="0">
              <a:solidFill>
                <a:srgbClr val="000000"/>
              </a:solidFill>
              <a:latin typeface="Berlin Sans FB" pitchFamily="34" charset="0"/>
            </a:endParaRPr>
          </a:p>
          <a:p>
            <a:pPr marL="109538" indent="-109538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800" dirty="0">
              <a:ln w="11430"/>
              <a:solidFill>
                <a:prstClr val="black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Berlin Sans FB" pitchFamily="34" charset="0"/>
            </a:endParaRPr>
          </a:p>
        </p:txBody>
      </p:sp>
      <p:pic>
        <p:nvPicPr>
          <p:cNvPr id="15" name="Picture 2" descr="F:\Pictures\Inspiratif Picture\ag00615_.gif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9912387" y="114288"/>
            <a:ext cx="1422400" cy="1600200"/>
          </a:xfrm>
          <a:prstGeom prst="rect">
            <a:avLst/>
          </a:prstGeom>
          <a:noFill/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</p:pic>
    </p:spTree>
    <p:extLst>
      <p:ext uri="{BB962C8B-B14F-4D97-AF65-F5344CB8AC3E}">
        <p14:creationId xmlns:p14="http://schemas.microsoft.com/office/powerpoint/2010/main" val="3023564802"/>
      </p:ext>
    </p:extLst>
  </p:cSld>
  <p:clrMapOvr>
    <a:masterClrMapping/>
  </p:clrMapOvr>
  <p:transition spd="slow">
    <p:newsfla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id-ID"/>
          </a:p>
        </p:txBody>
      </p:sp>
      <p:pic>
        <p:nvPicPr>
          <p:cNvPr id="4" name="Content Placeholder 3" descr="JDSJ682.jpg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52" y="0"/>
            <a:ext cx="12191999" cy="6858000"/>
          </a:xfrm>
        </p:spPr>
      </p:pic>
      <p:pic>
        <p:nvPicPr>
          <p:cNvPr id="5" name="Picture 9" descr="logo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678830" y="1500174"/>
            <a:ext cx="4855633" cy="3652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ctangle 5"/>
          <p:cNvSpPr/>
          <p:nvPr/>
        </p:nvSpPr>
        <p:spPr>
          <a:xfrm>
            <a:off x="2027590" y="5357921"/>
            <a:ext cx="7951216" cy="10156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id-ID" sz="6000" b="1" dirty="0">
                <a:ln w="900" cmpd="sng">
                  <a:solidFill>
                    <a:srgbClr val="4F81BD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4F81BD">
                    <a:satMod val="200000"/>
                    <a:tint val="3000"/>
                  </a:srgbClr>
                </a:solidFill>
                <a:effectLst>
                  <a:innerShdw blurRad="101600" dist="76200" dir="5400000">
                    <a:srgbClr val="4F81BD">
                      <a:satMod val="190000"/>
                      <a:tint val="100000"/>
                      <a:alpha val="74000"/>
                    </a:srgbClr>
                  </a:innerShdw>
                </a:effectLst>
                <a:latin typeface="Monotype Corsiva" pitchFamily="66" charset="0"/>
              </a:rPr>
              <a:t>Wa Allah a’lam bi al-</a:t>
            </a:r>
            <a:r>
              <a:rPr lang="id-ID" sz="6000" b="1" u="sng" dirty="0">
                <a:ln w="900" cmpd="sng">
                  <a:solidFill>
                    <a:srgbClr val="4F81BD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4F81BD">
                    <a:satMod val="200000"/>
                    <a:tint val="3000"/>
                  </a:srgbClr>
                </a:solidFill>
                <a:effectLst>
                  <a:innerShdw blurRad="101600" dist="76200" dir="5400000">
                    <a:srgbClr val="4F81BD">
                      <a:satMod val="190000"/>
                      <a:tint val="100000"/>
                      <a:alpha val="74000"/>
                    </a:srgbClr>
                  </a:innerShdw>
                </a:effectLst>
                <a:latin typeface="Monotype Corsiva" pitchFamily="66" charset="0"/>
              </a:rPr>
              <a:t>S</a:t>
            </a:r>
            <a:r>
              <a:rPr lang="id-ID" sz="6000" b="1" dirty="0">
                <a:ln w="900" cmpd="sng">
                  <a:solidFill>
                    <a:srgbClr val="4F81BD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4F81BD">
                    <a:satMod val="200000"/>
                    <a:tint val="3000"/>
                  </a:srgbClr>
                </a:solidFill>
                <a:effectLst>
                  <a:innerShdw blurRad="101600" dist="76200" dir="5400000">
                    <a:srgbClr val="4F81BD">
                      <a:satMod val="190000"/>
                      <a:tint val="100000"/>
                      <a:alpha val="74000"/>
                    </a:srgbClr>
                  </a:innerShdw>
                </a:effectLst>
                <a:latin typeface="Monotype Corsiva" pitchFamily="66" charset="0"/>
              </a:rPr>
              <a:t>awab</a:t>
            </a:r>
            <a:endParaRPr lang="en-US" sz="6000" b="1" dirty="0">
              <a:ln w="900" cmpd="sng">
                <a:solidFill>
                  <a:srgbClr val="4F81BD">
                    <a:satMod val="190000"/>
                    <a:alpha val="55000"/>
                  </a:srgbClr>
                </a:solidFill>
                <a:prstDash val="solid"/>
              </a:ln>
              <a:solidFill>
                <a:srgbClr val="4F81BD">
                  <a:satMod val="200000"/>
                  <a:tint val="3000"/>
                </a:srgbClr>
              </a:solidFill>
              <a:effectLst>
                <a:innerShdw blurRad="101600" dist="76200" dir="5400000">
                  <a:srgbClr val="4F81BD">
                    <a:satMod val="190000"/>
                    <a:tint val="100000"/>
                    <a:alpha val="74000"/>
                  </a:srgbClr>
                </a:innerShdw>
              </a:effectLst>
              <a:latin typeface="Monotype Corsiva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3127967"/>
      </p:ext>
    </p:extLst>
  </p:cSld>
  <p:clrMapOvr>
    <a:masterClrMapping/>
  </p:clrMapOvr>
  <p:transition spd="slow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052" name="Picture 4" descr="D:\PKU\PENDIDIKAN KARATER DAN AKHLAK\karakter foto\21.jpe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</p:spPr>
      </p:pic>
      <p:sp>
        <p:nvSpPr>
          <p:cNvPr id="10" name="Rectangle 9"/>
          <p:cNvSpPr/>
          <p:nvPr/>
        </p:nvSpPr>
        <p:spPr>
          <a:xfrm>
            <a:off x="-193965" y="228600"/>
            <a:ext cx="12598400" cy="1066800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40000"/>
                  <a:lumOff val="60000"/>
                  <a:shade val="30000"/>
                  <a:satMod val="115000"/>
                </a:schemeClr>
              </a:gs>
              <a:gs pos="50000">
                <a:schemeClr val="accent3">
                  <a:lumMod val="40000"/>
                  <a:lumOff val="60000"/>
                  <a:shade val="67500"/>
                  <a:satMod val="115000"/>
                </a:schemeClr>
              </a:gs>
              <a:gs pos="100000">
                <a:schemeClr val="accent3">
                  <a:lumMod val="40000"/>
                  <a:lumOff val="60000"/>
                  <a:shade val="100000"/>
                  <a:satMod val="115000"/>
                </a:schemeClr>
              </a:gs>
            </a:gsLst>
            <a:lin ang="54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3" name="Pentagon 12"/>
          <p:cNvSpPr/>
          <p:nvPr/>
        </p:nvSpPr>
        <p:spPr>
          <a:xfrm>
            <a:off x="2032000" y="339436"/>
            <a:ext cx="7112000" cy="838200"/>
          </a:xfrm>
          <a:prstGeom prst="homePlate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LEMAHNYA IMAN, MEROSOTNYA MORAL, SESATNYA BERFIKIR,….. </a:t>
            </a:r>
          </a:p>
        </p:txBody>
      </p:sp>
      <p:pic>
        <p:nvPicPr>
          <p:cNvPr id="9" name="Picture 11" descr="F:\okeeeeeeeeee\slide add\binoculars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6619" y="152400"/>
            <a:ext cx="16256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" name="Picture 12" descr="globe003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9948333" y="329280"/>
            <a:ext cx="1227667" cy="855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Rounded Rectangle 15"/>
          <p:cNvSpPr/>
          <p:nvPr/>
        </p:nvSpPr>
        <p:spPr>
          <a:xfrm>
            <a:off x="508000" y="1524000"/>
            <a:ext cx="6096000" cy="5029200"/>
          </a:xfrm>
          <a:prstGeom prst="roundRect">
            <a:avLst/>
          </a:prstGeom>
          <a:blipFill>
            <a:blip r:embed="rId5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0" cap="none" spc="0" normalizeH="0" baseline="0" noProof="0" dirty="0">
              <a:ln w="12700">
                <a:solidFill>
                  <a:srgbClr val="1F497D">
                    <a:satMod val="155000"/>
                  </a:srgbClr>
                </a:solidFill>
                <a:prstDash val="solid"/>
              </a:ln>
              <a:solidFill>
                <a:srgbClr val="EEECE1">
                  <a:tint val="85000"/>
                  <a:satMod val="155000"/>
                </a:srgb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uLnTx/>
              <a:uFillTx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812883" y="1828802"/>
            <a:ext cx="543553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 w="12700">
                  <a:solidFill>
                    <a:prstClr val="black"/>
                  </a:solidFill>
                  <a:prstDash val="solid"/>
                </a:ln>
                <a:solidFill>
                  <a:prstClr val="black"/>
                </a:solidFill>
                <a:effectLst/>
                <a:uLnTx/>
                <a:uFillTx/>
              </a:rPr>
              <a:t>PINTAR TIDAK BERMORAL</a:t>
            </a:r>
            <a:endParaRPr kumimoji="0" lang="en-US" sz="2000" b="1" i="0" u="none" strike="noStrike" kern="0" cap="none" spc="0" normalizeH="0" baseline="0" noProof="0" dirty="0">
              <a:ln w="12700">
                <a:solidFill>
                  <a:prstClr val="black"/>
                </a:solidFill>
                <a:prstDash val="solid"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62103" y="2438599"/>
            <a:ext cx="543553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 w="12700">
                  <a:solidFill>
                    <a:prstClr val="black"/>
                  </a:solidFill>
                  <a:prstDash val="solid"/>
                </a:ln>
                <a:solidFill>
                  <a:prstClr val="black"/>
                </a:solidFill>
                <a:effectLst/>
                <a:uLnTx/>
                <a:uFillTx/>
              </a:rPr>
              <a:t>SEKS BEBAS</a:t>
            </a:r>
            <a:endParaRPr kumimoji="0" lang="en-US" sz="2000" b="1" i="0" u="none" strike="noStrike" kern="0" cap="none" spc="0" normalizeH="0" baseline="0" noProof="0" dirty="0">
              <a:ln w="12700">
                <a:solidFill>
                  <a:prstClr val="black"/>
                </a:solidFill>
                <a:prstDash val="solid"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711279" y="3124399"/>
            <a:ext cx="543553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 w="12700">
                  <a:solidFill>
                    <a:prstClr val="black"/>
                  </a:solidFill>
                  <a:prstDash val="solid"/>
                </a:ln>
                <a:solidFill>
                  <a:prstClr val="black"/>
                </a:solidFill>
                <a:effectLst/>
                <a:uLnTx/>
                <a:uFillTx/>
              </a:rPr>
              <a:t>TAWURAN</a:t>
            </a:r>
            <a:endParaRPr kumimoji="0" lang="en-US" sz="2000" b="1" i="0" u="none" strike="noStrike" kern="0" cap="none" spc="0" normalizeH="0" baseline="0" noProof="0" dirty="0">
              <a:ln w="12700">
                <a:solidFill>
                  <a:prstClr val="black"/>
                </a:solidFill>
                <a:prstDash val="solid"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711279" y="3805538"/>
            <a:ext cx="543553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 w="12700">
                  <a:solidFill>
                    <a:prstClr val="black"/>
                  </a:solidFill>
                  <a:prstDash val="solid"/>
                </a:ln>
                <a:solidFill>
                  <a:prstClr val="black"/>
                </a:solidFill>
                <a:effectLst/>
                <a:uLnTx/>
                <a:uFillTx/>
              </a:rPr>
              <a:t>KORUPSI</a:t>
            </a:r>
            <a:endParaRPr kumimoji="0" lang="en-US" sz="2000" b="1" i="0" u="none" strike="noStrike" kern="0" cap="none" spc="0" normalizeH="0" baseline="0" noProof="0" dirty="0">
              <a:ln w="12700">
                <a:solidFill>
                  <a:prstClr val="black"/>
                </a:solidFill>
                <a:prstDash val="solid"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762103" y="4495999"/>
            <a:ext cx="543553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 w="12700">
                  <a:solidFill>
                    <a:prstClr val="black"/>
                  </a:solidFill>
                  <a:prstDash val="solid"/>
                </a:ln>
                <a:solidFill>
                  <a:prstClr val="black"/>
                </a:solidFill>
                <a:effectLst/>
                <a:uLnTx/>
                <a:uFillTx/>
              </a:rPr>
              <a:t>LGBT</a:t>
            </a:r>
            <a:endParaRPr kumimoji="0" lang="en-US" sz="2000" b="1" i="0" u="none" strike="noStrike" kern="0" cap="none" spc="0" normalizeH="0" baseline="0" noProof="0" dirty="0">
              <a:ln w="12700">
                <a:solidFill>
                  <a:prstClr val="black"/>
                </a:solidFill>
                <a:prstDash val="solid"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762103" y="5029399"/>
            <a:ext cx="543553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 w="12700">
                  <a:solidFill>
                    <a:prstClr val="black"/>
                  </a:solidFill>
                  <a:prstDash val="solid"/>
                </a:ln>
                <a:solidFill>
                  <a:prstClr val="black"/>
                </a:solidFill>
                <a:effectLst/>
                <a:uLnTx/>
                <a:uFillTx/>
              </a:rPr>
              <a:t>STMJ</a:t>
            </a:r>
            <a:endParaRPr kumimoji="0" lang="en-US" sz="2000" b="1" i="0" u="none" strike="noStrike" kern="0" cap="none" spc="0" normalizeH="0" baseline="0" noProof="0" dirty="0">
              <a:ln w="12700">
                <a:solidFill>
                  <a:prstClr val="black"/>
                </a:solidFill>
                <a:prstDash val="solid"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762103" y="5634534"/>
            <a:ext cx="5435537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 w="12700">
                  <a:solidFill>
                    <a:prstClr val="black"/>
                  </a:solidFill>
                  <a:prstDash val="solid"/>
                </a:ln>
                <a:solidFill>
                  <a:prstClr val="black"/>
                </a:solidFill>
                <a:effectLst/>
                <a:uLnTx/>
                <a:uFillTx/>
              </a:rPr>
              <a:t>MUDAH PUTUS ASA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 w="12700">
                  <a:solidFill>
                    <a:prstClr val="black"/>
                  </a:solidFill>
                  <a:prstDash val="solid"/>
                </a:ln>
                <a:solidFill>
                  <a:prstClr val="black"/>
                </a:solidFill>
                <a:effectLst/>
                <a:uLnTx/>
                <a:uFillTx/>
              </a:rPr>
              <a:t>DLSB.</a:t>
            </a:r>
            <a:endParaRPr kumimoji="0" lang="en-US" sz="2000" b="1" i="0" u="none" strike="noStrike" kern="0" cap="none" spc="0" normalizeH="0" baseline="0" noProof="0" dirty="0">
              <a:ln w="12700">
                <a:solidFill>
                  <a:prstClr val="black"/>
                </a:solidFill>
                <a:prstDash val="solid"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7315200" y="3200400"/>
            <a:ext cx="4368800" cy="1219200"/>
          </a:xfrm>
          <a:prstGeom prst="rect">
            <a:avLst/>
          </a:prstGeom>
          <a:blipFill>
            <a:blip r:embed="rId6"/>
            <a:tile tx="0" ty="0" sx="100000" sy="100000" flip="none" algn="tl"/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C0504D">
                    <a:lumMod val="50000"/>
                  </a:srgbClr>
                </a:solidFill>
                <a:effectLst/>
                <a:uLnTx/>
                <a:uFillTx/>
              </a:rPr>
              <a:t>SOLUSI ?</a:t>
            </a:r>
          </a:p>
        </p:txBody>
      </p:sp>
      <p:sp>
        <p:nvSpPr>
          <p:cNvPr id="26" name="Folded Corner 25"/>
          <p:cNvSpPr/>
          <p:nvPr/>
        </p:nvSpPr>
        <p:spPr>
          <a:xfrm>
            <a:off x="6400800" y="1988840"/>
            <a:ext cx="5791200" cy="3421360"/>
          </a:xfrm>
          <a:prstGeom prst="foldedCorner">
            <a:avLst/>
          </a:prstGeom>
          <a:gradFill flip="none" rotWithShape="1">
            <a:gsLst>
              <a:gs pos="0">
                <a:schemeClr val="accent3">
                  <a:lumMod val="50000"/>
                  <a:shade val="30000"/>
                  <a:satMod val="115000"/>
                </a:schemeClr>
              </a:gs>
              <a:gs pos="50000">
                <a:schemeClr val="accent3">
                  <a:lumMod val="50000"/>
                  <a:shade val="67500"/>
                  <a:satMod val="115000"/>
                </a:schemeClr>
              </a:gs>
              <a:gs pos="100000">
                <a:schemeClr val="accent3">
                  <a:lumMod val="50000"/>
                  <a:shade val="100000"/>
                  <a:satMod val="115000"/>
                </a:schemeClr>
              </a:gs>
            </a:gsLst>
            <a:lin ang="162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PENDIDIKAN &amp; PENANAMAN NILAI AJARAN ISLAM ?</a:t>
            </a:r>
          </a:p>
        </p:txBody>
      </p:sp>
      <p:pic>
        <p:nvPicPr>
          <p:cNvPr id="27" name="Picture 2" descr="H:\slide add\NeedleLeftYellow2.pn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0" y="1676400"/>
            <a:ext cx="1320800" cy="990600"/>
          </a:xfrm>
          <a:prstGeom prst="rect">
            <a:avLst/>
          </a:prstGeom>
          <a:noFill/>
        </p:spPr>
      </p:pic>
      <p:pic>
        <p:nvPicPr>
          <p:cNvPr id="28" name="Picture 2" descr="H:\slide add\NeedleLeftYellow2.pn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1600200"/>
            <a:ext cx="1320800" cy="9906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412149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9" dur="1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0" dur="400" decel="50000" autoRev="1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1" dur="400" decel="100000" autoRev="1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2" dur="400" decel="100000" autoRev="1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8" dur="10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0"/>
                            </p:stCondLst>
                            <p:childTnLst>
                              <p:par>
                                <p:cTn id="60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4" dur="10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0"/>
                            </p:stCondLst>
                            <p:childTnLst>
                              <p:par>
                                <p:cTn id="66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0" dur="10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6" dur="10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000"/>
                            </p:stCondLst>
                            <p:childTnLst>
                              <p:par>
                                <p:cTn id="78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2" dur="10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000"/>
                            </p:stCondLst>
                            <p:childTnLst>
                              <p:par>
                                <p:cTn id="84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8" dur="10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77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770" decel="100000"/>
                                        <p:tgtEl>
                                          <p:spTgt spid="2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0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2" dur="77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0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04" dur="77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0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06" presetID="49" presetClass="exit" presetSubtype="0" accel="10000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10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30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3" grpId="0" animBg="1"/>
      <p:bldP spid="16" grpId="0" animBg="1"/>
      <p:bldP spid="16" grpId="1" animBg="1"/>
      <p:bldP spid="17" grpId="0"/>
      <p:bldP spid="18" grpId="0"/>
      <p:bldP spid="24" grpId="0" animBg="1"/>
      <p:bldP spid="2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24144" y="6137449"/>
            <a:ext cx="28448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30972B5-0C90-4998-B926-DC446601B6D4}" type="slidenum"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68" name="Freeform 4"/>
          <p:cNvSpPr>
            <a:spLocks/>
          </p:cNvSpPr>
          <p:nvPr/>
        </p:nvSpPr>
        <p:spPr bwMode="auto">
          <a:xfrm>
            <a:off x="2634063" y="724074"/>
            <a:ext cx="2783417" cy="5500688"/>
          </a:xfrm>
          <a:custGeom>
            <a:avLst/>
            <a:gdLst>
              <a:gd name="T0" fmla="*/ 1264 w 1315"/>
              <a:gd name="T1" fmla="*/ 3465 h 3465"/>
              <a:gd name="T2" fmla="*/ 1307 w 1315"/>
              <a:gd name="T3" fmla="*/ 3353 h 3465"/>
              <a:gd name="T4" fmla="*/ 1281 w 1315"/>
              <a:gd name="T5" fmla="*/ 3181 h 3465"/>
              <a:gd name="T6" fmla="*/ 1238 w 1315"/>
              <a:gd name="T7" fmla="*/ 2906 h 3465"/>
              <a:gd name="T8" fmla="*/ 1273 w 1315"/>
              <a:gd name="T9" fmla="*/ 2786 h 3465"/>
              <a:gd name="T10" fmla="*/ 1315 w 1315"/>
              <a:gd name="T11" fmla="*/ 2683 h 3465"/>
              <a:gd name="T12" fmla="*/ 1264 w 1315"/>
              <a:gd name="T13" fmla="*/ 2425 h 3465"/>
              <a:gd name="T14" fmla="*/ 1221 w 1315"/>
              <a:gd name="T15" fmla="*/ 2296 h 3465"/>
              <a:gd name="T16" fmla="*/ 1230 w 1315"/>
              <a:gd name="T17" fmla="*/ 2012 h 3465"/>
              <a:gd name="T18" fmla="*/ 1238 w 1315"/>
              <a:gd name="T19" fmla="*/ 1763 h 3465"/>
              <a:gd name="T20" fmla="*/ 1212 w 1315"/>
              <a:gd name="T21" fmla="*/ 1634 h 3465"/>
              <a:gd name="T22" fmla="*/ 1247 w 1315"/>
              <a:gd name="T23" fmla="*/ 1513 h 3465"/>
              <a:gd name="T24" fmla="*/ 1195 w 1315"/>
              <a:gd name="T25" fmla="*/ 1410 h 3465"/>
              <a:gd name="T26" fmla="*/ 1169 w 1315"/>
              <a:gd name="T27" fmla="*/ 1367 h 3465"/>
              <a:gd name="T28" fmla="*/ 1152 w 1315"/>
              <a:gd name="T29" fmla="*/ 1307 h 3465"/>
              <a:gd name="T30" fmla="*/ 1109 w 1315"/>
              <a:gd name="T31" fmla="*/ 1213 h 3465"/>
              <a:gd name="T32" fmla="*/ 1092 w 1315"/>
              <a:gd name="T33" fmla="*/ 1152 h 3465"/>
              <a:gd name="T34" fmla="*/ 1066 w 1315"/>
              <a:gd name="T35" fmla="*/ 1127 h 3465"/>
              <a:gd name="T36" fmla="*/ 937 w 1315"/>
              <a:gd name="T37" fmla="*/ 1049 h 3465"/>
              <a:gd name="T38" fmla="*/ 886 w 1315"/>
              <a:gd name="T39" fmla="*/ 1032 h 3465"/>
              <a:gd name="T40" fmla="*/ 825 w 1315"/>
              <a:gd name="T41" fmla="*/ 1006 h 3465"/>
              <a:gd name="T42" fmla="*/ 774 w 1315"/>
              <a:gd name="T43" fmla="*/ 972 h 3465"/>
              <a:gd name="T44" fmla="*/ 748 w 1315"/>
              <a:gd name="T45" fmla="*/ 963 h 3465"/>
              <a:gd name="T46" fmla="*/ 714 w 1315"/>
              <a:gd name="T47" fmla="*/ 946 h 3465"/>
              <a:gd name="T48" fmla="*/ 619 w 1315"/>
              <a:gd name="T49" fmla="*/ 869 h 3465"/>
              <a:gd name="T50" fmla="*/ 585 w 1315"/>
              <a:gd name="T51" fmla="*/ 826 h 3465"/>
              <a:gd name="T52" fmla="*/ 533 w 1315"/>
              <a:gd name="T53" fmla="*/ 748 h 3465"/>
              <a:gd name="T54" fmla="*/ 499 w 1315"/>
              <a:gd name="T55" fmla="*/ 731 h 3465"/>
              <a:gd name="T56" fmla="*/ 396 w 1315"/>
              <a:gd name="T57" fmla="*/ 654 h 3465"/>
              <a:gd name="T58" fmla="*/ 327 w 1315"/>
              <a:gd name="T59" fmla="*/ 533 h 3465"/>
              <a:gd name="T60" fmla="*/ 249 w 1315"/>
              <a:gd name="T61" fmla="*/ 430 h 3465"/>
              <a:gd name="T62" fmla="*/ 232 w 1315"/>
              <a:gd name="T63" fmla="*/ 387 h 3465"/>
              <a:gd name="T64" fmla="*/ 206 w 1315"/>
              <a:gd name="T65" fmla="*/ 361 h 3465"/>
              <a:gd name="T66" fmla="*/ 138 w 1315"/>
              <a:gd name="T67" fmla="*/ 241 h 3465"/>
              <a:gd name="T68" fmla="*/ 129 w 1315"/>
              <a:gd name="T69" fmla="*/ 207 h 3465"/>
              <a:gd name="T70" fmla="*/ 86 w 1315"/>
              <a:gd name="T71" fmla="*/ 138 h 3465"/>
              <a:gd name="T72" fmla="*/ 0 w 1315"/>
              <a:gd name="T73" fmla="*/ 0 h 346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315"/>
              <a:gd name="T112" fmla="*/ 0 h 3465"/>
              <a:gd name="T113" fmla="*/ 1315 w 1315"/>
              <a:gd name="T114" fmla="*/ 3465 h 346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315" h="3465">
                <a:moveTo>
                  <a:pt x="1264" y="3465"/>
                </a:moveTo>
                <a:cubicBezTo>
                  <a:pt x="1293" y="3427"/>
                  <a:pt x="1295" y="3398"/>
                  <a:pt x="1307" y="3353"/>
                </a:cubicBezTo>
                <a:cubicBezTo>
                  <a:pt x="1302" y="3285"/>
                  <a:pt x="1302" y="3241"/>
                  <a:pt x="1281" y="3181"/>
                </a:cubicBezTo>
                <a:cubicBezTo>
                  <a:pt x="1272" y="3091"/>
                  <a:pt x="1261" y="2994"/>
                  <a:pt x="1238" y="2906"/>
                </a:cubicBezTo>
                <a:cubicBezTo>
                  <a:pt x="1245" y="2850"/>
                  <a:pt x="1244" y="2828"/>
                  <a:pt x="1273" y="2786"/>
                </a:cubicBezTo>
                <a:cubicBezTo>
                  <a:pt x="1284" y="2749"/>
                  <a:pt x="1293" y="2715"/>
                  <a:pt x="1315" y="2683"/>
                </a:cubicBezTo>
                <a:cubicBezTo>
                  <a:pt x="1309" y="2611"/>
                  <a:pt x="1304" y="2486"/>
                  <a:pt x="1264" y="2425"/>
                </a:cubicBezTo>
                <a:cubicBezTo>
                  <a:pt x="1255" y="2380"/>
                  <a:pt x="1236" y="2340"/>
                  <a:pt x="1221" y="2296"/>
                </a:cubicBezTo>
                <a:cubicBezTo>
                  <a:pt x="1213" y="2198"/>
                  <a:pt x="1213" y="2109"/>
                  <a:pt x="1230" y="2012"/>
                </a:cubicBezTo>
                <a:cubicBezTo>
                  <a:pt x="1237" y="1903"/>
                  <a:pt x="1247" y="1866"/>
                  <a:pt x="1238" y="1763"/>
                </a:cubicBezTo>
                <a:cubicBezTo>
                  <a:pt x="1228" y="1648"/>
                  <a:pt x="1250" y="1689"/>
                  <a:pt x="1212" y="1634"/>
                </a:cubicBezTo>
                <a:cubicBezTo>
                  <a:pt x="1226" y="1592"/>
                  <a:pt x="1238" y="1556"/>
                  <a:pt x="1247" y="1513"/>
                </a:cubicBezTo>
                <a:cubicBezTo>
                  <a:pt x="1235" y="1456"/>
                  <a:pt x="1233" y="1451"/>
                  <a:pt x="1195" y="1410"/>
                </a:cubicBezTo>
                <a:cubicBezTo>
                  <a:pt x="1162" y="1308"/>
                  <a:pt x="1215" y="1458"/>
                  <a:pt x="1169" y="1367"/>
                </a:cubicBezTo>
                <a:cubicBezTo>
                  <a:pt x="1160" y="1348"/>
                  <a:pt x="1160" y="1326"/>
                  <a:pt x="1152" y="1307"/>
                </a:cubicBezTo>
                <a:cubicBezTo>
                  <a:pt x="1138" y="1275"/>
                  <a:pt x="1122" y="1245"/>
                  <a:pt x="1109" y="1213"/>
                </a:cubicBezTo>
                <a:cubicBezTo>
                  <a:pt x="1101" y="1194"/>
                  <a:pt x="1103" y="1170"/>
                  <a:pt x="1092" y="1152"/>
                </a:cubicBezTo>
                <a:cubicBezTo>
                  <a:pt x="1086" y="1142"/>
                  <a:pt x="1075" y="1135"/>
                  <a:pt x="1066" y="1127"/>
                </a:cubicBezTo>
                <a:cubicBezTo>
                  <a:pt x="1015" y="1086"/>
                  <a:pt x="992" y="1072"/>
                  <a:pt x="937" y="1049"/>
                </a:cubicBezTo>
                <a:cubicBezTo>
                  <a:pt x="919" y="1042"/>
                  <a:pt x="904" y="1041"/>
                  <a:pt x="886" y="1032"/>
                </a:cubicBezTo>
                <a:cubicBezTo>
                  <a:pt x="829" y="1003"/>
                  <a:pt x="894" y="1024"/>
                  <a:pt x="825" y="1006"/>
                </a:cubicBezTo>
                <a:cubicBezTo>
                  <a:pt x="808" y="995"/>
                  <a:pt x="791" y="983"/>
                  <a:pt x="774" y="972"/>
                </a:cubicBezTo>
                <a:cubicBezTo>
                  <a:pt x="766" y="967"/>
                  <a:pt x="756" y="967"/>
                  <a:pt x="748" y="963"/>
                </a:cubicBezTo>
                <a:cubicBezTo>
                  <a:pt x="736" y="958"/>
                  <a:pt x="724" y="954"/>
                  <a:pt x="714" y="946"/>
                </a:cubicBezTo>
                <a:cubicBezTo>
                  <a:pt x="681" y="922"/>
                  <a:pt x="654" y="892"/>
                  <a:pt x="619" y="869"/>
                </a:cubicBezTo>
                <a:cubicBezTo>
                  <a:pt x="603" y="818"/>
                  <a:pt x="624" y="865"/>
                  <a:pt x="585" y="826"/>
                </a:cubicBezTo>
                <a:cubicBezTo>
                  <a:pt x="563" y="804"/>
                  <a:pt x="555" y="770"/>
                  <a:pt x="533" y="748"/>
                </a:cubicBezTo>
                <a:cubicBezTo>
                  <a:pt x="524" y="739"/>
                  <a:pt x="510" y="738"/>
                  <a:pt x="499" y="731"/>
                </a:cubicBezTo>
                <a:cubicBezTo>
                  <a:pt x="479" y="718"/>
                  <a:pt x="422" y="674"/>
                  <a:pt x="396" y="654"/>
                </a:cubicBezTo>
                <a:cubicBezTo>
                  <a:pt x="350" y="618"/>
                  <a:pt x="352" y="577"/>
                  <a:pt x="327" y="533"/>
                </a:cubicBezTo>
                <a:cubicBezTo>
                  <a:pt x="306" y="495"/>
                  <a:pt x="268" y="468"/>
                  <a:pt x="249" y="430"/>
                </a:cubicBezTo>
                <a:cubicBezTo>
                  <a:pt x="242" y="416"/>
                  <a:pt x="240" y="400"/>
                  <a:pt x="232" y="387"/>
                </a:cubicBezTo>
                <a:cubicBezTo>
                  <a:pt x="226" y="377"/>
                  <a:pt x="213" y="371"/>
                  <a:pt x="206" y="361"/>
                </a:cubicBezTo>
                <a:cubicBezTo>
                  <a:pt x="185" y="331"/>
                  <a:pt x="152" y="278"/>
                  <a:pt x="138" y="241"/>
                </a:cubicBezTo>
                <a:cubicBezTo>
                  <a:pt x="134" y="230"/>
                  <a:pt x="134" y="217"/>
                  <a:pt x="129" y="207"/>
                </a:cubicBezTo>
                <a:cubicBezTo>
                  <a:pt x="117" y="183"/>
                  <a:pt x="86" y="138"/>
                  <a:pt x="86" y="138"/>
                </a:cubicBezTo>
                <a:cubicBezTo>
                  <a:pt x="70" y="87"/>
                  <a:pt x="38" y="38"/>
                  <a:pt x="0" y="0"/>
                </a:cubicBezTo>
              </a:path>
            </a:pathLst>
          </a:custGeom>
          <a:noFill/>
          <a:ln w="57150">
            <a:solidFill>
              <a:srgbClr val="33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69" name="Freeform 5"/>
          <p:cNvSpPr>
            <a:spLocks/>
          </p:cNvSpPr>
          <p:nvPr/>
        </p:nvSpPr>
        <p:spPr bwMode="auto">
          <a:xfrm>
            <a:off x="5474545" y="501833"/>
            <a:ext cx="2548467" cy="5870575"/>
          </a:xfrm>
          <a:custGeom>
            <a:avLst/>
            <a:gdLst>
              <a:gd name="T0" fmla="*/ 95 w 1204"/>
              <a:gd name="T1" fmla="*/ 3602 h 3602"/>
              <a:gd name="T2" fmla="*/ 69 w 1204"/>
              <a:gd name="T3" fmla="*/ 3421 h 3602"/>
              <a:gd name="T4" fmla="*/ 103 w 1204"/>
              <a:gd name="T5" fmla="*/ 3069 h 3602"/>
              <a:gd name="T6" fmla="*/ 35 w 1204"/>
              <a:gd name="T7" fmla="*/ 2682 h 3602"/>
              <a:gd name="T8" fmla="*/ 95 w 1204"/>
              <a:gd name="T9" fmla="*/ 2338 h 3602"/>
              <a:gd name="T10" fmla="*/ 86 w 1204"/>
              <a:gd name="T11" fmla="*/ 2269 h 3602"/>
              <a:gd name="T12" fmla="*/ 26 w 1204"/>
              <a:gd name="T13" fmla="*/ 2166 h 3602"/>
              <a:gd name="T14" fmla="*/ 0 w 1204"/>
              <a:gd name="T15" fmla="*/ 2080 h 3602"/>
              <a:gd name="T16" fmla="*/ 9 w 1204"/>
              <a:gd name="T17" fmla="*/ 1943 h 3602"/>
              <a:gd name="T18" fmla="*/ 35 w 1204"/>
              <a:gd name="T19" fmla="*/ 1865 h 3602"/>
              <a:gd name="T20" fmla="*/ 60 w 1204"/>
              <a:gd name="T21" fmla="*/ 1702 h 3602"/>
              <a:gd name="T22" fmla="*/ 9 w 1204"/>
              <a:gd name="T23" fmla="*/ 1590 h 3602"/>
              <a:gd name="T24" fmla="*/ 95 w 1204"/>
              <a:gd name="T25" fmla="*/ 1367 h 3602"/>
              <a:gd name="T26" fmla="*/ 129 w 1204"/>
              <a:gd name="T27" fmla="*/ 1315 h 3602"/>
              <a:gd name="T28" fmla="*/ 138 w 1204"/>
              <a:gd name="T29" fmla="*/ 1289 h 3602"/>
              <a:gd name="T30" fmla="*/ 181 w 1204"/>
              <a:gd name="T31" fmla="*/ 1238 h 3602"/>
              <a:gd name="T32" fmla="*/ 318 w 1204"/>
              <a:gd name="T33" fmla="*/ 911 h 3602"/>
              <a:gd name="T34" fmla="*/ 396 w 1204"/>
              <a:gd name="T35" fmla="*/ 696 h 3602"/>
              <a:gd name="T36" fmla="*/ 525 w 1204"/>
              <a:gd name="T37" fmla="*/ 421 h 3602"/>
              <a:gd name="T38" fmla="*/ 593 w 1204"/>
              <a:gd name="T39" fmla="*/ 361 h 3602"/>
              <a:gd name="T40" fmla="*/ 782 w 1204"/>
              <a:gd name="T41" fmla="*/ 309 h 3602"/>
              <a:gd name="T42" fmla="*/ 860 w 1204"/>
              <a:gd name="T43" fmla="*/ 258 h 3602"/>
              <a:gd name="T44" fmla="*/ 1109 w 1204"/>
              <a:gd name="T45" fmla="*/ 77 h 3602"/>
              <a:gd name="T46" fmla="*/ 1126 w 1204"/>
              <a:gd name="T47" fmla="*/ 51 h 3602"/>
              <a:gd name="T48" fmla="*/ 1178 w 1204"/>
              <a:gd name="T49" fmla="*/ 0 h 360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204"/>
              <a:gd name="T76" fmla="*/ 0 h 3602"/>
              <a:gd name="T77" fmla="*/ 1204 w 1204"/>
              <a:gd name="T78" fmla="*/ 3602 h 3602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204" h="3602">
                <a:moveTo>
                  <a:pt x="95" y="3602"/>
                </a:moveTo>
                <a:cubicBezTo>
                  <a:pt x="107" y="3562"/>
                  <a:pt x="75" y="3467"/>
                  <a:pt x="69" y="3421"/>
                </a:cubicBezTo>
                <a:cubicBezTo>
                  <a:pt x="74" y="3295"/>
                  <a:pt x="75" y="3188"/>
                  <a:pt x="103" y="3069"/>
                </a:cubicBezTo>
                <a:cubicBezTo>
                  <a:pt x="93" y="2938"/>
                  <a:pt x="52" y="2813"/>
                  <a:pt x="35" y="2682"/>
                </a:cubicBezTo>
                <a:cubicBezTo>
                  <a:pt x="46" y="2566"/>
                  <a:pt x="65" y="2451"/>
                  <a:pt x="95" y="2338"/>
                </a:cubicBezTo>
                <a:cubicBezTo>
                  <a:pt x="92" y="2315"/>
                  <a:pt x="92" y="2291"/>
                  <a:pt x="86" y="2269"/>
                </a:cubicBezTo>
                <a:cubicBezTo>
                  <a:pt x="76" y="2234"/>
                  <a:pt x="37" y="2199"/>
                  <a:pt x="26" y="2166"/>
                </a:cubicBezTo>
                <a:cubicBezTo>
                  <a:pt x="5" y="2104"/>
                  <a:pt x="13" y="2132"/>
                  <a:pt x="0" y="2080"/>
                </a:cubicBezTo>
                <a:cubicBezTo>
                  <a:pt x="3" y="2034"/>
                  <a:pt x="4" y="1989"/>
                  <a:pt x="9" y="1943"/>
                </a:cubicBezTo>
                <a:cubicBezTo>
                  <a:pt x="12" y="1916"/>
                  <a:pt x="35" y="1865"/>
                  <a:pt x="35" y="1865"/>
                </a:cubicBezTo>
                <a:cubicBezTo>
                  <a:pt x="42" y="1810"/>
                  <a:pt x="51" y="1756"/>
                  <a:pt x="60" y="1702"/>
                </a:cubicBezTo>
                <a:cubicBezTo>
                  <a:pt x="48" y="1664"/>
                  <a:pt x="27" y="1626"/>
                  <a:pt x="9" y="1590"/>
                </a:cubicBezTo>
                <a:cubicBezTo>
                  <a:pt x="18" y="1467"/>
                  <a:pt x="12" y="1446"/>
                  <a:pt x="95" y="1367"/>
                </a:cubicBezTo>
                <a:cubicBezTo>
                  <a:pt x="113" y="1308"/>
                  <a:pt x="88" y="1376"/>
                  <a:pt x="129" y="1315"/>
                </a:cubicBezTo>
                <a:cubicBezTo>
                  <a:pt x="134" y="1307"/>
                  <a:pt x="134" y="1297"/>
                  <a:pt x="138" y="1289"/>
                </a:cubicBezTo>
                <a:cubicBezTo>
                  <a:pt x="151" y="1263"/>
                  <a:pt x="160" y="1258"/>
                  <a:pt x="181" y="1238"/>
                </a:cubicBezTo>
                <a:cubicBezTo>
                  <a:pt x="216" y="1124"/>
                  <a:pt x="264" y="1017"/>
                  <a:pt x="318" y="911"/>
                </a:cubicBezTo>
                <a:cubicBezTo>
                  <a:pt x="353" y="843"/>
                  <a:pt x="361" y="763"/>
                  <a:pt x="396" y="696"/>
                </a:cubicBezTo>
                <a:cubicBezTo>
                  <a:pt x="420" y="599"/>
                  <a:pt x="452" y="493"/>
                  <a:pt x="525" y="421"/>
                </a:cubicBezTo>
                <a:cubicBezTo>
                  <a:pt x="539" y="407"/>
                  <a:pt x="569" y="371"/>
                  <a:pt x="593" y="361"/>
                </a:cubicBezTo>
                <a:cubicBezTo>
                  <a:pt x="654" y="335"/>
                  <a:pt x="716" y="319"/>
                  <a:pt x="782" y="309"/>
                </a:cubicBezTo>
                <a:cubicBezTo>
                  <a:pt x="818" y="298"/>
                  <a:pt x="831" y="280"/>
                  <a:pt x="860" y="258"/>
                </a:cubicBezTo>
                <a:cubicBezTo>
                  <a:pt x="940" y="196"/>
                  <a:pt x="1019" y="122"/>
                  <a:pt x="1109" y="77"/>
                </a:cubicBezTo>
                <a:cubicBezTo>
                  <a:pt x="1115" y="68"/>
                  <a:pt x="1118" y="57"/>
                  <a:pt x="1126" y="51"/>
                </a:cubicBezTo>
                <a:cubicBezTo>
                  <a:pt x="1137" y="42"/>
                  <a:pt x="1204" y="24"/>
                  <a:pt x="117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70" name="Freeform 6"/>
          <p:cNvSpPr>
            <a:spLocks/>
          </p:cNvSpPr>
          <p:nvPr/>
        </p:nvSpPr>
        <p:spPr bwMode="auto">
          <a:xfrm>
            <a:off x="5728545" y="1706954"/>
            <a:ext cx="3208867" cy="928687"/>
          </a:xfrm>
          <a:custGeom>
            <a:avLst/>
            <a:gdLst>
              <a:gd name="T0" fmla="*/ 0 w 1516"/>
              <a:gd name="T1" fmla="*/ 585 h 585"/>
              <a:gd name="T2" fmla="*/ 77 w 1516"/>
              <a:gd name="T3" fmla="*/ 551 h 585"/>
              <a:gd name="T4" fmla="*/ 94 w 1516"/>
              <a:gd name="T5" fmla="*/ 533 h 585"/>
              <a:gd name="T6" fmla="*/ 120 w 1516"/>
              <a:gd name="T7" fmla="*/ 525 h 585"/>
              <a:gd name="T8" fmla="*/ 137 w 1516"/>
              <a:gd name="T9" fmla="*/ 499 h 585"/>
              <a:gd name="T10" fmla="*/ 197 w 1516"/>
              <a:gd name="T11" fmla="*/ 465 h 585"/>
              <a:gd name="T12" fmla="*/ 301 w 1516"/>
              <a:gd name="T13" fmla="*/ 396 h 585"/>
              <a:gd name="T14" fmla="*/ 412 w 1516"/>
              <a:gd name="T15" fmla="*/ 353 h 585"/>
              <a:gd name="T16" fmla="*/ 816 w 1516"/>
              <a:gd name="T17" fmla="*/ 361 h 585"/>
              <a:gd name="T18" fmla="*/ 920 w 1516"/>
              <a:gd name="T19" fmla="*/ 301 h 585"/>
              <a:gd name="T20" fmla="*/ 954 w 1516"/>
              <a:gd name="T21" fmla="*/ 267 h 585"/>
              <a:gd name="T22" fmla="*/ 1005 w 1516"/>
              <a:gd name="T23" fmla="*/ 207 h 585"/>
              <a:gd name="T24" fmla="*/ 1091 w 1516"/>
              <a:gd name="T25" fmla="*/ 172 h 585"/>
              <a:gd name="T26" fmla="*/ 1100 w 1516"/>
              <a:gd name="T27" fmla="*/ 138 h 585"/>
              <a:gd name="T28" fmla="*/ 1143 w 1516"/>
              <a:gd name="T29" fmla="*/ 129 h 585"/>
              <a:gd name="T30" fmla="*/ 1220 w 1516"/>
              <a:gd name="T31" fmla="*/ 104 h 585"/>
              <a:gd name="T32" fmla="*/ 1410 w 1516"/>
              <a:gd name="T33" fmla="*/ 138 h 585"/>
              <a:gd name="T34" fmla="*/ 1478 w 1516"/>
              <a:gd name="T35" fmla="*/ 61 h 585"/>
              <a:gd name="T36" fmla="*/ 1487 w 1516"/>
              <a:gd name="T37" fmla="*/ 35 h 585"/>
              <a:gd name="T38" fmla="*/ 1513 w 1516"/>
              <a:gd name="T39" fmla="*/ 9 h 58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16"/>
              <a:gd name="T61" fmla="*/ 0 h 585"/>
              <a:gd name="T62" fmla="*/ 1516 w 1516"/>
              <a:gd name="T63" fmla="*/ 585 h 585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16" h="585">
                <a:moveTo>
                  <a:pt x="0" y="585"/>
                </a:moveTo>
                <a:cubicBezTo>
                  <a:pt x="28" y="575"/>
                  <a:pt x="49" y="560"/>
                  <a:pt x="77" y="551"/>
                </a:cubicBezTo>
                <a:cubicBezTo>
                  <a:pt x="83" y="545"/>
                  <a:pt x="87" y="537"/>
                  <a:pt x="94" y="533"/>
                </a:cubicBezTo>
                <a:cubicBezTo>
                  <a:pt x="102" y="528"/>
                  <a:pt x="113" y="531"/>
                  <a:pt x="120" y="525"/>
                </a:cubicBezTo>
                <a:cubicBezTo>
                  <a:pt x="128" y="519"/>
                  <a:pt x="130" y="506"/>
                  <a:pt x="137" y="499"/>
                </a:cubicBezTo>
                <a:cubicBezTo>
                  <a:pt x="150" y="486"/>
                  <a:pt x="182" y="474"/>
                  <a:pt x="197" y="465"/>
                </a:cubicBezTo>
                <a:cubicBezTo>
                  <a:pt x="236" y="442"/>
                  <a:pt x="257" y="410"/>
                  <a:pt x="301" y="396"/>
                </a:cubicBezTo>
                <a:cubicBezTo>
                  <a:pt x="336" y="372"/>
                  <a:pt x="372" y="362"/>
                  <a:pt x="412" y="353"/>
                </a:cubicBezTo>
                <a:cubicBezTo>
                  <a:pt x="561" y="359"/>
                  <a:pt x="670" y="370"/>
                  <a:pt x="816" y="361"/>
                </a:cubicBezTo>
                <a:cubicBezTo>
                  <a:pt x="857" y="348"/>
                  <a:pt x="889" y="330"/>
                  <a:pt x="920" y="301"/>
                </a:cubicBezTo>
                <a:cubicBezTo>
                  <a:pt x="941" y="236"/>
                  <a:pt x="909" y="312"/>
                  <a:pt x="954" y="267"/>
                </a:cubicBezTo>
                <a:cubicBezTo>
                  <a:pt x="979" y="242"/>
                  <a:pt x="947" y="225"/>
                  <a:pt x="1005" y="207"/>
                </a:cubicBezTo>
                <a:cubicBezTo>
                  <a:pt x="1049" y="221"/>
                  <a:pt x="1048" y="195"/>
                  <a:pt x="1091" y="172"/>
                </a:cubicBezTo>
                <a:cubicBezTo>
                  <a:pt x="1094" y="161"/>
                  <a:pt x="1091" y="145"/>
                  <a:pt x="1100" y="138"/>
                </a:cubicBezTo>
                <a:cubicBezTo>
                  <a:pt x="1111" y="129"/>
                  <a:pt x="1129" y="133"/>
                  <a:pt x="1143" y="129"/>
                </a:cubicBezTo>
                <a:cubicBezTo>
                  <a:pt x="1272" y="90"/>
                  <a:pt x="1115" y="129"/>
                  <a:pt x="1220" y="104"/>
                </a:cubicBezTo>
                <a:cubicBezTo>
                  <a:pt x="1287" y="110"/>
                  <a:pt x="1347" y="116"/>
                  <a:pt x="1410" y="138"/>
                </a:cubicBezTo>
                <a:cubicBezTo>
                  <a:pt x="1434" y="113"/>
                  <a:pt x="1453" y="86"/>
                  <a:pt x="1478" y="61"/>
                </a:cubicBezTo>
                <a:cubicBezTo>
                  <a:pt x="1481" y="52"/>
                  <a:pt x="1481" y="42"/>
                  <a:pt x="1487" y="35"/>
                </a:cubicBezTo>
                <a:cubicBezTo>
                  <a:pt x="1516" y="0"/>
                  <a:pt x="1513" y="33"/>
                  <a:pt x="1513" y="9"/>
                </a:cubicBezTo>
              </a:path>
            </a:pathLst>
          </a:custGeom>
          <a:noFill/>
          <a:ln w="38100">
            <a:solidFill>
              <a:srgbClr val="33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71" name="Freeform 7"/>
          <p:cNvSpPr>
            <a:spLocks/>
          </p:cNvSpPr>
          <p:nvPr/>
        </p:nvSpPr>
        <p:spPr bwMode="auto">
          <a:xfrm>
            <a:off x="1800111" y="1953016"/>
            <a:ext cx="3418417" cy="1228725"/>
          </a:xfrm>
          <a:custGeom>
            <a:avLst/>
            <a:gdLst>
              <a:gd name="T0" fmla="*/ 1615 w 1615"/>
              <a:gd name="T1" fmla="*/ 774 h 774"/>
              <a:gd name="T2" fmla="*/ 1538 w 1615"/>
              <a:gd name="T3" fmla="*/ 636 h 774"/>
              <a:gd name="T4" fmla="*/ 1486 w 1615"/>
              <a:gd name="T5" fmla="*/ 602 h 774"/>
              <a:gd name="T6" fmla="*/ 1065 w 1615"/>
              <a:gd name="T7" fmla="*/ 559 h 774"/>
              <a:gd name="T8" fmla="*/ 927 w 1615"/>
              <a:gd name="T9" fmla="*/ 490 h 774"/>
              <a:gd name="T10" fmla="*/ 781 w 1615"/>
              <a:gd name="T11" fmla="*/ 370 h 774"/>
              <a:gd name="T12" fmla="*/ 626 w 1615"/>
              <a:gd name="T13" fmla="*/ 267 h 774"/>
              <a:gd name="T14" fmla="*/ 489 w 1615"/>
              <a:gd name="T15" fmla="*/ 292 h 774"/>
              <a:gd name="T16" fmla="*/ 386 w 1615"/>
              <a:gd name="T17" fmla="*/ 284 h 774"/>
              <a:gd name="T18" fmla="*/ 343 w 1615"/>
              <a:gd name="T19" fmla="*/ 249 h 774"/>
              <a:gd name="T20" fmla="*/ 239 w 1615"/>
              <a:gd name="T21" fmla="*/ 198 h 774"/>
              <a:gd name="T22" fmla="*/ 59 w 1615"/>
              <a:gd name="T23" fmla="*/ 163 h 774"/>
              <a:gd name="T24" fmla="*/ 24 w 1615"/>
              <a:gd name="T25" fmla="*/ 146 h 774"/>
              <a:gd name="T26" fmla="*/ 42 w 1615"/>
              <a:gd name="T27" fmla="*/ 0 h 77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615"/>
              <a:gd name="T43" fmla="*/ 0 h 774"/>
              <a:gd name="T44" fmla="*/ 1615 w 1615"/>
              <a:gd name="T45" fmla="*/ 774 h 77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615" h="774">
                <a:moveTo>
                  <a:pt x="1615" y="774"/>
                </a:moveTo>
                <a:cubicBezTo>
                  <a:pt x="1598" y="726"/>
                  <a:pt x="1579" y="668"/>
                  <a:pt x="1538" y="636"/>
                </a:cubicBezTo>
                <a:cubicBezTo>
                  <a:pt x="1522" y="623"/>
                  <a:pt x="1486" y="602"/>
                  <a:pt x="1486" y="602"/>
                </a:cubicBezTo>
                <a:cubicBezTo>
                  <a:pt x="1412" y="488"/>
                  <a:pt x="1079" y="559"/>
                  <a:pt x="1065" y="559"/>
                </a:cubicBezTo>
                <a:cubicBezTo>
                  <a:pt x="1008" y="544"/>
                  <a:pt x="968" y="531"/>
                  <a:pt x="927" y="490"/>
                </a:cubicBezTo>
                <a:cubicBezTo>
                  <a:pt x="908" y="427"/>
                  <a:pt x="830" y="405"/>
                  <a:pt x="781" y="370"/>
                </a:cubicBezTo>
                <a:cubicBezTo>
                  <a:pt x="722" y="328"/>
                  <a:pt x="699" y="290"/>
                  <a:pt x="626" y="267"/>
                </a:cubicBezTo>
                <a:cubicBezTo>
                  <a:pt x="580" y="276"/>
                  <a:pt x="534" y="278"/>
                  <a:pt x="489" y="292"/>
                </a:cubicBezTo>
                <a:cubicBezTo>
                  <a:pt x="455" y="289"/>
                  <a:pt x="420" y="291"/>
                  <a:pt x="386" y="284"/>
                </a:cubicBezTo>
                <a:cubicBezTo>
                  <a:pt x="366" y="280"/>
                  <a:pt x="357" y="261"/>
                  <a:pt x="343" y="249"/>
                </a:cubicBezTo>
                <a:cubicBezTo>
                  <a:pt x="315" y="226"/>
                  <a:pt x="272" y="215"/>
                  <a:pt x="239" y="198"/>
                </a:cubicBezTo>
                <a:cubicBezTo>
                  <a:pt x="185" y="171"/>
                  <a:pt x="117" y="171"/>
                  <a:pt x="59" y="163"/>
                </a:cubicBezTo>
                <a:cubicBezTo>
                  <a:pt x="47" y="157"/>
                  <a:pt x="33" y="155"/>
                  <a:pt x="24" y="146"/>
                </a:cubicBezTo>
                <a:cubicBezTo>
                  <a:pt x="0" y="122"/>
                  <a:pt x="42" y="34"/>
                  <a:pt x="4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72" name="Freeform 8"/>
          <p:cNvSpPr>
            <a:spLocks/>
          </p:cNvSpPr>
          <p:nvPr/>
        </p:nvSpPr>
        <p:spPr bwMode="auto">
          <a:xfrm>
            <a:off x="4873411" y="355774"/>
            <a:ext cx="254000" cy="2128838"/>
          </a:xfrm>
          <a:custGeom>
            <a:avLst/>
            <a:gdLst>
              <a:gd name="T0" fmla="*/ 43 w 120"/>
              <a:gd name="T1" fmla="*/ 1341 h 1341"/>
              <a:gd name="T2" fmla="*/ 43 w 120"/>
              <a:gd name="T3" fmla="*/ 1195 h 1341"/>
              <a:gd name="T4" fmla="*/ 60 w 120"/>
              <a:gd name="T5" fmla="*/ 989 h 1341"/>
              <a:gd name="T6" fmla="*/ 103 w 120"/>
              <a:gd name="T7" fmla="*/ 886 h 1341"/>
              <a:gd name="T8" fmla="*/ 120 w 120"/>
              <a:gd name="T9" fmla="*/ 808 h 1341"/>
              <a:gd name="T10" fmla="*/ 103 w 120"/>
              <a:gd name="T11" fmla="*/ 714 h 1341"/>
              <a:gd name="T12" fmla="*/ 68 w 120"/>
              <a:gd name="T13" fmla="*/ 662 h 1341"/>
              <a:gd name="T14" fmla="*/ 0 w 120"/>
              <a:gd name="T15" fmla="*/ 447 h 1341"/>
              <a:gd name="T16" fmla="*/ 51 w 120"/>
              <a:gd name="T17" fmla="*/ 164 h 1341"/>
              <a:gd name="T18" fmla="*/ 103 w 120"/>
              <a:gd name="T19" fmla="*/ 95 h 1341"/>
              <a:gd name="T20" fmla="*/ 120 w 120"/>
              <a:gd name="T21" fmla="*/ 0 h 13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0"/>
              <a:gd name="T34" fmla="*/ 0 h 1341"/>
              <a:gd name="T35" fmla="*/ 120 w 120"/>
              <a:gd name="T36" fmla="*/ 1341 h 1341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0" h="1341">
                <a:moveTo>
                  <a:pt x="43" y="1341"/>
                </a:moveTo>
                <a:cubicBezTo>
                  <a:pt x="26" y="1261"/>
                  <a:pt x="34" y="1321"/>
                  <a:pt x="43" y="1195"/>
                </a:cubicBezTo>
                <a:cubicBezTo>
                  <a:pt x="49" y="1108"/>
                  <a:pt x="45" y="1065"/>
                  <a:pt x="60" y="989"/>
                </a:cubicBezTo>
                <a:cubicBezTo>
                  <a:pt x="68" y="950"/>
                  <a:pt x="94" y="923"/>
                  <a:pt x="103" y="886"/>
                </a:cubicBezTo>
                <a:cubicBezTo>
                  <a:pt x="109" y="860"/>
                  <a:pt x="120" y="808"/>
                  <a:pt x="120" y="808"/>
                </a:cubicBezTo>
                <a:cubicBezTo>
                  <a:pt x="114" y="777"/>
                  <a:pt x="109" y="745"/>
                  <a:pt x="103" y="714"/>
                </a:cubicBezTo>
                <a:cubicBezTo>
                  <a:pt x="99" y="693"/>
                  <a:pt x="68" y="662"/>
                  <a:pt x="68" y="662"/>
                </a:cubicBezTo>
                <a:cubicBezTo>
                  <a:pt x="56" y="585"/>
                  <a:pt x="23" y="521"/>
                  <a:pt x="0" y="447"/>
                </a:cubicBezTo>
                <a:cubicBezTo>
                  <a:pt x="9" y="352"/>
                  <a:pt x="21" y="255"/>
                  <a:pt x="51" y="164"/>
                </a:cubicBezTo>
                <a:cubicBezTo>
                  <a:pt x="57" y="145"/>
                  <a:pt x="91" y="113"/>
                  <a:pt x="103" y="95"/>
                </a:cubicBezTo>
                <a:cubicBezTo>
                  <a:pt x="109" y="62"/>
                  <a:pt x="120" y="33"/>
                  <a:pt x="12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73" name="Freeform 9"/>
          <p:cNvSpPr>
            <a:spLocks/>
          </p:cNvSpPr>
          <p:nvPr/>
        </p:nvSpPr>
        <p:spPr bwMode="auto">
          <a:xfrm>
            <a:off x="4126228" y="492299"/>
            <a:ext cx="1310216" cy="2470150"/>
          </a:xfrm>
          <a:custGeom>
            <a:avLst/>
            <a:gdLst>
              <a:gd name="T0" fmla="*/ 619 w 619"/>
              <a:gd name="T1" fmla="*/ 1556 h 1556"/>
              <a:gd name="T2" fmla="*/ 585 w 619"/>
              <a:gd name="T3" fmla="*/ 1513 h 1556"/>
              <a:gd name="T4" fmla="*/ 542 w 619"/>
              <a:gd name="T5" fmla="*/ 1367 h 1556"/>
              <a:gd name="T6" fmla="*/ 490 w 619"/>
              <a:gd name="T7" fmla="*/ 1212 h 1556"/>
              <a:gd name="T8" fmla="*/ 447 w 619"/>
              <a:gd name="T9" fmla="*/ 1144 h 1556"/>
              <a:gd name="T10" fmla="*/ 439 w 619"/>
              <a:gd name="T11" fmla="*/ 1109 h 1556"/>
              <a:gd name="T12" fmla="*/ 421 w 619"/>
              <a:gd name="T13" fmla="*/ 1058 h 1556"/>
              <a:gd name="T14" fmla="*/ 370 w 619"/>
              <a:gd name="T15" fmla="*/ 877 h 1556"/>
              <a:gd name="T16" fmla="*/ 378 w 619"/>
              <a:gd name="T17" fmla="*/ 834 h 1556"/>
              <a:gd name="T18" fmla="*/ 396 w 619"/>
              <a:gd name="T19" fmla="*/ 783 h 1556"/>
              <a:gd name="T20" fmla="*/ 284 w 619"/>
              <a:gd name="T21" fmla="*/ 353 h 1556"/>
              <a:gd name="T22" fmla="*/ 275 w 619"/>
              <a:gd name="T23" fmla="*/ 258 h 1556"/>
              <a:gd name="T24" fmla="*/ 189 w 619"/>
              <a:gd name="T25" fmla="*/ 146 h 1556"/>
              <a:gd name="T26" fmla="*/ 77 w 619"/>
              <a:gd name="T27" fmla="*/ 52 h 1556"/>
              <a:gd name="T28" fmla="*/ 26 w 619"/>
              <a:gd name="T29" fmla="*/ 17 h 1556"/>
              <a:gd name="T30" fmla="*/ 0 w 619"/>
              <a:gd name="T31" fmla="*/ 0 h 15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619"/>
              <a:gd name="T49" fmla="*/ 0 h 1556"/>
              <a:gd name="T50" fmla="*/ 619 w 619"/>
              <a:gd name="T51" fmla="*/ 1556 h 155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619" h="1556">
                <a:moveTo>
                  <a:pt x="619" y="1556"/>
                </a:moveTo>
                <a:cubicBezTo>
                  <a:pt x="609" y="1541"/>
                  <a:pt x="594" y="1529"/>
                  <a:pt x="585" y="1513"/>
                </a:cubicBezTo>
                <a:cubicBezTo>
                  <a:pt x="564" y="1479"/>
                  <a:pt x="555" y="1408"/>
                  <a:pt x="542" y="1367"/>
                </a:cubicBezTo>
                <a:cubicBezTo>
                  <a:pt x="534" y="1313"/>
                  <a:pt x="529" y="1253"/>
                  <a:pt x="490" y="1212"/>
                </a:cubicBezTo>
                <a:cubicBezTo>
                  <a:pt x="481" y="1183"/>
                  <a:pt x="464" y="1169"/>
                  <a:pt x="447" y="1144"/>
                </a:cubicBezTo>
                <a:cubicBezTo>
                  <a:pt x="444" y="1132"/>
                  <a:pt x="442" y="1120"/>
                  <a:pt x="439" y="1109"/>
                </a:cubicBezTo>
                <a:cubicBezTo>
                  <a:pt x="434" y="1092"/>
                  <a:pt x="421" y="1058"/>
                  <a:pt x="421" y="1058"/>
                </a:cubicBezTo>
                <a:cubicBezTo>
                  <a:pt x="411" y="995"/>
                  <a:pt x="389" y="938"/>
                  <a:pt x="370" y="877"/>
                </a:cubicBezTo>
                <a:cubicBezTo>
                  <a:pt x="373" y="863"/>
                  <a:pt x="374" y="848"/>
                  <a:pt x="378" y="834"/>
                </a:cubicBezTo>
                <a:cubicBezTo>
                  <a:pt x="383" y="817"/>
                  <a:pt x="396" y="783"/>
                  <a:pt x="396" y="783"/>
                </a:cubicBezTo>
                <a:cubicBezTo>
                  <a:pt x="365" y="637"/>
                  <a:pt x="328" y="495"/>
                  <a:pt x="284" y="353"/>
                </a:cubicBezTo>
                <a:cubicBezTo>
                  <a:pt x="281" y="321"/>
                  <a:pt x="279" y="289"/>
                  <a:pt x="275" y="258"/>
                </a:cubicBezTo>
                <a:cubicBezTo>
                  <a:pt x="269" y="218"/>
                  <a:pt x="217" y="175"/>
                  <a:pt x="189" y="146"/>
                </a:cubicBezTo>
                <a:cubicBezTo>
                  <a:pt x="171" y="91"/>
                  <a:pt x="133" y="62"/>
                  <a:pt x="77" y="52"/>
                </a:cubicBezTo>
                <a:cubicBezTo>
                  <a:pt x="60" y="40"/>
                  <a:pt x="43" y="29"/>
                  <a:pt x="26" y="17"/>
                </a:cubicBezTo>
                <a:cubicBezTo>
                  <a:pt x="17" y="11"/>
                  <a:pt x="0" y="0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74" name="Freeform 10"/>
          <p:cNvSpPr>
            <a:spLocks/>
          </p:cNvSpPr>
          <p:nvPr/>
        </p:nvSpPr>
        <p:spPr bwMode="auto">
          <a:xfrm>
            <a:off x="5279811" y="2549699"/>
            <a:ext cx="3414184" cy="3906838"/>
          </a:xfrm>
          <a:custGeom>
            <a:avLst/>
            <a:gdLst>
              <a:gd name="T0" fmla="*/ 108 w 1613"/>
              <a:gd name="T1" fmla="*/ 2461 h 2461"/>
              <a:gd name="T2" fmla="*/ 48 w 1613"/>
              <a:gd name="T3" fmla="*/ 1954 h 2461"/>
              <a:gd name="T4" fmla="*/ 48 w 1613"/>
              <a:gd name="T5" fmla="*/ 1730 h 2461"/>
              <a:gd name="T6" fmla="*/ 91 w 1613"/>
              <a:gd name="T7" fmla="*/ 1653 h 2461"/>
              <a:gd name="T8" fmla="*/ 108 w 1613"/>
              <a:gd name="T9" fmla="*/ 1627 h 2461"/>
              <a:gd name="T10" fmla="*/ 117 w 1613"/>
              <a:gd name="T11" fmla="*/ 1593 h 2461"/>
              <a:gd name="T12" fmla="*/ 151 w 1613"/>
              <a:gd name="T13" fmla="*/ 1524 h 2461"/>
              <a:gd name="T14" fmla="*/ 74 w 1613"/>
              <a:gd name="T15" fmla="*/ 1223 h 2461"/>
              <a:gd name="T16" fmla="*/ 31 w 1613"/>
              <a:gd name="T17" fmla="*/ 1111 h 2461"/>
              <a:gd name="T18" fmla="*/ 31 w 1613"/>
              <a:gd name="T19" fmla="*/ 862 h 2461"/>
              <a:gd name="T20" fmla="*/ 40 w 1613"/>
              <a:gd name="T21" fmla="*/ 639 h 2461"/>
              <a:gd name="T22" fmla="*/ 83 w 1613"/>
              <a:gd name="T23" fmla="*/ 527 h 2461"/>
              <a:gd name="T24" fmla="*/ 151 w 1613"/>
              <a:gd name="T25" fmla="*/ 424 h 2461"/>
              <a:gd name="T26" fmla="*/ 160 w 1613"/>
              <a:gd name="T27" fmla="*/ 398 h 2461"/>
              <a:gd name="T28" fmla="*/ 237 w 1613"/>
              <a:gd name="T29" fmla="*/ 363 h 2461"/>
              <a:gd name="T30" fmla="*/ 263 w 1613"/>
              <a:gd name="T31" fmla="*/ 346 h 2461"/>
              <a:gd name="T32" fmla="*/ 581 w 1613"/>
              <a:gd name="T33" fmla="*/ 295 h 2461"/>
              <a:gd name="T34" fmla="*/ 659 w 1613"/>
              <a:gd name="T35" fmla="*/ 269 h 2461"/>
              <a:gd name="T36" fmla="*/ 702 w 1613"/>
              <a:gd name="T37" fmla="*/ 235 h 2461"/>
              <a:gd name="T38" fmla="*/ 753 w 1613"/>
              <a:gd name="T39" fmla="*/ 217 h 2461"/>
              <a:gd name="T40" fmla="*/ 779 w 1613"/>
              <a:gd name="T41" fmla="*/ 209 h 2461"/>
              <a:gd name="T42" fmla="*/ 882 w 1613"/>
              <a:gd name="T43" fmla="*/ 157 h 2461"/>
              <a:gd name="T44" fmla="*/ 942 w 1613"/>
              <a:gd name="T45" fmla="*/ 106 h 2461"/>
              <a:gd name="T46" fmla="*/ 1329 w 1613"/>
              <a:gd name="T47" fmla="*/ 97 h 2461"/>
              <a:gd name="T48" fmla="*/ 1364 w 1613"/>
              <a:gd name="T49" fmla="*/ 88 h 2461"/>
              <a:gd name="T50" fmla="*/ 1389 w 1613"/>
              <a:gd name="T51" fmla="*/ 71 h 2461"/>
              <a:gd name="T52" fmla="*/ 1510 w 1613"/>
              <a:gd name="T53" fmla="*/ 54 h 2461"/>
              <a:gd name="T54" fmla="*/ 1587 w 1613"/>
              <a:gd name="T55" fmla="*/ 20 h 2461"/>
              <a:gd name="T56" fmla="*/ 1613 w 1613"/>
              <a:gd name="T57" fmla="*/ 2 h 246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613"/>
              <a:gd name="T88" fmla="*/ 0 h 2461"/>
              <a:gd name="T89" fmla="*/ 1613 w 1613"/>
              <a:gd name="T90" fmla="*/ 2461 h 2461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613" h="2461">
                <a:moveTo>
                  <a:pt x="108" y="2461"/>
                </a:moveTo>
                <a:cubicBezTo>
                  <a:pt x="98" y="2307"/>
                  <a:pt x="135" y="2088"/>
                  <a:pt x="48" y="1954"/>
                </a:cubicBezTo>
                <a:cubicBezTo>
                  <a:pt x="25" y="1880"/>
                  <a:pt x="22" y="1807"/>
                  <a:pt x="48" y="1730"/>
                </a:cubicBezTo>
                <a:cubicBezTo>
                  <a:pt x="62" y="1689"/>
                  <a:pt x="58" y="1704"/>
                  <a:pt x="91" y="1653"/>
                </a:cubicBezTo>
                <a:cubicBezTo>
                  <a:pt x="97" y="1644"/>
                  <a:pt x="108" y="1627"/>
                  <a:pt x="108" y="1627"/>
                </a:cubicBezTo>
                <a:cubicBezTo>
                  <a:pt x="111" y="1616"/>
                  <a:pt x="112" y="1604"/>
                  <a:pt x="117" y="1593"/>
                </a:cubicBezTo>
                <a:cubicBezTo>
                  <a:pt x="127" y="1569"/>
                  <a:pt x="151" y="1524"/>
                  <a:pt x="151" y="1524"/>
                </a:cubicBezTo>
                <a:cubicBezTo>
                  <a:pt x="144" y="1379"/>
                  <a:pt x="145" y="1332"/>
                  <a:pt x="74" y="1223"/>
                </a:cubicBezTo>
                <a:cubicBezTo>
                  <a:pt x="64" y="1184"/>
                  <a:pt x="59" y="1140"/>
                  <a:pt x="31" y="1111"/>
                </a:cubicBezTo>
                <a:cubicBezTo>
                  <a:pt x="0" y="1015"/>
                  <a:pt x="22" y="1093"/>
                  <a:pt x="31" y="862"/>
                </a:cubicBezTo>
                <a:cubicBezTo>
                  <a:pt x="34" y="788"/>
                  <a:pt x="35" y="713"/>
                  <a:pt x="40" y="639"/>
                </a:cubicBezTo>
                <a:cubicBezTo>
                  <a:pt x="43" y="597"/>
                  <a:pt x="59" y="559"/>
                  <a:pt x="83" y="527"/>
                </a:cubicBezTo>
                <a:cubicBezTo>
                  <a:pt x="107" y="495"/>
                  <a:pt x="128" y="458"/>
                  <a:pt x="151" y="424"/>
                </a:cubicBezTo>
                <a:cubicBezTo>
                  <a:pt x="156" y="416"/>
                  <a:pt x="154" y="405"/>
                  <a:pt x="160" y="398"/>
                </a:cubicBezTo>
                <a:cubicBezTo>
                  <a:pt x="174" y="381"/>
                  <a:pt x="223" y="368"/>
                  <a:pt x="237" y="363"/>
                </a:cubicBezTo>
                <a:cubicBezTo>
                  <a:pt x="247" y="360"/>
                  <a:pt x="253" y="349"/>
                  <a:pt x="263" y="346"/>
                </a:cubicBezTo>
                <a:cubicBezTo>
                  <a:pt x="360" y="318"/>
                  <a:pt x="484" y="306"/>
                  <a:pt x="581" y="295"/>
                </a:cubicBezTo>
                <a:cubicBezTo>
                  <a:pt x="606" y="286"/>
                  <a:pt x="636" y="281"/>
                  <a:pt x="659" y="269"/>
                </a:cubicBezTo>
                <a:cubicBezTo>
                  <a:pt x="675" y="261"/>
                  <a:pt x="686" y="243"/>
                  <a:pt x="702" y="235"/>
                </a:cubicBezTo>
                <a:cubicBezTo>
                  <a:pt x="718" y="227"/>
                  <a:pt x="736" y="222"/>
                  <a:pt x="753" y="217"/>
                </a:cubicBezTo>
                <a:cubicBezTo>
                  <a:pt x="762" y="214"/>
                  <a:pt x="771" y="213"/>
                  <a:pt x="779" y="209"/>
                </a:cubicBezTo>
                <a:cubicBezTo>
                  <a:pt x="815" y="191"/>
                  <a:pt x="844" y="170"/>
                  <a:pt x="882" y="157"/>
                </a:cubicBezTo>
                <a:cubicBezTo>
                  <a:pt x="901" y="128"/>
                  <a:pt x="909" y="117"/>
                  <a:pt x="942" y="106"/>
                </a:cubicBezTo>
                <a:cubicBezTo>
                  <a:pt x="1081" y="111"/>
                  <a:pt x="1194" y="111"/>
                  <a:pt x="1329" y="97"/>
                </a:cubicBezTo>
                <a:cubicBezTo>
                  <a:pt x="1341" y="94"/>
                  <a:pt x="1353" y="93"/>
                  <a:pt x="1364" y="88"/>
                </a:cubicBezTo>
                <a:cubicBezTo>
                  <a:pt x="1373" y="84"/>
                  <a:pt x="1379" y="74"/>
                  <a:pt x="1389" y="71"/>
                </a:cubicBezTo>
                <a:cubicBezTo>
                  <a:pt x="1428" y="60"/>
                  <a:pt x="1470" y="60"/>
                  <a:pt x="1510" y="54"/>
                </a:cubicBezTo>
                <a:cubicBezTo>
                  <a:pt x="1547" y="42"/>
                  <a:pt x="1560" y="42"/>
                  <a:pt x="1587" y="20"/>
                </a:cubicBezTo>
                <a:cubicBezTo>
                  <a:pt x="1612" y="0"/>
                  <a:pt x="1594" y="2"/>
                  <a:pt x="1613" y="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75" name="Freeform 11"/>
          <p:cNvSpPr>
            <a:spLocks/>
          </p:cNvSpPr>
          <p:nvPr/>
        </p:nvSpPr>
        <p:spPr bwMode="auto">
          <a:xfrm>
            <a:off x="1723955" y="2825924"/>
            <a:ext cx="4095751" cy="3576638"/>
          </a:xfrm>
          <a:custGeom>
            <a:avLst/>
            <a:gdLst>
              <a:gd name="T0" fmla="*/ 1745 w 1935"/>
              <a:gd name="T1" fmla="*/ 2253 h 2253"/>
              <a:gd name="T2" fmla="*/ 1754 w 1935"/>
              <a:gd name="T3" fmla="*/ 2218 h 2253"/>
              <a:gd name="T4" fmla="*/ 1763 w 1935"/>
              <a:gd name="T5" fmla="*/ 2115 h 2253"/>
              <a:gd name="T6" fmla="*/ 1823 w 1935"/>
              <a:gd name="T7" fmla="*/ 1978 h 2253"/>
              <a:gd name="T8" fmla="*/ 1909 w 1935"/>
              <a:gd name="T9" fmla="*/ 1746 h 2253"/>
              <a:gd name="T10" fmla="*/ 1935 w 1935"/>
              <a:gd name="T11" fmla="*/ 1539 h 2253"/>
              <a:gd name="T12" fmla="*/ 1806 w 1935"/>
              <a:gd name="T13" fmla="*/ 1023 h 2253"/>
              <a:gd name="T14" fmla="*/ 1771 w 1935"/>
              <a:gd name="T15" fmla="*/ 697 h 2253"/>
              <a:gd name="T16" fmla="*/ 1728 w 1935"/>
              <a:gd name="T17" fmla="*/ 602 h 2253"/>
              <a:gd name="T18" fmla="*/ 1668 w 1935"/>
              <a:gd name="T19" fmla="*/ 533 h 2253"/>
              <a:gd name="T20" fmla="*/ 1625 w 1935"/>
              <a:gd name="T21" fmla="*/ 353 h 2253"/>
              <a:gd name="T22" fmla="*/ 1359 w 1935"/>
              <a:gd name="T23" fmla="*/ 293 h 2253"/>
              <a:gd name="T24" fmla="*/ 1178 w 1935"/>
              <a:gd name="T25" fmla="*/ 267 h 2253"/>
              <a:gd name="T26" fmla="*/ 1075 w 1935"/>
              <a:gd name="T27" fmla="*/ 241 h 2253"/>
              <a:gd name="T28" fmla="*/ 989 w 1935"/>
              <a:gd name="T29" fmla="*/ 198 h 2253"/>
              <a:gd name="T30" fmla="*/ 851 w 1935"/>
              <a:gd name="T31" fmla="*/ 129 h 2253"/>
              <a:gd name="T32" fmla="*/ 774 w 1935"/>
              <a:gd name="T33" fmla="*/ 78 h 2253"/>
              <a:gd name="T34" fmla="*/ 722 w 1935"/>
              <a:gd name="T35" fmla="*/ 43 h 2253"/>
              <a:gd name="T36" fmla="*/ 576 w 1935"/>
              <a:gd name="T37" fmla="*/ 69 h 2253"/>
              <a:gd name="T38" fmla="*/ 353 w 1935"/>
              <a:gd name="T39" fmla="*/ 35 h 2253"/>
              <a:gd name="T40" fmla="*/ 241 w 1935"/>
              <a:gd name="T41" fmla="*/ 0 h 2253"/>
              <a:gd name="T42" fmla="*/ 0 w 1935"/>
              <a:gd name="T43" fmla="*/ 43 h 22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35"/>
              <a:gd name="T67" fmla="*/ 0 h 2253"/>
              <a:gd name="T68" fmla="*/ 1935 w 1935"/>
              <a:gd name="T69" fmla="*/ 2253 h 225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35" h="2253">
                <a:moveTo>
                  <a:pt x="1745" y="2253"/>
                </a:moveTo>
                <a:cubicBezTo>
                  <a:pt x="1748" y="2241"/>
                  <a:pt x="1752" y="2230"/>
                  <a:pt x="1754" y="2218"/>
                </a:cubicBezTo>
                <a:cubicBezTo>
                  <a:pt x="1758" y="2184"/>
                  <a:pt x="1757" y="2149"/>
                  <a:pt x="1763" y="2115"/>
                </a:cubicBezTo>
                <a:cubicBezTo>
                  <a:pt x="1771" y="2070"/>
                  <a:pt x="1802" y="2019"/>
                  <a:pt x="1823" y="1978"/>
                </a:cubicBezTo>
                <a:cubicBezTo>
                  <a:pt x="1841" y="1901"/>
                  <a:pt x="1874" y="1817"/>
                  <a:pt x="1909" y="1746"/>
                </a:cubicBezTo>
                <a:cubicBezTo>
                  <a:pt x="1922" y="1677"/>
                  <a:pt x="1928" y="1609"/>
                  <a:pt x="1935" y="1539"/>
                </a:cubicBezTo>
                <a:cubicBezTo>
                  <a:pt x="1918" y="1357"/>
                  <a:pt x="1830" y="1205"/>
                  <a:pt x="1806" y="1023"/>
                </a:cubicBezTo>
                <a:cubicBezTo>
                  <a:pt x="1801" y="878"/>
                  <a:pt x="1811" y="812"/>
                  <a:pt x="1771" y="697"/>
                </a:cubicBezTo>
                <a:cubicBezTo>
                  <a:pt x="1763" y="648"/>
                  <a:pt x="1768" y="628"/>
                  <a:pt x="1728" y="602"/>
                </a:cubicBezTo>
                <a:cubicBezTo>
                  <a:pt x="1709" y="573"/>
                  <a:pt x="1687" y="562"/>
                  <a:pt x="1668" y="533"/>
                </a:cubicBezTo>
                <a:cubicBezTo>
                  <a:pt x="1663" y="498"/>
                  <a:pt x="1646" y="378"/>
                  <a:pt x="1625" y="353"/>
                </a:cubicBezTo>
                <a:cubicBezTo>
                  <a:pt x="1573" y="291"/>
                  <a:pt x="1420" y="297"/>
                  <a:pt x="1359" y="293"/>
                </a:cubicBezTo>
                <a:cubicBezTo>
                  <a:pt x="1298" y="284"/>
                  <a:pt x="1239" y="273"/>
                  <a:pt x="1178" y="267"/>
                </a:cubicBezTo>
                <a:cubicBezTo>
                  <a:pt x="1144" y="255"/>
                  <a:pt x="1110" y="248"/>
                  <a:pt x="1075" y="241"/>
                </a:cubicBezTo>
                <a:cubicBezTo>
                  <a:pt x="1013" y="201"/>
                  <a:pt x="1043" y="212"/>
                  <a:pt x="989" y="198"/>
                </a:cubicBezTo>
                <a:cubicBezTo>
                  <a:pt x="947" y="170"/>
                  <a:pt x="898" y="148"/>
                  <a:pt x="851" y="129"/>
                </a:cubicBezTo>
                <a:cubicBezTo>
                  <a:pt x="825" y="103"/>
                  <a:pt x="801" y="101"/>
                  <a:pt x="774" y="78"/>
                </a:cubicBezTo>
                <a:cubicBezTo>
                  <a:pt x="730" y="41"/>
                  <a:pt x="768" y="59"/>
                  <a:pt x="722" y="43"/>
                </a:cubicBezTo>
                <a:cubicBezTo>
                  <a:pt x="672" y="53"/>
                  <a:pt x="627" y="63"/>
                  <a:pt x="576" y="69"/>
                </a:cubicBezTo>
                <a:cubicBezTo>
                  <a:pt x="500" y="62"/>
                  <a:pt x="428" y="47"/>
                  <a:pt x="353" y="35"/>
                </a:cubicBezTo>
                <a:cubicBezTo>
                  <a:pt x="315" y="17"/>
                  <a:pt x="282" y="9"/>
                  <a:pt x="241" y="0"/>
                </a:cubicBezTo>
                <a:cubicBezTo>
                  <a:pt x="151" y="24"/>
                  <a:pt x="100" y="43"/>
                  <a:pt x="0" y="43"/>
                </a:cubicBezTo>
              </a:path>
            </a:pathLst>
          </a:custGeom>
          <a:noFill/>
          <a:ln w="38100">
            <a:solidFill>
              <a:srgbClr val="33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76" name="Freeform 12"/>
          <p:cNvSpPr>
            <a:spLocks/>
          </p:cNvSpPr>
          <p:nvPr/>
        </p:nvSpPr>
        <p:spPr bwMode="auto">
          <a:xfrm>
            <a:off x="6092611" y="2980129"/>
            <a:ext cx="3365500" cy="174625"/>
          </a:xfrm>
          <a:custGeom>
            <a:avLst/>
            <a:gdLst>
              <a:gd name="T0" fmla="*/ 0 w 1590"/>
              <a:gd name="T1" fmla="*/ 50 h 110"/>
              <a:gd name="T2" fmla="*/ 343 w 1590"/>
              <a:gd name="T3" fmla="*/ 41 h 110"/>
              <a:gd name="T4" fmla="*/ 464 w 1590"/>
              <a:gd name="T5" fmla="*/ 24 h 110"/>
              <a:gd name="T6" fmla="*/ 705 w 1590"/>
              <a:gd name="T7" fmla="*/ 32 h 110"/>
              <a:gd name="T8" fmla="*/ 782 w 1590"/>
              <a:gd name="T9" fmla="*/ 67 h 110"/>
              <a:gd name="T10" fmla="*/ 902 w 1590"/>
              <a:gd name="T11" fmla="*/ 15 h 110"/>
              <a:gd name="T12" fmla="*/ 1452 w 1590"/>
              <a:gd name="T13" fmla="*/ 84 h 110"/>
              <a:gd name="T14" fmla="*/ 1590 w 1590"/>
              <a:gd name="T15" fmla="*/ 11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90"/>
              <a:gd name="T25" fmla="*/ 0 h 110"/>
              <a:gd name="T26" fmla="*/ 1590 w 1590"/>
              <a:gd name="T27" fmla="*/ 110 h 11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90" h="110">
                <a:moveTo>
                  <a:pt x="0" y="50"/>
                </a:moveTo>
                <a:cubicBezTo>
                  <a:pt x="114" y="47"/>
                  <a:pt x="229" y="47"/>
                  <a:pt x="343" y="41"/>
                </a:cubicBezTo>
                <a:cubicBezTo>
                  <a:pt x="384" y="39"/>
                  <a:pt x="464" y="24"/>
                  <a:pt x="464" y="24"/>
                </a:cubicBezTo>
                <a:cubicBezTo>
                  <a:pt x="535" y="0"/>
                  <a:pt x="631" y="26"/>
                  <a:pt x="705" y="32"/>
                </a:cubicBezTo>
                <a:cubicBezTo>
                  <a:pt x="733" y="42"/>
                  <a:pt x="754" y="57"/>
                  <a:pt x="782" y="67"/>
                </a:cubicBezTo>
                <a:cubicBezTo>
                  <a:pt x="834" y="59"/>
                  <a:pt x="872" y="61"/>
                  <a:pt x="902" y="15"/>
                </a:cubicBezTo>
                <a:cubicBezTo>
                  <a:pt x="1013" y="87"/>
                  <a:pt x="1373" y="82"/>
                  <a:pt x="1452" y="84"/>
                </a:cubicBezTo>
                <a:cubicBezTo>
                  <a:pt x="1498" y="94"/>
                  <a:pt x="1543" y="110"/>
                  <a:pt x="1590" y="110"/>
                </a:cubicBezTo>
              </a:path>
            </a:pathLst>
          </a:custGeom>
          <a:noFill/>
          <a:ln w="38100">
            <a:solidFill>
              <a:srgbClr val="33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77" name="Freeform 13"/>
          <p:cNvSpPr>
            <a:spLocks/>
          </p:cNvSpPr>
          <p:nvPr/>
        </p:nvSpPr>
        <p:spPr bwMode="auto">
          <a:xfrm>
            <a:off x="5345514" y="3632374"/>
            <a:ext cx="325967" cy="2851150"/>
          </a:xfrm>
          <a:custGeom>
            <a:avLst/>
            <a:gdLst>
              <a:gd name="T0" fmla="*/ 103 w 154"/>
              <a:gd name="T1" fmla="*/ 1796 h 1796"/>
              <a:gd name="T2" fmla="*/ 146 w 154"/>
              <a:gd name="T3" fmla="*/ 1676 h 1796"/>
              <a:gd name="T4" fmla="*/ 95 w 154"/>
              <a:gd name="T5" fmla="*/ 1375 h 1796"/>
              <a:gd name="T6" fmla="*/ 86 w 154"/>
              <a:gd name="T7" fmla="*/ 1203 h 1796"/>
              <a:gd name="T8" fmla="*/ 77 w 154"/>
              <a:gd name="T9" fmla="*/ 1100 h 1796"/>
              <a:gd name="T10" fmla="*/ 60 w 154"/>
              <a:gd name="T11" fmla="*/ 541 h 1796"/>
              <a:gd name="T12" fmla="*/ 17 w 154"/>
              <a:gd name="T13" fmla="*/ 361 h 1796"/>
              <a:gd name="T14" fmla="*/ 0 w 154"/>
              <a:gd name="T15" fmla="*/ 0 h 17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4"/>
              <a:gd name="T25" fmla="*/ 0 h 1796"/>
              <a:gd name="T26" fmla="*/ 154 w 154"/>
              <a:gd name="T27" fmla="*/ 1796 h 179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4" h="1796">
                <a:moveTo>
                  <a:pt x="103" y="1796"/>
                </a:moveTo>
                <a:cubicBezTo>
                  <a:pt x="129" y="1758"/>
                  <a:pt x="138" y="1720"/>
                  <a:pt x="146" y="1676"/>
                </a:cubicBezTo>
                <a:cubicBezTo>
                  <a:pt x="142" y="1569"/>
                  <a:pt x="154" y="1465"/>
                  <a:pt x="95" y="1375"/>
                </a:cubicBezTo>
                <a:cubicBezTo>
                  <a:pt x="86" y="1305"/>
                  <a:pt x="77" y="1274"/>
                  <a:pt x="86" y="1203"/>
                </a:cubicBezTo>
                <a:cubicBezTo>
                  <a:pt x="56" y="1145"/>
                  <a:pt x="61" y="1153"/>
                  <a:pt x="77" y="1100"/>
                </a:cubicBezTo>
                <a:cubicBezTo>
                  <a:pt x="89" y="910"/>
                  <a:pt x="108" y="726"/>
                  <a:pt x="60" y="541"/>
                </a:cubicBezTo>
                <a:cubicBezTo>
                  <a:pt x="53" y="477"/>
                  <a:pt x="33" y="422"/>
                  <a:pt x="17" y="361"/>
                </a:cubicBezTo>
                <a:cubicBezTo>
                  <a:pt x="11" y="229"/>
                  <a:pt x="0" y="132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78" name="Freeform 14"/>
          <p:cNvSpPr>
            <a:spLocks/>
          </p:cNvSpPr>
          <p:nvPr/>
        </p:nvSpPr>
        <p:spPr bwMode="auto">
          <a:xfrm>
            <a:off x="4041706" y="5937424"/>
            <a:ext cx="1339849" cy="571500"/>
          </a:xfrm>
          <a:custGeom>
            <a:avLst/>
            <a:gdLst>
              <a:gd name="T0" fmla="*/ 633 w 633"/>
              <a:gd name="T1" fmla="*/ 0 h 360"/>
              <a:gd name="T2" fmla="*/ 573 w 633"/>
              <a:gd name="T3" fmla="*/ 26 h 360"/>
              <a:gd name="T4" fmla="*/ 565 w 633"/>
              <a:gd name="T5" fmla="*/ 52 h 360"/>
              <a:gd name="T6" fmla="*/ 504 w 633"/>
              <a:gd name="T7" fmla="*/ 121 h 360"/>
              <a:gd name="T8" fmla="*/ 470 w 633"/>
              <a:gd name="T9" fmla="*/ 172 h 360"/>
              <a:gd name="T10" fmla="*/ 427 w 633"/>
              <a:gd name="T11" fmla="*/ 181 h 360"/>
              <a:gd name="T12" fmla="*/ 358 w 633"/>
              <a:gd name="T13" fmla="*/ 129 h 360"/>
              <a:gd name="T14" fmla="*/ 298 w 633"/>
              <a:gd name="T15" fmla="*/ 138 h 360"/>
              <a:gd name="T16" fmla="*/ 264 w 633"/>
              <a:gd name="T17" fmla="*/ 172 h 360"/>
              <a:gd name="T18" fmla="*/ 160 w 633"/>
              <a:gd name="T19" fmla="*/ 241 h 360"/>
              <a:gd name="T20" fmla="*/ 117 w 633"/>
              <a:gd name="T21" fmla="*/ 276 h 360"/>
              <a:gd name="T22" fmla="*/ 66 w 633"/>
              <a:gd name="T23" fmla="*/ 293 h 360"/>
              <a:gd name="T24" fmla="*/ 14 w 633"/>
              <a:gd name="T25" fmla="*/ 327 h 360"/>
              <a:gd name="T26" fmla="*/ 14 w 633"/>
              <a:gd name="T27" fmla="*/ 344 h 3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33"/>
              <a:gd name="T43" fmla="*/ 0 h 360"/>
              <a:gd name="T44" fmla="*/ 633 w 633"/>
              <a:gd name="T45" fmla="*/ 360 h 36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33" h="360">
                <a:moveTo>
                  <a:pt x="633" y="0"/>
                </a:moveTo>
                <a:cubicBezTo>
                  <a:pt x="614" y="5"/>
                  <a:pt x="587" y="8"/>
                  <a:pt x="573" y="26"/>
                </a:cubicBezTo>
                <a:cubicBezTo>
                  <a:pt x="567" y="33"/>
                  <a:pt x="570" y="44"/>
                  <a:pt x="565" y="52"/>
                </a:cubicBezTo>
                <a:cubicBezTo>
                  <a:pt x="550" y="77"/>
                  <a:pt x="522" y="98"/>
                  <a:pt x="504" y="121"/>
                </a:cubicBezTo>
                <a:cubicBezTo>
                  <a:pt x="491" y="137"/>
                  <a:pt x="490" y="168"/>
                  <a:pt x="470" y="172"/>
                </a:cubicBezTo>
                <a:cubicBezTo>
                  <a:pt x="456" y="175"/>
                  <a:pt x="441" y="178"/>
                  <a:pt x="427" y="181"/>
                </a:cubicBezTo>
                <a:cubicBezTo>
                  <a:pt x="368" y="142"/>
                  <a:pt x="389" y="162"/>
                  <a:pt x="358" y="129"/>
                </a:cubicBezTo>
                <a:cubicBezTo>
                  <a:pt x="338" y="132"/>
                  <a:pt x="316" y="130"/>
                  <a:pt x="298" y="138"/>
                </a:cubicBezTo>
                <a:cubicBezTo>
                  <a:pt x="283" y="145"/>
                  <a:pt x="277" y="162"/>
                  <a:pt x="264" y="172"/>
                </a:cubicBezTo>
                <a:cubicBezTo>
                  <a:pt x="232" y="198"/>
                  <a:pt x="194" y="218"/>
                  <a:pt x="160" y="241"/>
                </a:cubicBezTo>
                <a:cubicBezTo>
                  <a:pt x="145" y="251"/>
                  <a:pt x="133" y="268"/>
                  <a:pt x="117" y="276"/>
                </a:cubicBezTo>
                <a:cubicBezTo>
                  <a:pt x="101" y="284"/>
                  <a:pt x="81" y="283"/>
                  <a:pt x="66" y="293"/>
                </a:cubicBezTo>
                <a:cubicBezTo>
                  <a:pt x="49" y="304"/>
                  <a:pt x="14" y="327"/>
                  <a:pt x="14" y="327"/>
                </a:cubicBezTo>
                <a:cubicBezTo>
                  <a:pt x="5" y="357"/>
                  <a:pt x="0" y="360"/>
                  <a:pt x="14" y="3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79" name="Freeform 15"/>
          <p:cNvSpPr>
            <a:spLocks/>
          </p:cNvSpPr>
          <p:nvPr/>
        </p:nvSpPr>
        <p:spPr bwMode="auto">
          <a:xfrm>
            <a:off x="5527461" y="5529654"/>
            <a:ext cx="1826683" cy="1131887"/>
          </a:xfrm>
          <a:custGeom>
            <a:avLst/>
            <a:gdLst>
              <a:gd name="T0" fmla="*/ 0 w 863"/>
              <a:gd name="T1" fmla="*/ 0 h 713"/>
              <a:gd name="T2" fmla="*/ 69 w 863"/>
              <a:gd name="T3" fmla="*/ 189 h 713"/>
              <a:gd name="T4" fmla="*/ 120 w 863"/>
              <a:gd name="T5" fmla="*/ 249 h 713"/>
              <a:gd name="T6" fmla="*/ 181 w 863"/>
              <a:gd name="T7" fmla="*/ 300 h 713"/>
              <a:gd name="T8" fmla="*/ 284 w 863"/>
              <a:gd name="T9" fmla="*/ 335 h 713"/>
              <a:gd name="T10" fmla="*/ 318 w 863"/>
              <a:gd name="T11" fmla="*/ 507 h 713"/>
              <a:gd name="T12" fmla="*/ 353 w 863"/>
              <a:gd name="T13" fmla="*/ 524 h 713"/>
              <a:gd name="T14" fmla="*/ 628 w 863"/>
              <a:gd name="T15" fmla="*/ 619 h 713"/>
              <a:gd name="T16" fmla="*/ 662 w 863"/>
              <a:gd name="T17" fmla="*/ 627 h 713"/>
              <a:gd name="T18" fmla="*/ 834 w 863"/>
              <a:gd name="T19" fmla="*/ 696 h 713"/>
              <a:gd name="T20" fmla="*/ 860 w 863"/>
              <a:gd name="T21" fmla="*/ 713 h 7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63"/>
              <a:gd name="T34" fmla="*/ 0 h 713"/>
              <a:gd name="T35" fmla="*/ 863 w 863"/>
              <a:gd name="T36" fmla="*/ 713 h 71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63" h="713">
                <a:moveTo>
                  <a:pt x="0" y="0"/>
                </a:moveTo>
                <a:cubicBezTo>
                  <a:pt x="12" y="116"/>
                  <a:pt x="13" y="103"/>
                  <a:pt x="69" y="189"/>
                </a:cubicBezTo>
                <a:cubicBezTo>
                  <a:pt x="80" y="223"/>
                  <a:pt x="93" y="227"/>
                  <a:pt x="120" y="249"/>
                </a:cubicBezTo>
                <a:cubicBezTo>
                  <a:pt x="139" y="264"/>
                  <a:pt x="160" y="289"/>
                  <a:pt x="181" y="300"/>
                </a:cubicBezTo>
                <a:cubicBezTo>
                  <a:pt x="211" y="315"/>
                  <a:pt x="252" y="324"/>
                  <a:pt x="284" y="335"/>
                </a:cubicBezTo>
                <a:cubicBezTo>
                  <a:pt x="319" y="389"/>
                  <a:pt x="287" y="470"/>
                  <a:pt x="318" y="507"/>
                </a:cubicBezTo>
                <a:cubicBezTo>
                  <a:pt x="326" y="517"/>
                  <a:pt x="341" y="518"/>
                  <a:pt x="353" y="524"/>
                </a:cubicBezTo>
                <a:cubicBezTo>
                  <a:pt x="418" y="592"/>
                  <a:pt x="538" y="610"/>
                  <a:pt x="628" y="619"/>
                </a:cubicBezTo>
                <a:cubicBezTo>
                  <a:pt x="639" y="622"/>
                  <a:pt x="651" y="623"/>
                  <a:pt x="662" y="627"/>
                </a:cubicBezTo>
                <a:cubicBezTo>
                  <a:pt x="720" y="648"/>
                  <a:pt x="778" y="672"/>
                  <a:pt x="834" y="696"/>
                </a:cubicBezTo>
                <a:cubicBezTo>
                  <a:pt x="863" y="708"/>
                  <a:pt x="860" y="695"/>
                  <a:pt x="860" y="713"/>
                </a:cubicBezTo>
              </a:path>
            </a:pathLst>
          </a:custGeom>
          <a:noFill/>
          <a:ln w="28575">
            <a:solidFill>
              <a:srgbClr val="66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80" name="Freeform 16"/>
          <p:cNvSpPr>
            <a:spLocks/>
          </p:cNvSpPr>
          <p:nvPr/>
        </p:nvSpPr>
        <p:spPr bwMode="auto">
          <a:xfrm>
            <a:off x="3908213" y="5678879"/>
            <a:ext cx="1456267" cy="928687"/>
          </a:xfrm>
          <a:custGeom>
            <a:avLst/>
            <a:gdLst>
              <a:gd name="T0" fmla="*/ 688 w 688"/>
              <a:gd name="T1" fmla="*/ 0 h 585"/>
              <a:gd name="T2" fmla="*/ 610 w 688"/>
              <a:gd name="T3" fmla="*/ 95 h 585"/>
              <a:gd name="T4" fmla="*/ 567 w 688"/>
              <a:gd name="T5" fmla="*/ 155 h 585"/>
              <a:gd name="T6" fmla="*/ 533 w 688"/>
              <a:gd name="T7" fmla="*/ 206 h 585"/>
              <a:gd name="T8" fmla="*/ 499 w 688"/>
              <a:gd name="T9" fmla="*/ 258 h 585"/>
              <a:gd name="T10" fmla="*/ 438 w 688"/>
              <a:gd name="T11" fmla="*/ 327 h 585"/>
              <a:gd name="T12" fmla="*/ 404 w 688"/>
              <a:gd name="T13" fmla="*/ 439 h 585"/>
              <a:gd name="T14" fmla="*/ 378 w 688"/>
              <a:gd name="T15" fmla="*/ 456 h 585"/>
              <a:gd name="T16" fmla="*/ 52 w 688"/>
              <a:gd name="T17" fmla="*/ 559 h 585"/>
              <a:gd name="T18" fmla="*/ 0 w 688"/>
              <a:gd name="T19" fmla="*/ 585 h 58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88"/>
              <a:gd name="T31" fmla="*/ 0 h 585"/>
              <a:gd name="T32" fmla="*/ 688 w 688"/>
              <a:gd name="T33" fmla="*/ 585 h 58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88" h="585">
                <a:moveTo>
                  <a:pt x="688" y="0"/>
                </a:moveTo>
                <a:cubicBezTo>
                  <a:pt x="666" y="34"/>
                  <a:pt x="639" y="66"/>
                  <a:pt x="610" y="95"/>
                </a:cubicBezTo>
                <a:cubicBezTo>
                  <a:pt x="601" y="124"/>
                  <a:pt x="589" y="134"/>
                  <a:pt x="567" y="155"/>
                </a:cubicBezTo>
                <a:cubicBezTo>
                  <a:pt x="551" y="206"/>
                  <a:pt x="571" y="157"/>
                  <a:pt x="533" y="206"/>
                </a:cubicBezTo>
                <a:cubicBezTo>
                  <a:pt x="520" y="222"/>
                  <a:pt x="514" y="244"/>
                  <a:pt x="499" y="258"/>
                </a:cubicBezTo>
                <a:cubicBezTo>
                  <a:pt x="476" y="280"/>
                  <a:pt x="456" y="301"/>
                  <a:pt x="438" y="327"/>
                </a:cubicBezTo>
                <a:cubicBezTo>
                  <a:pt x="431" y="351"/>
                  <a:pt x="416" y="422"/>
                  <a:pt x="404" y="439"/>
                </a:cubicBezTo>
                <a:cubicBezTo>
                  <a:pt x="398" y="448"/>
                  <a:pt x="387" y="450"/>
                  <a:pt x="378" y="456"/>
                </a:cubicBezTo>
                <a:cubicBezTo>
                  <a:pt x="311" y="559"/>
                  <a:pt x="159" y="553"/>
                  <a:pt x="52" y="559"/>
                </a:cubicBezTo>
                <a:cubicBezTo>
                  <a:pt x="37" y="564"/>
                  <a:pt x="0" y="567"/>
                  <a:pt x="0" y="58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81" name="Freeform 17"/>
          <p:cNvSpPr>
            <a:spLocks/>
          </p:cNvSpPr>
          <p:nvPr/>
        </p:nvSpPr>
        <p:spPr bwMode="auto">
          <a:xfrm>
            <a:off x="5709495" y="6142212"/>
            <a:ext cx="1183216" cy="577850"/>
          </a:xfrm>
          <a:custGeom>
            <a:avLst/>
            <a:gdLst>
              <a:gd name="T0" fmla="*/ 0 w 559"/>
              <a:gd name="T1" fmla="*/ 0 h 364"/>
              <a:gd name="T2" fmla="*/ 43 w 559"/>
              <a:gd name="T3" fmla="*/ 198 h 364"/>
              <a:gd name="T4" fmla="*/ 52 w 559"/>
              <a:gd name="T5" fmla="*/ 224 h 364"/>
              <a:gd name="T6" fmla="*/ 267 w 559"/>
              <a:gd name="T7" fmla="*/ 250 h 364"/>
              <a:gd name="T8" fmla="*/ 430 w 559"/>
              <a:gd name="T9" fmla="*/ 293 h 364"/>
              <a:gd name="T10" fmla="*/ 533 w 559"/>
              <a:gd name="T11" fmla="*/ 344 h 364"/>
              <a:gd name="T12" fmla="*/ 559 w 559"/>
              <a:gd name="T13" fmla="*/ 362 h 3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9"/>
              <a:gd name="T22" fmla="*/ 0 h 364"/>
              <a:gd name="T23" fmla="*/ 559 w 559"/>
              <a:gd name="T24" fmla="*/ 364 h 3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9" h="364">
                <a:moveTo>
                  <a:pt x="0" y="0"/>
                </a:moveTo>
                <a:cubicBezTo>
                  <a:pt x="17" y="67"/>
                  <a:pt x="21" y="132"/>
                  <a:pt x="43" y="198"/>
                </a:cubicBezTo>
                <a:cubicBezTo>
                  <a:pt x="46" y="207"/>
                  <a:pt x="43" y="221"/>
                  <a:pt x="52" y="224"/>
                </a:cubicBezTo>
                <a:cubicBezTo>
                  <a:pt x="118" y="248"/>
                  <a:pt x="197" y="241"/>
                  <a:pt x="267" y="250"/>
                </a:cubicBezTo>
                <a:cubicBezTo>
                  <a:pt x="321" y="257"/>
                  <a:pt x="377" y="279"/>
                  <a:pt x="430" y="293"/>
                </a:cubicBezTo>
                <a:cubicBezTo>
                  <a:pt x="461" y="313"/>
                  <a:pt x="497" y="333"/>
                  <a:pt x="533" y="344"/>
                </a:cubicBezTo>
                <a:cubicBezTo>
                  <a:pt x="552" y="364"/>
                  <a:pt x="542" y="362"/>
                  <a:pt x="559" y="36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82" name="Freeform 18"/>
          <p:cNvSpPr>
            <a:spLocks/>
          </p:cNvSpPr>
          <p:nvPr/>
        </p:nvSpPr>
        <p:spPr bwMode="auto">
          <a:xfrm>
            <a:off x="5400546" y="233537"/>
            <a:ext cx="1037167" cy="2716212"/>
          </a:xfrm>
          <a:custGeom>
            <a:avLst/>
            <a:gdLst>
              <a:gd name="T0" fmla="*/ 0 w 490"/>
              <a:gd name="T1" fmla="*/ 1711 h 1711"/>
              <a:gd name="T2" fmla="*/ 60 w 490"/>
              <a:gd name="T3" fmla="*/ 1547 h 1711"/>
              <a:gd name="T4" fmla="*/ 112 w 490"/>
              <a:gd name="T5" fmla="*/ 1401 h 1711"/>
              <a:gd name="T6" fmla="*/ 77 w 490"/>
              <a:gd name="T7" fmla="*/ 937 h 1711"/>
              <a:gd name="T8" fmla="*/ 112 w 490"/>
              <a:gd name="T9" fmla="*/ 739 h 1711"/>
              <a:gd name="T10" fmla="*/ 198 w 490"/>
              <a:gd name="T11" fmla="*/ 602 h 1711"/>
              <a:gd name="T12" fmla="*/ 232 w 490"/>
              <a:gd name="T13" fmla="*/ 542 h 1711"/>
              <a:gd name="T14" fmla="*/ 275 w 490"/>
              <a:gd name="T15" fmla="*/ 499 h 1711"/>
              <a:gd name="T16" fmla="*/ 309 w 490"/>
              <a:gd name="T17" fmla="*/ 447 h 1711"/>
              <a:gd name="T18" fmla="*/ 327 w 490"/>
              <a:gd name="T19" fmla="*/ 430 h 1711"/>
              <a:gd name="T20" fmla="*/ 413 w 490"/>
              <a:gd name="T21" fmla="*/ 223 h 1711"/>
              <a:gd name="T22" fmla="*/ 464 w 490"/>
              <a:gd name="T23" fmla="*/ 86 h 1711"/>
              <a:gd name="T24" fmla="*/ 490 w 490"/>
              <a:gd name="T25" fmla="*/ 0 h 17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90"/>
              <a:gd name="T40" fmla="*/ 0 h 1711"/>
              <a:gd name="T41" fmla="*/ 490 w 490"/>
              <a:gd name="T42" fmla="*/ 1711 h 171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90" h="1711">
                <a:moveTo>
                  <a:pt x="0" y="1711"/>
                </a:moveTo>
                <a:cubicBezTo>
                  <a:pt x="17" y="1657"/>
                  <a:pt x="29" y="1594"/>
                  <a:pt x="60" y="1547"/>
                </a:cubicBezTo>
                <a:cubicBezTo>
                  <a:pt x="73" y="1498"/>
                  <a:pt x="83" y="1442"/>
                  <a:pt x="112" y="1401"/>
                </a:cubicBezTo>
                <a:cubicBezTo>
                  <a:pt x="107" y="1196"/>
                  <a:pt x="111" y="1102"/>
                  <a:pt x="77" y="937"/>
                </a:cubicBezTo>
                <a:cubicBezTo>
                  <a:pt x="83" y="843"/>
                  <a:pt x="67" y="804"/>
                  <a:pt x="112" y="739"/>
                </a:cubicBezTo>
                <a:cubicBezTo>
                  <a:pt x="127" y="689"/>
                  <a:pt x="168" y="644"/>
                  <a:pt x="198" y="602"/>
                </a:cubicBezTo>
                <a:cubicBezTo>
                  <a:pt x="211" y="583"/>
                  <a:pt x="218" y="560"/>
                  <a:pt x="232" y="542"/>
                </a:cubicBezTo>
                <a:cubicBezTo>
                  <a:pt x="244" y="526"/>
                  <a:pt x="261" y="513"/>
                  <a:pt x="275" y="499"/>
                </a:cubicBezTo>
                <a:cubicBezTo>
                  <a:pt x="290" y="484"/>
                  <a:pt x="294" y="461"/>
                  <a:pt x="309" y="447"/>
                </a:cubicBezTo>
                <a:cubicBezTo>
                  <a:pt x="315" y="441"/>
                  <a:pt x="321" y="436"/>
                  <a:pt x="327" y="430"/>
                </a:cubicBezTo>
                <a:cubicBezTo>
                  <a:pt x="352" y="350"/>
                  <a:pt x="350" y="286"/>
                  <a:pt x="413" y="223"/>
                </a:cubicBezTo>
                <a:cubicBezTo>
                  <a:pt x="429" y="176"/>
                  <a:pt x="437" y="128"/>
                  <a:pt x="464" y="86"/>
                </a:cubicBezTo>
                <a:cubicBezTo>
                  <a:pt x="471" y="55"/>
                  <a:pt x="475" y="28"/>
                  <a:pt x="490" y="0"/>
                </a:cubicBezTo>
              </a:path>
            </a:pathLst>
          </a:custGeom>
          <a:noFill/>
          <a:ln w="38100">
            <a:solidFill>
              <a:srgbClr val="33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83" name="Freeform 19"/>
          <p:cNvSpPr>
            <a:spLocks/>
          </p:cNvSpPr>
          <p:nvPr/>
        </p:nvSpPr>
        <p:spPr bwMode="auto">
          <a:xfrm>
            <a:off x="4708311" y="5788416"/>
            <a:ext cx="673100" cy="860425"/>
          </a:xfrm>
          <a:custGeom>
            <a:avLst/>
            <a:gdLst>
              <a:gd name="T0" fmla="*/ 318 w 318"/>
              <a:gd name="T1" fmla="*/ 0 h 542"/>
              <a:gd name="T2" fmla="*/ 250 w 318"/>
              <a:gd name="T3" fmla="*/ 301 h 542"/>
              <a:gd name="T4" fmla="*/ 207 w 318"/>
              <a:gd name="T5" fmla="*/ 344 h 542"/>
              <a:gd name="T6" fmla="*/ 172 w 318"/>
              <a:gd name="T7" fmla="*/ 387 h 542"/>
              <a:gd name="T8" fmla="*/ 129 w 318"/>
              <a:gd name="T9" fmla="*/ 456 h 542"/>
              <a:gd name="T10" fmla="*/ 60 w 318"/>
              <a:gd name="T11" fmla="*/ 524 h 542"/>
              <a:gd name="T12" fmla="*/ 26 w 318"/>
              <a:gd name="T13" fmla="*/ 533 h 542"/>
              <a:gd name="T14" fmla="*/ 0 w 318"/>
              <a:gd name="T15" fmla="*/ 542 h 5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18"/>
              <a:gd name="T25" fmla="*/ 0 h 542"/>
              <a:gd name="T26" fmla="*/ 318 w 318"/>
              <a:gd name="T27" fmla="*/ 542 h 54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18" h="542">
                <a:moveTo>
                  <a:pt x="318" y="0"/>
                </a:moveTo>
                <a:cubicBezTo>
                  <a:pt x="291" y="88"/>
                  <a:pt x="300" y="218"/>
                  <a:pt x="250" y="301"/>
                </a:cubicBezTo>
                <a:cubicBezTo>
                  <a:pt x="240" y="318"/>
                  <a:pt x="221" y="329"/>
                  <a:pt x="207" y="344"/>
                </a:cubicBezTo>
                <a:cubicBezTo>
                  <a:pt x="189" y="396"/>
                  <a:pt x="212" y="347"/>
                  <a:pt x="172" y="387"/>
                </a:cubicBezTo>
                <a:cubicBezTo>
                  <a:pt x="151" y="408"/>
                  <a:pt x="149" y="435"/>
                  <a:pt x="129" y="456"/>
                </a:cubicBezTo>
                <a:cubicBezTo>
                  <a:pt x="107" y="523"/>
                  <a:pt x="124" y="506"/>
                  <a:pt x="60" y="524"/>
                </a:cubicBezTo>
                <a:cubicBezTo>
                  <a:pt x="49" y="527"/>
                  <a:pt x="37" y="530"/>
                  <a:pt x="26" y="533"/>
                </a:cubicBezTo>
                <a:cubicBezTo>
                  <a:pt x="17" y="536"/>
                  <a:pt x="0" y="542"/>
                  <a:pt x="0" y="54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84" name="Freeform 20"/>
          <p:cNvSpPr>
            <a:spLocks/>
          </p:cNvSpPr>
          <p:nvPr/>
        </p:nvSpPr>
        <p:spPr bwMode="auto">
          <a:xfrm>
            <a:off x="3489255" y="5337566"/>
            <a:ext cx="2002367" cy="1311275"/>
          </a:xfrm>
          <a:custGeom>
            <a:avLst/>
            <a:gdLst>
              <a:gd name="T0" fmla="*/ 946 w 946"/>
              <a:gd name="T1" fmla="*/ 0 h 826"/>
              <a:gd name="T2" fmla="*/ 903 w 946"/>
              <a:gd name="T3" fmla="*/ 121 h 826"/>
              <a:gd name="T4" fmla="*/ 791 w 946"/>
              <a:gd name="T5" fmla="*/ 421 h 826"/>
              <a:gd name="T6" fmla="*/ 740 w 946"/>
              <a:gd name="T7" fmla="*/ 473 h 826"/>
              <a:gd name="T8" fmla="*/ 593 w 946"/>
              <a:gd name="T9" fmla="*/ 516 h 826"/>
              <a:gd name="T10" fmla="*/ 456 w 946"/>
              <a:gd name="T11" fmla="*/ 542 h 826"/>
              <a:gd name="T12" fmla="*/ 430 w 946"/>
              <a:gd name="T13" fmla="*/ 559 h 826"/>
              <a:gd name="T14" fmla="*/ 421 w 946"/>
              <a:gd name="T15" fmla="*/ 585 h 826"/>
              <a:gd name="T16" fmla="*/ 370 w 946"/>
              <a:gd name="T17" fmla="*/ 619 h 826"/>
              <a:gd name="T18" fmla="*/ 310 w 946"/>
              <a:gd name="T19" fmla="*/ 679 h 826"/>
              <a:gd name="T20" fmla="*/ 232 w 946"/>
              <a:gd name="T21" fmla="*/ 748 h 826"/>
              <a:gd name="T22" fmla="*/ 129 w 946"/>
              <a:gd name="T23" fmla="*/ 791 h 826"/>
              <a:gd name="T24" fmla="*/ 0 w 946"/>
              <a:gd name="T25" fmla="*/ 826 h 8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946"/>
              <a:gd name="T40" fmla="*/ 0 h 826"/>
              <a:gd name="T41" fmla="*/ 946 w 946"/>
              <a:gd name="T42" fmla="*/ 826 h 8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946" h="826">
                <a:moveTo>
                  <a:pt x="946" y="0"/>
                </a:moveTo>
                <a:cubicBezTo>
                  <a:pt x="932" y="42"/>
                  <a:pt x="922" y="81"/>
                  <a:pt x="903" y="121"/>
                </a:cubicBezTo>
                <a:cubicBezTo>
                  <a:pt x="887" y="229"/>
                  <a:pt x="871" y="341"/>
                  <a:pt x="791" y="421"/>
                </a:cubicBezTo>
                <a:cubicBezTo>
                  <a:pt x="774" y="438"/>
                  <a:pt x="763" y="464"/>
                  <a:pt x="740" y="473"/>
                </a:cubicBezTo>
                <a:cubicBezTo>
                  <a:pt x="690" y="493"/>
                  <a:pt x="646" y="507"/>
                  <a:pt x="593" y="516"/>
                </a:cubicBezTo>
                <a:cubicBezTo>
                  <a:pt x="543" y="534"/>
                  <a:pt x="514" y="536"/>
                  <a:pt x="456" y="542"/>
                </a:cubicBezTo>
                <a:cubicBezTo>
                  <a:pt x="447" y="548"/>
                  <a:pt x="437" y="551"/>
                  <a:pt x="430" y="559"/>
                </a:cubicBezTo>
                <a:cubicBezTo>
                  <a:pt x="424" y="566"/>
                  <a:pt x="427" y="579"/>
                  <a:pt x="421" y="585"/>
                </a:cubicBezTo>
                <a:cubicBezTo>
                  <a:pt x="407" y="599"/>
                  <a:pt x="384" y="605"/>
                  <a:pt x="370" y="619"/>
                </a:cubicBezTo>
                <a:cubicBezTo>
                  <a:pt x="350" y="639"/>
                  <a:pt x="330" y="659"/>
                  <a:pt x="310" y="679"/>
                </a:cubicBezTo>
                <a:cubicBezTo>
                  <a:pt x="283" y="706"/>
                  <a:pt x="271" y="736"/>
                  <a:pt x="232" y="748"/>
                </a:cubicBezTo>
                <a:cubicBezTo>
                  <a:pt x="200" y="770"/>
                  <a:pt x="165" y="780"/>
                  <a:pt x="129" y="791"/>
                </a:cubicBezTo>
                <a:cubicBezTo>
                  <a:pt x="88" y="818"/>
                  <a:pt x="52" y="826"/>
                  <a:pt x="0" y="826"/>
                </a:cubicBezTo>
              </a:path>
            </a:pathLst>
          </a:custGeom>
          <a:noFill/>
          <a:ln w="38100">
            <a:solidFill>
              <a:srgbClr val="33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85" name="Freeform 21"/>
          <p:cNvSpPr>
            <a:spLocks/>
          </p:cNvSpPr>
          <p:nvPr/>
        </p:nvSpPr>
        <p:spPr bwMode="auto">
          <a:xfrm>
            <a:off x="5417539" y="1216199"/>
            <a:ext cx="3094567" cy="5403850"/>
          </a:xfrm>
          <a:custGeom>
            <a:avLst/>
            <a:gdLst>
              <a:gd name="T0" fmla="*/ 172 w 1462"/>
              <a:gd name="T1" fmla="*/ 3404 h 3404"/>
              <a:gd name="T2" fmla="*/ 147 w 1462"/>
              <a:gd name="T3" fmla="*/ 3301 h 3404"/>
              <a:gd name="T4" fmla="*/ 172 w 1462"/>
              <a:gd name="T5" fmla="*/ 3035 h 3404"/>
              <a:gd name="T6" fmla="*/ 164 w 1462"/>
              <a:gd name="T7" fmla="*/ 2768 h 3404"/>
              <a:gd name="T8" fmla="*/ 112 w 1462"/>
              <a:gd name="T9" fmla="*/ 2227 h 3404"/>
              <a:gd name="T10" fmla="*/ 86 w 1462"/>
              <a:gd name="T11" fmla="*/ 2123 h 3404"/>
              <a:gd name="T12" fmla="*/ 52 w 1462"/>
              <a:gd name="T13" fmla="*/ 2055 h 3404"/>
              <a:gd name="T14" fmla="*/ 0 w 1462"/>
              <a:gd name="T15" fmla="*/ 1951 h 3404"/>
              <a:gd name="T16" fmla="*/ 43 w 1462"/>
              <a:gd name="T17" fmla="*/ 1651 h 3404"/>
              <a:gd name="T18" fmla="*/ 86 w 1462"/>
              <a:gd name="T19" fmla="*/ 1513 h 3404"/>
              <a:gd name="T20" fmla="*/ 121 w 1462"/>
              <a:gd name="T21" fmla="*/ 1358 h 3404"/>
              <a:gd name="T22" fmla="*/ 164 w 1462"/>
              <a:gd name="T23" fmla="*/ 1023 h 3404"/>
              <a:gd name="T24" fmla="*/ 241 w 1462"/>
              <a:gd name="T25" fmla="*/ 860 h 3404"/>
              <a:gd name="T26" fmla="*/ 276 w 1462"/>
              <a:gd name="T27" fmla="*/ 782 h 3404"/>
              <a:gd name="T28" fmla="*/ 362 w 1462"/>
              <a:gd name="T29" fmla="*/ 688 h 3404"/>
              <a:gd name="T30" fmla="*/ 448 w 1462"/>
              <a:gd name="T31" fmla="*/ 585 h 3404"/>
              <a:gd name="T32" fmla="*/ 499 w 1462"/>
              <a:gd name="T33" fmla="*/ 550 h 3404"/>
              <a:gd name="T34" fmla="*/ 542 w 1462"/>
              <a:gd name="T35" fmla="*/ 516 h 3404"/>
              <a:gd name="T36" fmla="*/ 559 w 1462"/>
              <a:gd name="T37" fmla="*/ 490 h 3404"/>
              <a:gd name="T38" fmla="*/ 585 w 1462"/>
              <a:gd name="T39" fmla="*/ 473 h 3404"/>
              <a:gd name="T40" fmla="*/ 628 w 1462"/>
              <a:gd name="T41" fmla="*/ 430 h 3404"/>
              <a:gd name="T42" fmla="*/ 645 w 1462"/>
              <a:gd name="T43" fmla="*/ 404 h 3404"/>
              <a:gd name="T44" fmla="*/ 903 w 1462"/>
              <a:gd name="T45" fmla="*/ 292 h 3404"/>
              <a:gd name="T46" fmla="*/ 1049 w 1462"/>
              <a:gd name="T47" fmla="*/ 241 h 3404"/>
              <a:gd name="T48" fmla="*/ 1101 w 1462"/>
              <a:gd name="T49" fmla="*/ 223 h 3404"/>
              <a:gd name="T50" fmla="*/ 1178 w 1462"/>
              <a:gd name="T51" fmla="*/ 172 h 3404"/>
              <a:gd name="T52" fmla="*/ 1281 w 1462"/>
              <a:gd name="T53" fmla="*/ 112 h 3404"/>
              <a:gd name="T54" fmla="*/ 1333 w 1462"/>
              <a:gd name="T55" fmla="*/ 86 h 3404"/>
              <a:gd name="T56" fmla="*/ 1359 w 1462"/>
              <a:gd name="T57" fmla="*/ 69 h 3404"/>
              <a:gd name="T58" fmla="*/ 1385 w 1462"/>
              <a:gd name="T59" fmla="*/ 60 h 3404"/>
              <a:gd name="T60" fmla="*/ 1428 w 1462"/>
              <a:gd name="T61" fmla="*/ 17 h 3404"/>
              <a:gd name="T62" fmla="*/ 1462 w 1462"/>
              <a:gd name="T63" fmla="*/ 0 h 34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62"/>
              <a:gd name="T97" fmla="*/ 0 h 3404"/>
              <a:gd name="T98" fmla="*/ 1462 w 1462"/>
              <a:gd name="T99" fmla="*/ 3404 h 34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62" h="3404">
                <a:moveTo>
                  <a:pt x="172" y="3404"/>
                </a:moveTo>
                <a:cubicBezTo>
                  <a:pt x="161" y="3370"/>
                  <a:pt x="154" y="3336"/>
                  <a:pt x="147" y="3301"/>
                </a:cubicBezTo>
                <a:cubicBezTo>
                  <a:pt x="153" y="3211"/>
                  <a:pt x="166" y="3125"/>
                  <a:pt x="172" y="3035"/>
                </a:cubicBezTo>
                <a:cubicBezTo>
                  <a:pt x="169" y="2946"/>
                  <a:pt x="166" y="2857"/>
                  <a:pt x="164" y="2768"/>
                </a:cubicBezTo>
                <a:cubicBezTo>
                  <a:pt x="161" y="2652"/>
                  <a:pt x="211" y="2373"/>
                  <a:pt x="112" y="2227"/>
                </a:cubicBezTo>
                <a:cubicBezTo>
                  <a:pt x="102" y="2194"/>
                  <a:pt x="98" y="2155"/>
                  <a:pt x="86" y="2123"/>
                </a:cubicBezTo>
                <a:cubicBezTo>
                  <a:pt x="77" y="2099"/>
                  <a:pt x="60" y="2079"/>
                  <a:pt x="52" y="2055"/>
                </a:cubicBezTo>
                <a:cubicBezTo>
                  <a:pt x="39" y="2016"/>
                  <a:pt x="30" y="1981"/>
                  <a:pt x="0" y="1951"/>
                </a:cubicBezTo>
                <a:cubicBezTo>
                  <a:pt x="7" y="1848"/>
                  <a:pt x="23" y="1752"/>
                  <a:pt x="43" y="1651"/>
                </a:cubicBezTo>
                <a:cubicBezTo>
                  <a:pt x="53" y="1601"/>
                  <a:pt x="58" y="1556"/>
                  <a:pt x="86" y="1513"/>
                </a:cubicBezTo>
                <a:cubicBezTo>
                  <a:pt x="100" y="1461"/>
                  <a:pt x="108" y="1410"/>
                  <a:pt x="121" y="1358"/>
                </a:cubicBezTo>
                <a:cubicBezTo>
                  <a:pt x="134" y="1246"/>
                  <a:pt x="100" y="1120"/>
                  <a:pt x="164" y="1023"/>
                </a:cubicBezTo>
                <a:cubicBezTo>
                  <a:pt x="182" y="965"/>
                  <a:pt x="214" y="914"/>
                  <a:pt x="241" y="860"/>
                </a:cubicBezTo>
                <a:cubicBezTo>
                  <a:pt x="255" y="832"/>
                  <a:pt x="254" y="807"/>
                  <a:pt x="276" y="782"/>
                </a:cubicBezTo>
                <a:cubicBezTo>
                  <a:pt x="307" y="748"/>
                  <a:pt x="334" y="723"/>
                  <a:pt x="362" y="688"/>
                </a:cubicBezTo>
                <a:cubicBezTo>
                  <a:pt x="388" y="656"/>
                  <a:pt x="415" y="610"/>
                  <a:pt x="448" y="585"/>
                </a:cubicBezTo>
                <a:cubicBezTo>
                  <a:pt x="464" y="573"/>
                  <a:pt x="499" y="550"/>
                  <a:pt x="499" y="550"/>
                </a:cubicBezTo>
                <a:cubicBezTo>
                  <a:pt x="548" y="475"/>
                  <a:pt x="483" y="563"/>
                  <a:pt x="542" y="516"/>
                </a:cubicBezTo>
                <a:cubicBezTo>
                  <a:pt x="550" y="510"/>
                  <a:pt x="552" y="497"/>
                  <a:pt x="559" y="490"/>
                </a:cubicBezTo>
                <a:cubicBezTo>
                  <a:pt x="566" y="483"/>
                  <a:pt x="576" y="479"/>
                  <a:pt x="585" y="473"/>
                </a:cubicBezTo>
                <a:cubicBezTo>
                  <a:pt x="630" y="404"/>
                  <a:pt x="571" y="487"/>
                  <a:pt x="628" y="430"/>
                </a:cubicBezTo>
                <a:cubicBezTo>
                  <a:pt x="635" y="423"/>
                  <a:pt x="637" y="411"/>
                  <a:pt x="645" y="404"/>
                </a:cubicBezTo>
                <a:cubicBezTo>
                  <a:pt x="714" y="344"/>
                  <a:pt x="815" y="305"/>
                  <a:pt x="903" y="292"/>
                </a:cubicBezTo>
                <a:cubicBezTo>
                  <a:pt x="953" y="277"/>
                  <a:pt x="1000" y="261"/>
                  <a:pt x="1049" y="241"/>
                </a:cubicBezTo>
                <a:cubicBezTo>
                  <a:pt x="1066" y="234"/>
                  <a:pt x="1101" y="223"/>
                  <a:pt x="1101" y="223"/>
                </a:cubicBezTo>
                <a:cubicBezTo>
                  <a:pt x="1129" y="202"/>
                  <a:pt x="1145" y="182"/>
                  <a:pt x="1178" y="172"/>
                </a:cubicBezTo>
                <a:cubicBezTo>
                  <a:pt x="1213" y="148"/>
                  <a:pt x="1241" y="125"/>
                  <a:pt x="1281" y="112"/>
                </a:cubicBezTo>
                <a:cubicBezTo>
                  <a:pt x="1317" y="76"/>
                  <a:pt x="1278" y="109"/>
                  <a:pt x="1333" y="86"/>
                </a:cubicBezTo>
                <a:cubicBezTo>
                  <a:pt x="1343" y="82"/>
                  <a:pt x="1350" y="74"/>
                  <a:pt x="1359" y="69"/>
                </a:cubicBezTo>
                <a:cubicBezTo>
                  <a:pt x="1367" y="65"/>
                  <a:pt x="1376" y="63"/>
                  <a:pt x="1385" y="60"/>
                </a:cubicBezTo>
                <a:cubicBezTo>
                  <a:pt x="1399" y="46"/>
                  <a:pt x="1409" y="23"/>
                  <a:pt x="1428" y="17"/>
                </a:cubicBezTo>
                <a:cubicBezTo>
                  <a:pt x="1457" y="8"/>
                  <a:pt x="1447" y="15"/>
                  <a:pt x="1462" y="0"/>
                </a:cubicBezTo>
              </a:path>
            </a:pathLst>
          </a:custGeom>
          <a:noFill/>
          <a:ln w="38100">
            <a:solidFill>
              <a:srgbClr val="33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86" name="Freeform 22"/>
          <p:cNvSpPr>
            <a:spLocks/>
          </p:cNvSpPr>
          <p:nvPr/>
        </p:nvSpPr>
        <p:spPr bwMode="auto">
          <a:xfrm>
            <a:off x="5529577" y="3891137"/>
            <a:ext cx="781051" cy="1814512"/>
          </a:xfrm>
          <a:custGeom>
            <a:avLst/>
            <a:gdLst>
              <a:gd name="T0" fmla="*/ 16 w 369"/>
              <a:gd name="T1" fmla="*/ 1143 h 1143"/>
              <a:gd name="T2" fmla="*/ 25 w 369"/>
              <a:gd name="T3" fmla="*/ 997 h 1143"/>
              <a:gd name="T4" fmla="*/ 33 w 369"/>
              <a:gd name="T5" fmla="*/ 928 h 1143"/>
              <a:gd name="T6" fmla="*/ 51 w 369"/>
              <a:gd name="T7" fmla="*/ 877 h 1143"/>
              <a:gd name="T8" fmla="*/ 59 w 369"/>
              <a:gd name="T9" fmla="*/ 378 h 1143"/>
              <a:gd name="T10" fmla="*/ 94 w 369"/>
              <a:gd name="T11" fmla="*/ 309 h 1143"/>
              <a:gd name="T12" fmla="*/ 145 w 369"/>
              <a:gd name="T13" fmla="*/ 180 h 1143"/>
              <a:gd name="T14" fmla="*/ 171 w 369"/>
              <a:gd name="T15" fmla="*/ 129 h 1143"/>
              <a:gd name="T16" fmla="*/ 214 w 369"/>
              <a:gd name="T17" fmla="*/ 94 h 1143"/>
              <a:gd name="T18" fmla="*/ 231 w 369"/>
              <a:gd name="T19" fmla="*/ 69 h 1143"/>
              <a:gd name="T20" fmla="*/ 300 w 369"/>
              <a:gd name="T21" fmla="*/ 52 h 1143"/>
              <a:gd name="T22" fmla="*/ 369 w 369"/>
              <a:gd name="T23" fmla="*/ 0 h 114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69"/>
              <a:gd name="T37" fmla="*/ 0 h 1143"/>
              <a:gd name="T38" fmla="*/ 369 w 369"/>
              <a:gd name="T39" fmla="*/ 1143 h 1143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69" h="1143">
                <a:moveTo>
                  <a:pt x="16" y="1143"/>
                </a:moveTo>
                <a:cubicBezTo>
                  <a:pt x="0" y="1094"/>
                  <a:pt x="8" y="1045"/>
                  <a:pt x="25" y="997"/>
                </a:cubicBezTo>
                <a:cubicBezTo>
                  <a:pt x="28" y="974"/>
                  <a:pt x="28" y="951"/>
                  <a:pt x="33" y="928"/>
                </a:cubicBezTo>
                <a:cubicBezTo>
                  <a:pt x="37" y="910"/>
                  <a:pt x="51" y="877"/>
                  <a:pt x="51" y="877"/>
                </a:cubicBezTo>
                <a:cubicBezTo>
                  <a:pt x="54" y="711"/>
                  <a:pt x="51" y="544"/>
                  <a:pt x="59" y="378"/>
                </a:cubicBezTo>
                <a:cubicBezTo>
                  <a:pt x="61" y="337"/>
                  <a:pt x="72" y="331"/>
                  <a:pt x="94" y="309"/>
                </a:cubicBezTo>
                <a:cubicBezTo>
                  <a:pt x="109" y="263"/>
                  <a:pt x="123" y="223"/>
                  <a:pt x="145" y="180"/>
                </a:cubicBezTo>
                <a:cubicBezTo>
                  <a:pt x="158" y="155"/>
                  <a:pt x="149" y="151"/>
                  <a:pt x="171" y="129"/>
                </a:cubicBezTo>
                <a:cubicBezTo>
                  <a:pt x="223" y="77"/>
                  <a:pt x="174" y="144"/>
                  <a:pt x="214" y="94"/>
                </a:cubicBezTo>
                <a:cubicBezTo>
                  <a:pt x="220" y="86"/>
                  <a:pt x="223" y="75"/>
                  <a:pt x="231" y="69"/>
                </a:cubicBezTo>
                <a:cubicBezTo>
                  <a:pt x="242" y="61"/>
                  <a:pt x="294" y="53"/>
                  <a:pt x="300" y="52"/>
                </a:cubicBezTo>
                <a:cubicBezTo>
                  <a:pt x="323" y="28"/>
                  <a:pt x="331" y="0"/>
                  <a:pt x="369" y="0"/>
                </a:cubicBezTo>
              </a:path>
            </a:pathLst>
          </a:custGeom>
          <a:noFill/>
          <a:ln w="38100">
            <a:solidFill>
              <a:srgbClr val="33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87" name="Freeform 23"/>
          <p:cNvSpPr>
            <a:spLocks/>
          </p:cNvSpPr>
          <p:nvPr/>
        </p:nvSpPr>
        <p:spPr bwMode="auto">
          <a:xfrm>
            <a:off x="3472179" y="3645074"/>
            <a:ext cx="1892300" cy="2374900"/>
          </a:xfrm>
          <a:custGeom>
            <a:avLst/>
            <a:gdLst>
              <a:gd name="T0" fmla="*/ 808 w 894"/>
              <a:gd name="T1" fmla="*/ 1496 h 1496"/>
              <a:gd name="T2" fmla="*/ 859 w 894"/>
              <a:gd name="T3" fmla="*/ 1152 h 1496"/>
              <a:gd name="T4" fmla="*/ 894 w 894"/>
              <a:gd name="T5" fmla="*/ 972 h 1496"/>
              <a:gd name="T6" fmla="*/ 885 w 894"/>
              <a:gd name="T7" fmla="*/ 825 h 1496"/>
              <a:gd name="T8" fmla="*/ 799 w 894"/>
              <a:gd name="T9" fmla="*/ 576 h 1496"/>
              <a:gd name="T10" fmla="*/ 765 w 894"/>
              <a:gd name="T11" fmla="*/ 421 h 1496"/>
              <a:gd name="T12" fmla="*/ 730 w 894"/>
              <a:gd name="T13" fmla="*/ 284 h 1496"/>
              <a:gd name="T14" fmla="*/ 662 w 894"/>
              <a:gd name="T15" fmla="*/ 241 h 1496"/>
              <a:gd name="T16" fmla="*/ 610 w 894"/>
              <a:gd name="T17" fmla="*/ 207 h 1496"/>
              <a:gd name="T18" fmla="*/ 472 w 894"/>
              <a:gd name="T19" fmla="*/ 146 h 1496"/>
              <a:gd name="T20" fmla="*/ 412 w 894"/>
              <a:gd name="T21" fmla="*/ 121 h 1496"/>
              <a:gd name="T22" fmla="*/ 343 w 894"/>
              <a:gd name="T23" fmla="*/ 78 h 1496"/>
              <a:gd name="T24" fmla="*/ 283 w 894"/>
              <a:gd name="T25" fmla="*/ 95 h 1496"/>
              <a:gd name="T26" fmla="*/ 103 w 894"/>
              <a:gd name="T27" fmla="*/ 43 h 1496"/>
              <a:gd name="T28" fmla="*/ 0 w 894"/>
              <a:gd name="T29" fmla="*/ 0 h 14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894"/>
              <a:gd name="T46" fmla="*/ 0 h 1496"/>
              <a:gd name="T47" fmla="*/ 894 w 894"/>
              <a:gd name="T48" fmla="*/ 1496 h 149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894" h="1496">
                <a:moveTo>
                  <a:pt x="808" y="1496"/>
                </a:moveTo>
                <a:cubicBezTo>
                  <a:pt x="814" y="1372"/>
                  <a:pt x="823" y="1268"/>
                  <a:pt x="859" y="1152"/>
                </a:cubicBezTo>
                <a:cubicBezTo>
                  <a:pt x="866" y="1087"/>
                  <a:pt x="881" y="1034"/>
                  <a:pt x="894" y="972"/>
                </a:cubicBezTo>
                <a:cubicBezTo>
                  <a:pt x="891" y="923"/>
                  <a:pt x="890" y="874"/>
                  <a:pt x="885" y="825"/>
                </a:cubicBezTo>
                <a:cubicBezTo>
                  <a:pt x="878" y="750"/>
                  <a:pt x="824" y="648"/>
                  <a:pt x="799" y="576"/>
                </a:cubicBezTo>
                <a:cubicBezTo>
                  <a:pt x="791" y="523"/>
                  <a:pt x="777" y="474"/>
                  <a:pt x="765" y="421"/>
                </a:cubicBezTo>
                <a:cubicBezTo>
                  <a:pt x="755" y="377"/>
                  <a:pt x="763" y="322"/>
                  <a:pt x="730" y="284"/>
                </a:cubicBezTo>
                <a:cubicBezTo>
                  <a:pt x="708" y="258"/>
                  <a:pt x="689" y="257"/>
                  <a:pt x="662" y="241"/>
                </a:cubicBezTo>
                <a:cubicBezTo>
                  <a:pt x="644" y="230"/>
                  <a:pt x="610" y="207"/>
                  <a:pt x="610" y="207"/>
                </a:cubicBezTo>
                <a:cubicBezTo>
                  <a:pt x="580" y="162"/>
                  <a:pt x="523" y="159"/>
                  <a:pt x="472" y="146"/>
                </a:cubicBezTo>
                <a:cubicBezTo>
                  <a:pt x="451" y="141"/>
                  <a:pt x="433" y="127"/>
                  <a:pt x="412" y="121"/>
                </a:cubicBezTo>
                <a:cubicBezTo>
                  <a:pt x="388" y="104"/>
                  <a:pt x="364" y="98"/>
                  <a:pt x="343" y="78"/>
                </a:cubicBezTo>
                <a:cubicBezTo>
                  <a:pt x="332" y="82"/>
                  <a:pt x="292" y="95"/>
                  <a:pt x="283" y="95"/>
                </a:cubicBezTo>
                <a:cubicBezTo>
                  <a:pt x="234" y="95"/>
                  <a:pt x="148" y="63"/>
                  <a:pt x="103" y="43"/>
                </a:cubicBezTo>
                <a:cubicBezTo>
                  <a:pt x="73" y="30"/>
                  <a:pt x="32" y="0"/>
                  <a:pt x="0" y="0"/>
                </a:cubicBezTo>
              </a:path>
            </a:pathLst>
          </a:custGeom>
          <a:noFill/>
          <a:ln w="38100">
            <a:solidFill>
              <a:srgbClr val="33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88" name="Text Box 24"/>
          <p:cNvSpPr txBox="1">
            <a:spLocks noChangeArrowheads="1"/>
          </p:cNvSpPr>
          <p:nvPr/>
        </p:nvSpPr>
        <p:spPr bwMode="auto">
          <a:xfrm>
            <a:off x="4386500" y="6172255"/>
            <a:ext cx="2115901" cy="461665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0" cap="none" spc="0" normalizeH="0" baseline="0" noProof="0" dirty="0" err="1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uLnTx/>
                <a:uFillTx/>
                <a:latin typeface="Arial Black" panose="020B0A04020102090204" pitchFamily="34" charset="0"/>
                <a:cs typeface="Arial" charset="0"/>
              </a:rPr>
              <a:t>Akidah</a:t>
            </a:r>
            <a:endParaRPr kumimoji="0" lang="en-US" altLang="en-US" sz="2400" b="1" i="1" u="none" strike="noStrike" kern="0" cap="none" spc="0" normalizeH="0" baseline="0" noProof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  <a:uLnTx/>
              <a:uFillTx/>
              <a:latin typeface="Arial Black" panose="020B0A04020102090204" pitchFamily="34" charset="0"/>
              <a:cs typeface="Arial" charset="0"/>
            </a:endParaRPr>
          </a:p>
        </p:txBody>
      </p:sp>
      <p:sp>
        <p:nvSpPr>
          <p:cNvPr id="216089" name="Text Box 25"/>
          <p:cNvSpPr txBox="1">
            <a:spLocks noChangeArrowheads="1"/>
          </p:cNvSpPr>
          <p:nvPr/>
        </p:nvSpPr>
        <p:spPr bwMode="auto">
          <a:xfrm>
            <a:off x="4495838" y="1671937"/>
            <a:ext cx="2006599" cy="461665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0" cap="none" spc="0" normalizeH="0" baseline="0" noProof="0" dirty="0" err="1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uLnTx/>
                <a:uFillTx/>
                <a:latin typeface="Arial Black" pitchFamily="34" charset="0"/>
                <a:cs typeface="Arial" charset="0"/>
              </a:rPr>
              <a:t>Akhlaq</a:t>
            </a:r>
            <a:endParaRPr kumimoji="0" lang="en-US" altLang="en-US" sz="2400" b="1" i="0" u="none" strike="noStrike" kern="0" cap="none" spc="0" normalizeH="0" baseline="0" noProof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  <a:uLnTx/>
              <a:uFillTx/>
              <a:latin typeface="Arial Black" pitchFamily="34" charset="0"/>
              <a:cs typeface="Arial" charset="0"/>
            </a:endParaRPr>
          </a:p>
        </p:txBody>
      </p:sp>
      <p:sp>
        <p:nvSpPr>
          <p:cNvPr id="216090" name="Freeform 26"/>
          <p:cNvSpPr>
            <a:spLocks/>
          </p:cNvSpPr>
          <p:nvPr/>
        </p:nvSpPr>
        <p:spPr bwMode="auto">
          <a:xfrm flipH="1">
            <a:off x="2121744" y="1721024"/>
            <a:ext cx="3481917" cy="4478338"/>
          </a:xfrm>
          <a:custGeom>
            <a:avLst/>
            <a:gdLst>
              <a:gd name="T0" fmla="*/ 69 w 1461"/>
              <a:gd name="T1" fmla="*/ 2820 h 2820"/>
              <a:gd name="T2" fmla="*/ 94 w 1461"/>
              <a:gd name="T3" fmla="*/ 2605 h 2820"/>
              <a:gd name="T4" fmla="*/ 17 w 1461"/>
              <a:gd name="T5" fmla="*/ 2193 h 2820"/>
              <a:gd name="T6" fmla="*/ 60 w 1461"/>
              <a:gd name="T7" fmla="*/ 1849 h 2820"/>
              <a:gd name="T8" fmla="*/ 69 w 1461"/>
              <a:gd name="T9" fmla="*/ 1763 h 2820"/>
              <a:gd name="T10" fmla="*/ 43 w 1461"/>
              <a:gd name="T11" fmla="*/ 1754 h 2820"/>
              <a:gd name="T12" fmla="*/ 34 w 1461"/>
              <a:gd name="T13" fmla="*/ 1728 h 2820"/>
              <a:gd name="T14" fmla="*/ 51 w 1461"/>
              <a:gd name="T15" fmla="*/ 1608 h 2820"/>
              <a:gd name="T16" fmla="*/ 69 w 1461"/>
              <a:gd name="T17" fmla="*/ 1556 h 2820"/>
              <a:gd name="T18" fmla="*/ 103 w 1461"/>
              <a:gd name="T19" fmla="*/ 1316 h 2820"/>
              <a:gd name="T20" fmla="*/ 163 w 1461"/>
              <a:gd name="T21" fmla="*/ 920 h 2820"/>
              <a:gd name="T22" fmla="*/ 249 w 1461"/>
              <a:gd name="T23" fmla="*/ 680 h 2820"/>
              <a:gd name="T24" fmla="*/ 395 w 1461"/>
              <a:gd name="T25" fmla="*/ 568 h 2820"/>
              <a:gd name="T26" fmla="*/ 413 w 1461"/>
              <a:gd name="T27" fmla="*/ 533 h 2820"/>
              <a:gd name="T28" fmla="*/ 438 w 1461"/>
              <a:gd name="T29" fmla="*/ 525 h 2820"/>
              <a:gd name="T30" fmla="*/ 447 w 1461"/>
              <a:gd name="T31" fmla="*/ 499 h 2820"/>
              <a:gd name="T32" fmla="*/ 464 w 1461"/>
              <a:gd name="T33" fmla="*/ 473 h 2820"/>
              <a:gd name="T34" fmla="*/ 542 w 1461"/>
              <a:gd name="T35" fmla="*/ 430 h 2820"/>
              <a:gd name="T36" fmla="*/ 782 w 1461"/>
              <a:gd name="T37" fmla="*/ 362 h 2820"/>
              <a:gd name="T38" fmla="*/ 903 w 1461"/>
              <a:gd name="T39" fmla="*/ 293 h 2820"/>
              <a:gd name="T40" fmla="*/ 1014 w 1461"/>
              <a:gd name="T41" fmla="*/ 207 h 2820"/>
              <a:gd name="T42" fmla="*/ 1169 w 1461"/>
              <a:gd name="T43" fmla="*/ 147 h 2820"/>
              <a:gd name="T44" fmla="*/ 1324 w 1461"/>
              <a:gd name="T45" fmla="*/ 78 h 2820"/>
              <a:gd name="T46" fmla="*/ 1427 w 1461"/>
              <a:gd name="T47" fmla="*/ 35 h 2820"/>
              <a:gd name="T48" fmla="*/ 1461 w 1461"/>
              <a:gd name="T49" fmla="*/ 0 h 28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461"/>
              <a:gd name="T76" fmla="*/ 0 h 2820"/>
              <a:gd name="T77" fmla="*/ 1461 w 1461"/>
              <a:gd name="T78" fmla="*/ 2820 h 282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461" h="2820">
                <a:moveTo>
                  <a:pt x="69" y="2820"/>
                </a:moveTo>
                <a:cubicBezTo>
                  <a:pt x="87" y="2744"/>
                  <a:pt x="89" y="2688"/>
                  <a:pt x="94" y="2605"/>
                </a:cubicBezTo>
                <a:cubicBezTo>
                  <a:pt x="85" y="2465"/>
                  <a:pt x="65" y="2326"/>
                  <a:pt x="17" y="2193"/>
                </a:cubicBezTo>
                <a:cubicBezTo>
                  <a:pt x="0" y="2078"/>
                  <a:pt x="22" y="1959"/>
                  <a:pt x="60" y="1849"/>
                </a:cubicBezTo>
                <a:cubicBezTo>
                  <a:pt x="63" y="1820"/>
                  <a:pt x="74" y="1791"/>
                  <a:pt x="69" y="1763"/>
                </a:cubicBezTo>
                <a:cubicBezTo>
                  <a:pt x="67" y="1754"/>
                  <a:pt x="49" y="1760"/>
                  <a:pt x="43" y="1754"/>
                </a:cubicBezTo>
                <a:cubicBezTo>
                  <a:pt x="37" y="1748"/>
                  <a:pt x="37" y="1737"/>
                  <a:pt x="34" y="1728"/>
                </a:cubicBezTo>
                <a:cubicBezTo>
                  <a:pt x="59" y="1658"/>
                  <a:pt x="23" y="1764"/>
                  <a:pt x="51" y="1608"/>
                </a:cubicBezTo>
                <a:cubicBezTo>
                  <a:pt x="54" y="1590"/>
                  <a:pt x="69" y="1556"/>
                  <a:pt x="69" y="1556"/>
                </a:cubicBezTo>
                <a:cubicBezTo>
                  <a:pt x="77" y="1478"/>
                  <a:pt x="83" y="1392"/>
                  <a:pt x="103" y="1316"/>
                </a:cubicBezTo>
                <a:cubicBezTo>
                  <a:pt x="120" y="1183"/>
                  <a:pt x="137" y="1051"/>
                  <a:pt x="163" y="920"/>
                </a:cubicBezTo>
                <a:cubicBezTo>
                  <a:pt x="178" y="842"/>
                  <a:pt x="199" y="744"/>
                  <a:pt x="249" y="680"/>
                </a:cubicBezTo>
                <a:cubicBezTo>
                  <a:pt x="275" y="648"/>
                  <a:pt x="357" y="594"/>
                  <a:pt x="395" y="568"/>
                </a:cubicBezTo>
                <a:cubicBezTo>
                  <a:pt x="401" y="556"/>
                  <a:pt x="404" y="542"/>
                  <a:pt x="413" y="533"/>
                </a:cubicBezTo>
                <a:cubicBezTo>
                  <a:pt x="419" y="527"/>
                  <a:pt x="432" y="531"/>
                  <a:pt x="438" y="525"/>
                </a:cubicBezTo>
                <a:cubicBezTo>
                  <a:pt x="444" y="519"/>
                  <a:pt x="443" y="507"/>
                  <a:pt x="447" y="499"/>
                </a:cubicBezTo>
                <a:cubicBezTo>
                  <a:pt x="452" y="490"/>
                  <a:pt x="456" y="480"/>
                  <a:pt x="464" y="473"/>
                </a:cubicBezTo>
                <a:cubicBezTo>
                  <a:pt x="520" y="424"/>
                  <a:pt x="498" y="450"/>
                  <a:pt x="542" y="430"/>
                </a:cubicBezTo>
                <a:cubicBezTo>
                  <a:pt x="626" y="392"/>
                  <a:pt x="688" y="372"/>
                  <a:pt x="782" y="362"/>
                </a:cubicBezTo>
                <a:cubicBezTo>
                  <a:pt x="828" y="346"/>
                  <a:pt x="859" y="307"/>
                  <a:pt x="903" y="293"/>
                </a:cubicBezTo>
                <a:cubicBezTo>
                  <a:pt x="935" y="261"/>
                  <a:pt x="970" y="221"/>
                  <a:pt x="1014" y="207"/>
                </a:cubicBezTo>
                <a:cubicBezTo>
                  <a:pt x="1060" y="164"/>
                  <a:pt x="1106" y="154"/>
                  <a:pt x="1169" y="147"/>
                </a:cubicBezTo>
                <a:cubicBezTo>
                  <a:pt x="1222" y="129"/>
                  <a:pt x="1273" y="100"/>
                  <a:pt x="1324" y="78"/>
                </a:cubicBezTo>
                <a:cubicBezTo>
                  <a:pt x="1363" y="61"/>
                  <a:pt x="1393" y="58"/>
                  <a:pt x="1427" y="35"/>
                </a:cubicBezTo>
                <a:cubicBezTo>
                  <a:pt x="1448" y="4"/>
                  <a:pt x="1435" y="14"/>
                  <a:pt x="1461" y="0"/>
                </a:cubicBezTo>
              </a:path>
            </a:pathLst>
          </a:custGeom>
          <a:noFill/>
          <a:ln w="28575">
            <a:solidFill>
              <a:srgbClr val="CCFF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91" name="Freeform 27"/>
          <p:cNvSpPr>
            <a:spLocks/>
          </p:cNvSpPr>
          <p:nvPr/>
        </p:nvSpPr>
        <p:spPr bwMode="auto">
          <a:xfrm>
            <a:off x="5474545" y="1873424"/>
            <a:ext cx="3092451" cy="4476750"/>
          </a:xfrm>
          <a:custGeom>
            <a:avLst/>
            <a:gdLst>
              <a:gd name="T0" fmla="*/ 69 w 1461"/>
              <a:gd name="T1" fmla="*/ 2820 h 2820"/>
              <a:gd name="T2" fmla="*/ 94 w 1461"/>
              <a:gd name="T3" fmla="*/ 2605 h 2820"/>
              <a:gd name="T4" fmla="*/ 17 w 1461"/>
              <a:gd name="T5" fmla="*/ 2193 h 2820"/>
              <a:gd name="T6" fmla="*/ 60 w 1461"/>
              <a:gd name="T7" fmla="*/ 1849 h 2820"/>
              <a:gd name="T8" fmla="*/ 69 w 1461"/>
              <a:gd name="T9" fmla="*/ 1763 h 2820"/>
              <a:gd name="T10" fmla="*/ 43 w 1461"/>
              <a:gd name="T11" fmla="*/ 1754 h 2820"/>
              <a:gd name="T12" fmla="*/ 34 w 1461"/>
              <a:gd name="T13" fmla="*/ 1728 h 2820"/>
              <a:gd name="T14" fmla="*/ 51 w 1461"/>
              <a:gd name="T15" fmla="*/ 1608 h 2820"/>
              <a:gd name="T16" fmla="*/ 69 w 1461"/>
              <a:gd name="T17" fmla="*/ 1556 h 2820"/>
              <a:gd name="T18" fmla="*/ 103 w 1461"/>
              <a:gd name="T19" fmla="*/ 1316 h 2820"/>
              <a:gd name="T20" fmla="*/ 163 w 1461"/>
              <a:gd name="T21" fmla="*/ 920 h 2820"/>
              <a:gd name="T22" fmla="*/ 249 w 1461"/>
              <a:gd name="T23" fmla="*/ 680 h 2820"/>
              <a:gd name="T24" fmla="*/ 395 w 1461"/>
              <a:gd name="T25" fmla="*/ 568 h 2820"/>
              <a:gd name="T26" fmla="*/ 413 w 1461"/>
              <a:gd name="T27" fmla="*/ 533 h 2820"/>
              <a:gd name="T28" fmla="*/ 438 w 1461"/>
              <a:gd name="T29" fmla="*/ 525 h 2820"/>
              <a:gd name="T30" fmla="*/ 447 w 1461"/>
              <a:gd name="T31" fmla="*/ 499 h 2820"/>
              <a:gd name="T32" fmla="*/ 464 w 1461"/>
              <a:gd name="T33" fmla="*/ 473 h 2820"/>
              <a:gd name="T34" fmla="*/ 542 w 1461"/>
              <a:gd name="T35" fmla="*/ 430 h 2820"/>
              <a:gd name="T36" fmla="*/ 782 w 1461"/>
              <a:gd name="T37" fmla="*/ 362 h 2820"/>
              <a:gd name="T38" fmla="*/ 903 w 1461"/>
              <a:gd name="T39" fmla="*/ 293 h 2820"/>
              <a:gd name="T40" fmla="*/ 1014 w 1461"/>
              <a:gd name="T41" fmla="*/ 207 h 2820"/>
              <a:gd name="T42" fmla="*/ 1169 w 1461"/>
              <a:gd name="T43" fmla="*/ 147 h 2820"/>
              <a:gd name="T44" fmla="*/ 1324 w 1461"/>
              <a:gd name="T45" fmla="*/ 78 h 2820"/>
              <a:gd name="T46" fmla="*/ 1427 w 1461"/>
              <a:gd name="T47" fmla="*/ 35 h 2820"/>
              <a:gd name="T48" fmla="*/ 1461 w 1461"/>
              <a:gd name="T49" fmla="*/ 0 h 28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461"/>
              <a:gd name="T76" fmla="*/ 0 h 2820"/>
              <a:gd name="T77" fmla="*/ 1461 w 1461"/>
              <a:gd name="T78" fmla="*/ 2820 h 282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461" h="2820">
                <a:moveTo>
                  <a:pt x="69" y="2820"/>
                </a:moveTo>
                <a:cubicBezTo>
                  <a:pt x="87" y="2744"/>
                  <a:pt x="89" y="2688"/>
                  <a:pt x="94" y="2605"/>
                </a:cubicBezTo>
                <a:cubicBezTo>
                  <a:pt x="85" y="2465"/>
                  <a:pt x="65" y="2326"/>
                  <a:pt x="17" y="2193"/>
                </a:cubicBezTo>
                <a:cubicBezTo>
                  <a:pt x="0" y="2078"/>
                  <a:pt x="22" y="1959"/>
                  <a:pt x="60" y="1849"/>
                </a:cubicBezTo>
                <a:cubicBezTo>
                  <a:pt x="63" y="1820"/>
                  <a:pt x="74" y="1791"/>
                  <a:pt x="69" y="1763"/>
                </a:cubicBezTo>
                <a:cubicBezTo>
                  <a:pt x="67" y="1754"/>
                  <a:pt x="49" y="1760"/>
                  <a:pt x="43" y="1754"/>
                </a:cubicBezTo>
                <a:cubicBezTo>
                  <a:pt x="37" y="1748"/>
                  <a:pt x="37" y="1737"/>
                  <a:pt x="34" y="1728"/>
                </a:cubicBezTo>
                <a:cubicBezTo>
                  <a:pt x="59" y="1658"/>
                  <a:pt x="23" y="1764"/>
                  <a:pt x="51" y="1608"/>
                </a:cubicBezTo>
                <a:cubicBezTo>
                  <a:pt x="54" y="1590"/>
                  <a:pt x="69" y="1556"/>
                  <a:pt x="69" y="1556"/>
                </a:cubicBezTo>
                <a:cubicBezTo>
                  <a:pt x="77" y="1478"/>
                  <a:pt x="83" y="1392"/>
                  <a:pt x="103" y="1316"/>
                </a:cubicBezTo>
                <a:cubicBezTo>
                  <a:pt x="120" y="1183"/>
                  <a:pt x="137" y="1051"/>
                  <a:pt x="163" y="920"/>
                </a:cubicBezTo>
                <a:cubicBezTo>
                  <a:pt x="178" y="842"/>
                  <a:pt x="199" y="744"/>
                  <a:pt x="249" y="680"/>
                </a:cubicBezTo>
                <a:cubicBezTo>
                  <a:pt x="275" y="648"/>
                  <a:pt x="357" y="594"/>
                  <a:pt x="395" y="568"/>
                </a:cubicBezTo>
                <a:cubicBezTo>
                  <a:pt x="401" y="556"/>
                  <a:pt x="404" y="542"/>
                  <a:pt x="413" y="533"/>
                </a:cubicBezTo>
                <a:cubicBezTo>
                  <a:pt x="419" y="527"/>
                  <a:pt x="432" y="531"/>
                  <a:pt x="438" y="525"/>
                </a:cubicBezTo>
                <a:cubicBezTo>
                  <a:pt x="444" y="519"/>
                  <a:pt x="443" y="507"/>
                  <a:pt x="447" y="499"/>
                </a:cubicBezTo>
                <a:cubicBezTo>
                  <a:pt x="452" y="490"/>
                  <a:pt x="456" y="480"/>
                  <a:pt x="464" y="473"/>
                </a:cubicBezTo>
                <a:cubicBezTo>
                  <a:pt x="520" y="424"/>
                  <a:pt x="498" y="450"/>
                  <a:pt x="542" y="430"/>
                </a:cubicBezTo>
                <a:cubicBezTo>
                  <a:pt x="626" y="392"/>
                  <a:pt x="688" y="372"/>
                  <a:pt x="782" y="362"/>
                </a:cubicBezTo>
                <a:cubicBezTo>
                  <a:pt x="828" y="346"/>
                  <a:pt x="859" y="307"/>
                  <a:pt x="903" y="293"/>
                </a:cubicBezTo>
                <a:cubicBezTo>
                  <a:pt x="935" y="261"/>
                  <a:pt x="970" y="221"/>
                  <a:pt x="1014" y="207"/>
                </a:cubicBezTo>
                <a:cubicBezTo>
                  <a:pt x="1060" y="164"/>
                  <a:pt x="1106" y="154"/>
                  <a:pt x="1169" y="147"/>
                </a:cubicBezTo>
                <a:cubicBezTo>
                  <a:pt x="1222" y="129"/>
                  <a:pt x="1273" y="100"/>
                  <a:pt x="1324" y="78"/>
                </a:cubicBezTo>
                <a:cubicBezTo>
                  <a:pt x="1363" y="61"/>
                  <a:pt x="1393" y="58"/>
                  <a:pt x="1427" y="35"/>
                </a:cubicBezTo>
                <a:cubicBezTo>
                  <a:pt x="1448" y="4"/>
                  <a:pt x="1435" y="14"/>
                  <a:pt x="1461" y="0"/>
                </a:cubicBezTo>
              </a:path>
            </a:pathLst>
          </a:custGeom>
          <a:noFill/>
          <a:ln w="38100">
            <a:solidFill>
              <a:srgbClr val="CCFF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92" name="Freeform 28"/>
          <p:cNvSpPr>
            <a:spLocks/>
          </p:cNvSpPr>
          <p:nvPr/>
        </p:nvSpPr>
        <p:spPr bwMode="auto">
          <a:xfrm flipH="1">
            <a:off x="3442544" y="501824"/>
            <a:ext cx="2059517" cy="6002338"/>
          </a:xfrm>
          <a:custGeom>
            <a:avLst/>
            <a:gdLst>
              <a:gd name="T0" fmla="*/ 69 w 1461"/>
              <a:gd name="T1" fmla="*/ 2820 h 2820"/>
              <a:gd name="T2" fmla="*/ 94 w 1461"/>
              <a:gd name="T3" fmla="*/ 2605 h 2820"/>
              <a:gd name="T4" fmla="*/ 17 w 1461"/>
              <a:gd name="T5" fmla="*/ 2193 h 2820"/>
              <a:gd name="T6" fmla="*/ 60 w 1461"/>
              <a:gd name="T7" fmla="*/ 1849 h 2820"/>
              <a:gd name="T8" fmla="*/ 69 w 1461"/>
              <a:gd name="T9" fmla="*/ 1763 h 2820"/>
              <a:gd name="T10" fmla="*/ 43 w 1461"/>
              <a:gd name="T11" fmla="*/ 1754 h 2820"/>
              <a:gd name="T12" fmla="*/ 34 w 1461"/>
              <a:gd name="T13" fmla="*/ 1728 h 2820"/>
              <a:gd name="T14" fmla="*/ 51 w 1461"/>
              <a:gd name="T15" fmla="*/ 1608 h 2820"/>
              <a:gd name="T16" fmla="*/ 69 w 1461"/>
              <a:gd name="T17" fmla="*/ 1556 h 2820"/>
              <a:gd name="T18" fmla="*/ 103 w 1461"/>
              <a:gd name="T19" fmla="*/ 1316 h 2820"/>
              <a:gd name="T20" fmla="*/ 163 w 1461"/>
              <a:gd name="T21" fmla="*/ 920 h 2820"/>
              <a:gd name="T22" fmla="*/ 249 w 1461"/>
              <a:gd name="T23" fmla="*/ 680 h 2820"/>
              <a:gd name="T24" fmla="*/ 395 w 1461"/>
              <a:gd name="T25" fmla="*/ 568 h 2820"/>
              <a:gd name="T26" fmla="*/ 413 w 1461"/>
              <a:gd name="T27" fmla="*/ 533 h 2820"/>
              <a:gd name="T28" fmla="*/ 438 w 1461"/>
              <a:gd name="T29" fmla="*/ 525 h 2820"/>
              <a:gd name="T30" fmla="*/ 447 w 1461"/>
              <a:gd name="T31" fmla="*/ 499 h 2820"/>
              <a:gd name="T32" fmla="*/ 464 w 1461"/>
              <a:gd name="T33" fmla="*/ 473 h 2820"/>
              <a:gd name="T34" fmla="*/ 542 w 1461"/>
              <a:gd name="T35" fmla="*/ 430 h 2820"/>
              <a:gd name="T36" fmla="*/ 782 w 1461"/>
              <a:gd name="T37" fmla="*/ 362 h 2820"/>
              <a:gd name="T38" fmla="*/ 903 w 1461"/>
              <a:gd name="T39" fmla="*/ 293 h 2820"/>
              <a:gd name="T40" fmla="*/ 1014 w 1461"/>
              <a:gd name="T41" fmla="*/ 207 h 2820"/>
              <a:gd name="T42" fmla="*/ 1169 w 1461"/>
              <a:gd name="T43" fmla="*/ 147 h 2820"/>
              <a:gd name="T44" fmla="*/ 1324 w 1461"/>
              <a:gd name="T45" fmla="*/ 78 h 2820"/>
              <a:gd name="T46" fmla="*/ 1427 w 1461"/>
              <a:gd name="T47" fmla="*/ 35 h 2820"/>
              <a:gd name="T48" fmla="*/ 1461 w 1461"/>
              <a:gd name="T49" fmla="*/ 0 h 28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461"/>
              <a:gd name="T76" fmla="*/ 0 h 2820"/>
              <a:gd name="T77" fmla="*/ 1461 w 1461"/>
              <a:gd name="T78" fmla="*/ 2820 h 282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461" h="2820">
                <a:moveTo>
                  <a:pt x="69" y="2820"/>
                </a:moveTo>
                <a:cubicBezTo>
                  <a:pt x="87" y="2744"/>
                  <a:pt x="89" y="2688"/>
                  <a:pt x="94" y="2605"/>
                </a:cubicBezTo>
                <a:cubicBezTo>
                  <a:pt x="85" y="2465"/>
                  <a:pt x="65" y="2326"/>
                  <a:pt x="17" y="2193"/>
                </a:cubicBezTo>
                <a:cubicBezTo>
                  <a:pt x="0" y="2078"/>
                  <a:pt x="22" y="1959"/>
                  <a:pt x="60" y="1849"/>
                </a:cubicBezTo>
                <a:cubicBezTo>
                  <a:pt x="63" y="1820"/>
                  <a:pt x="74" y="1791"/>
                  <a:pt x="69" y="1763"/>
                </a:cubicBezTo>
                <a:cubicBezTo>
                  <a:pt x="67" y="1754"/>
                  <a:pt x="49" y="1760"/>
                  <a:pt x="43" y="1754"/>
                </a:cubicBezTo>
                <a:cubicBezTo>
                  <a:pt x="37" y="1748"/>
                  <a:pt x="37" y="1737"/>
                  <a:pt x="34" y="1728"/>
                </a:cubicBezTo>
                <a:cubicBezTo>
                  <a:pt x="59" y="1658"/>
                  <a:pt x="23" y="1764"/>
                  <a:pt x="51" y="1608"/>
                </a:cubicBezTo>
                <a:cubicBezTo>
                  <a:pt x="54" y="1590"/>
                  <a:pt x="69" y="1556"/>
                  <a:pt x="69" y="1556"/>
                </a:cubicBezTo>
                <a:cubicBezTo>
                  <a:pt x="77" y="1478"/>
                  <a:pt x="83" y="1392"/>
                  <a:pt x="103" y="1316"/>
                </a:cubicBezTo>
                <a:cubicBezTo>
                  <a:pt x="120" y="1183"/>
                  <a:pt x="137" y="1051"/>
                  <a:pt x="163" y="920"/>
                </a:cubicBezTo>
                <a:cubicBezTo>
                  <a:pt x="178" y="842"/>
                  <a:pt x="199" y="744"/>
                  <a:pt x="249" y="680"/>
                </a:cubicBezTo>
                <a:cubicBezTo>
                  <a:pt x="275" y="648"/>
                  <a:pt x="357" y="594"/>
                  <a:pt x="395" y="568"/>
                </a:cubicBezTo>
                <a:cubicBezTo>
                  <a:pt x="401" y="556"/>
                  <a:pt x="404" y="542"/>
                  <a:pt x="413" y="533"/>
                </a:cubicBezTo>
                <a:cubicBezTo>
                  <a:pt x="419" y="527"/>
                  <a:pt x="432" y="531"/>
                  <a:pt x="438" y="525"/>
                </a:cubicBezTo>
                <a:cubicBezTo>
                  <a:pt x="444" y="519"/>
                  <a:pt x="443" y="507"/>
                  <a:pt x="447" y="499"/>
                </a:cubicBezTo>
                <a:cubicBezTo>
                  <a:pt x="452" y="490"/>
                  <a:pt x="456" y="480"/>
                  <a:pt x="464" y="473"/>
                </a:cubicBezTo>
                <a:cubicBezTo>
                  <a:pt x="520" y="424"/>
                  <a:pt x="498" y="450"/>
                  <a:pt x="542" y="430"/>
                </a:cubicBezTo>
                <a:cubicBezTo>
                  <a:pt x="626" y="392"/>
                  <a:pt x="688" y="372"/>
                  <a:pt x="782" y="362"/>
                </a:cubicBezTo>
                <a:cubicBezTo>
                  <a:pt x="828" y="346"/>
                  <a:pt x="859" y="307"/>
                  <a:pt x="903" y="293"/>
                </a:cubicBezTo>
                <a:cubicBezTo>
                  <a:pt x="935" y="261"/>
                  <a:pt x="970" y="221"/>
                  <a:pt x="1014" y="207"/>
                </a:cubicBezTo>
                <a:cubicBezTo>
                  <a:pt x="1060" y="164"/>
                  <a:pt x="1106" y="154"/>
                  <a:pt x="1169" y="147"/>
                </a:cubicBezTo>
                <a:cubicBezTo>
                  <a:pt x="1222" y="129"/>
                  <a:pt x="1273" y="100"/>
                  <a:pt x="1324" y="78"/>
                </a:cubicBezTo>
                <a:cubicBezTo>
                  <a:pt x="1363" y="61"/>
                  <a:pt x="1393" y="58"/>
                  <a:pt x="1427" y="35"/>
                </a:cubicBezTo>
                <a:cubicBezTo>
                  <a:pt x="1448" y="4"/>
                  <a:pt x="1435" y="14"/>
                  <a:pt x="1461" y="0"/>
                </a:cubicBezTo>
              </a:path>
            </a:pathLst>
          </a:custGeom>
          <a:noFill/>
          <a:ln w="28575">
            <a:solidFill>
              <a:srgbClr val="CCFF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216093" name="plant"/>
          <p:cNvSpPr>
            <a:spLocks noEditPoints="1" noChangeArrowheads="1"/>
          </p:cNvSpPr>
          <p:nvPr/>
        </p:nvSpPr>
        <p:spPr bwMode="auto">
          <a:xfrm>
            <a:off x="7608144" y="2788041"/>
            <a:ext cx="3352800" cy="447675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094" name="plant"/>
          <p:cNvSpPr>
            <a:spLocks noEditPoints="1" noChangeArrowheads="1"/>
          </p:cNvSpPr>
          <p:nvPr/>
        </p:nvSpPr>
        <p:spPr bwMode="auto">
          <a:xfrm>
            <a:off x="5068144" y="2330624"/>
            <a:ext cx="3352800" cy="4572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6095" name="plant"/>
          <p:cNvSpPr>
            <a:spLocks noEditPoints="1" noChangeArrowheads="1"/>
          </p:cNvSpPr>
          <p:nvPr/>
        </p:nvSpPr>
        <p:spPr bwMode="auto">
          <a:xfrm>
            <a:off x="7506544" y="1797224"/>
            <a:ext cx="3352800" cy="5334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096" name="plant"/>
          <p:cNvSpPr>
            <a:spLocks noEditPoints="1" noChangeArrowheads="1"/>
          </p:cNvSpPr>
          <p:nvPr/>
        </p:nvSpPr>
        <p:spPr bwMode="auto">
          <a:xfrm>
            <a:off x="4966544" y="806624"/>
            <a:ext cx="3352800" cy="3810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097" name="plant"/>
          <p:cNvSpPr>
            <a:spLocks noEditPoints="1" noChangeArrowheads="1"/>
          </p:cNvSpPr>
          <p:nvPr/>
        </p:nvSpPr>
        <p:spPr bwMode="auto">
          <a:xfrm>
            <a:off x="1308944" y="3321224"/>
            <a:ext cx="3352800" cy="8382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098" name="plant"/>
          <p:cNvSpPr>
            <a:spLocks noEditPoints="1" noChangeArrowheads="1"/>
          </p:cNvSpPr>
          <p:nvPr/>
        </p:nvSpPr>
        <p:spPr bwMode="auto">
          <a:xfrm>
            <a:off x="496144" y="2559224"/>
            <a:ext cx="3352800" cy="6858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099" name="plant"/>
          <p:cNvSpPr>
            <a:spLocks noEditPoints="1" noChangeArrowheads="1"/>
          </p:cNvSpPr>
          <p:nvPr/>
        </p:nvSpPr>
        <p:spPr bwMode="auto">
          <a:xfrm>
            <a:off x="2121744" y="2254424"/>
            <a:ext cx="3352800" cy="5334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100" name="plant"/>
          <p:cNvSpPr>
            <a:spLocks noEditPoints="1" noChangeArrowheads="1"/>
          </p:cNvSpPr>
          <p:nvPr/>
        </p:nvSpPr>
        <p:spPr bwMode="auto">
          <a:xfrm>
            <a:off x="496144" y="1797224"/>
            <a:ext cx="3352800" cy="5334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101" name="plant"/>
          <p:cNvSpPr>
            <a:spLocks noEditPoints="1" noChangeArrowheads="1"/>
          </p:cNvSpPr>
          <p:nvPr/>
        </p:nvSpPr>
        <p:spPr bwMode="auto">
          <a:xfrm>
            <a:off x="7608144" y="1035224"/>
            <a:ext cx="3352800" cy="6096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102" name="plant"/>
          <p:cNvSpPr>
            <a:spLocks noEditPoints="1" noChangeArrowheads="1"/>
          </p:cNvSpPr>
          <p:nvPr/>
        </p:nvSpPr>
        <p:spPr bwMode="auto">
          <a:xfrm>
            <a:off x="394544" y="501824"/>
            <a:ext cx="3352800" cy="5334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103" name="plant"/>
          <p:cNvSpPr>
            <a:spLocks noEditPoints="1" noChangeArrowheads="1"/>
          </p:cNvSpPr>
          <p:nvPr/>
        </p:nvSpPr>
        <p:spPr bwMode="auto">
          <a:xfrm>
            <a:off x="2121744" y="120824"/>
            <a:ext cx="3352800" cy="5334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104" name="plant"/>
          <p:cNvSpPr>
            <a:spLocks noEditPoints="1" noChangeArrowheads="1"/>
          </p:cNvSpPr>
          <p:nvPr/>
        </p:nvSpPr>
        <p:spPr bwMode="auto">
          <a:xfrm>
            <a:off x="6592144" y="349424"/>
            <a:ext cx="3352800" cy="5334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105" name="plant"/>
          <p:cNvSpPr>
            <a:spLocks noEditPoints="1" noChangeArrowheads="1"/>
          </p:cNvSpPr>
          <p:nvPr/>
        </p:nvSpPr>
        <p:spPr bwMode="auto">
          <a:xfrm>
            <a:off x="4560144" y="44624"/>
            <a:ext cx="3352800" cy="5334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106" name="plant"/>
          <p:cNvSpPr>
            <a:spLocks noEditPoints="1" noChangeArrowheads="1"/>
          </p:cNvSpPr>
          <p:nvPr/>
        </p:nvSpPr>
        <p:spPr bwMode="auto">
          <a:xfrm>
            <a:off x="2832944" y="959024"/>
            <a:ext cx="3352800" cy="5334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107" name="plant"/>
          <p:cNvSpPr>
            <a:spLocks noEditPoints="1" noChangeArrowheads="1"/>
          </p:cNvSpPr>
          <p:nvPr/>
        </p:nvSpPr>
        <p:spPr bwMode="auto">
          <a:xfrm>
            <a:off x="191344" y="1187624"/>
            <a:ext cx="3352800" cy="53340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216108" name="plant"/>
          <p:cNvSpPr>
            <a:spLocks noEditPoints="1" noChangeArrowheads="1"/>
          </p:cNvSpPr>
          <p:nvPr/>
        </p:nvSpPr>
        <p:spPr bwMode="auto">
          <a:xfrm>
            <a:off x="5271344" y="3397428"/>
            <a:ext cx="3352800" cy="447675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1600 w 21600"/>
              <a:gd name="T9" fmla="*/ 21600 h 21600"/>
              <a:gd name="T10" fmla="*/ 10800 w 21600"/>
              <a:gd name="T11" fmla="*/ 21600 h 21600"/>
              <a:gd name="T12" fmla="*/ 0 w 21600"/>
              <a:gd name="T13" fmla="*/ 21600 h 21600"/>
              <a:gd name="T14" fmla="*/ 0 w 21600"/>
              <a:gd name="T15" fmla="*/ 10800 h 21600"/>
              <a:gd name="T16" fmla="*/ 7100 w 21600"/>
              <a:gd name="T17" fmla="*/ 10092 h 21600"/>
              <a:gd name="T18" fmla="*/ 14545 w 21600"/>
              <a:gd name="T19" fmla="*/ 135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8" y="9002"/>
                </a:moveTo>
                <a:lnTo>
                  <a:pt x="9254" y="8422"/>
                </a:lnTo>
                <a:lnTo>
                  <a:pt x="9139" y="7935"/>
                </a:lnTo>
                <a:lnTo>
                  <a:pt x="8819" y="7355"/>
                </a:lnTo>
                <a:lnTo>
                  <a:pt x="8475" y="6728"/>
                </a:lnTo>
                <a:lnTo>
                  <a:pt x="8040" y="6287"/>
                </a:lnTo>
                <a:lnTo>
                  <a:pt x="7421" y="5707"/>
                </a:lnTo>
                <a:lnTo>
                  <a:pt x="6574" y="5429"/>
                </a:lnTo>
                <a:lnTo>
                  <a:pt x="5452" y="5313"/>
                </a:lnTo>
                <a:lnTo>
                  <a:pt x="4856" y="5220"/>
                </a:lnTo>
                <a:lnTo>
                  <a:pt x="4169" y="5220"/>
                </a:lnTo>
                <a:lnTo>
                  <a:pt x="3665" y="5104"/>
                </a:lnTo>
                <a:lnTo>
                  <a:pt x="3001" y="4872"/>
                </a:lnTo>
                <a:lnTo>
                  <a:pt x="2497" y="4756"/>
                </a:lnTo>
                <a:lnTo>
                  <a:pt x="2062" y="4408"/>
                </a:lnTo>
                <a:lnTo>
                  <a:pt x="1603" y="4083"/>
                </a:lnTo>
                <a:lnTo>
                  <a:pt x="1283" y="3689"/>
                </a:lnTo>
                <a:lnTo>
                  <a:pt x="1283" y="4315"/>
                </a:lnTo>
                <a:lnTo>
                  <a:pt x="1489" y="5104"/>
                </a:lnTo>
                <a:lnTo>
                  <a:pt x="1832" y="6055"/>
                </a:lnTo>
                <a:lnTo>
                  <a:pt x="2382" y="6914"/>
                </a:lnTo>
                <a:lnTo>
                  <a:pt x="2680" y="7471"/>
                </a:lnTo>
                <a:lnTo>
                  <a:pt x="3115" y="7935"/>
                </a:lnTo>
                <a:lnTo>
                  <a:pt x="3573" y="8213"/>
                </a:lnTo>
                <a:lnTo>
                  <a:pt x="4077" y="8654"/>
                </a:lnTo>
                <a:lnTo>
                  <a:pt x="4627" y="9002"/>
                </a:lnTo>
                <a:lnTo>
                  <a:pt x="5245" y="9234"/>
                </a:lnTo>
                <a:lnTo>
                  <a:pt x="6024" y="9443"/>
                </a:lnTo>
                <a:lnTo>
                  <a:pt x="6757" y="9628"/>
                </a:lnTo>
                <a:lnTo>
                  <a:pt x="5177" y="10069"/>
                </a:lnTo>
                <a:lnTo>
                  <a:pt x="3963" y="10649"/>
                </a:lnTo>
                <a:lnTo>
                  <a:pt x="3344" y="11044"/>
                </a:lnTo>
                <a:lnTo>
                  <a:pt x="2886" y="11600"/>
                </a:lnTo>
                <a:lnTo>
                  <a:pt x="2497" y="12041"/>
                </a:lnTo>
                <a:lnTo>
                  <a:pt x="1947" y="12343"/>
                </a:lnTo>
                <a:lnTo>
                  <a:pt x="1168" y="12668"/>
                </a:lnTo>
                <a:lnTo>
                  <a:pt x="0" y="12900"/>
                </a:lnTo>
                <a:lnTo>
                  <a:pt x="435" y="13248"/>
                </a:lnTo>
                <a:lnTo>
                  <a:pt x="779" y="13456"/>
                </a:lnTo>
                <a:lnTo>
                  <a:pt x="1283" y="13642"/>
                </a:lnTo>
                <a:lnTo>
                  <a:pt x="1718" y="13758"/>
                </a:lnTo>
                <a:lnTo>
                  <a:pt x="2680" y="13851"/>
                </a:lnTo>
                <a:lnTo>
                  <a:pt x="3573" y="13758"/>
                </a:lnTo>
                <a:lnTo>
                  <a:pt x="4512" y="13526"/>
                </a:lnTo>
                <a:lnTo>
                  <a:pt x="5360" y="13248"/>
                </a:lnTo>
                <a:lnTo>
                  <a:pt x="6139" y="12900"/>
                </a:lnTo>
                <a:lnTo>
                  <a:pt x="6757" y="12552"/>
                </a:lnTo>
                <a:lnTo>
                  <a:pt x="6459" y="13132"/>
                </a:lnTo>
                <a:lnTo>
                  <a:pt x="6139" y="13642"/>
                </a:lnTo>
                <a:lnTo>
                  <a:pt x="5910" y="14199"/>
                </a:lnTo>
                <a:lnTo>
                  <a:pt x="5681" y="14663"/>
                </a:lnTo>
                <a:lnTo>
                  <a:pt x="5681" y="15150"/>
                </a:lnTo>
                <a:lnTo>
                  <a:pt x="5681" y="15730"/>
                </a:lnTo>
                <a:lnTo>
                  <a:pt x="5681" y="16241"/>
                </a:lnTo>
                <a:lnTo>
                  <a:pt x="5795" y="16913"/>
                </a:lnTo>
                <a:lnTo>
                  <a:pt x="5910" y="17586"/>
                </a:lnTo>
                <a:lnTo>
                  <a:pt x="5910" y="18213"/>
                </a:lnTo>
                <a:lnTo>
                  <a:pt x="5795" y="18885"/>
                </a:lnTo>
                <a:lnTo>
                  <a:pt x="5566" y="19396"/>
                </a:lnTo>
                <a:lnTo>
                  <a:pt x="5245" y="19976"/>
                </a:lnTo>
                <a:lnTo>
                  <a:pt x="4971" y="20370"/>
                </a:lnTo>
                <a:lnTo>
                  <a:pt x="4512" y="20811"/>
                </a:lnTo>
                <a:lnTo>
                  <a:pt x="4077" y="21043"/>
                </a:lnTo>
                <a:lnTo>
                  <a:pt x="5177" y="20927"/>
                </a:lnTo>
                <a:lnTo>
                  <a:pt x="6253" y="20486"/>
                </a:lnTo>
                <a:lnTo>
                  <a:pt x="7421" y="19976"/>
                </a:lnTo>
                <a:lnTo>
                  <a:pt x="8361" y="19187"/>
                </a:lnTo>
                <a:lnTo>
                  <a:pt x="8819" y="18769"/>
                </a:lnTo>
                <a:lnTo>
                  <a:pt x="9139" y="18213"/>
                </a:lnTo>
                <a:lnTo>
                  <a:pt x="9437" y="17772"/>
                </a:lnTo>
                <a:lnTo>
                  <a:pt x="9643" y="17261"/>
                </a:lnTo>
                <a:lnTo>
                  <a:pt x="9872" y="16681"/>
                </a:lnTo>
                <a:lnTo>
                  <a:pt x="9872" y="16171"/>
                </a:lnTo>
                <a:lnTo>
                  <a:pt x="9872" y="15614"/>
                </a:lnTo>
                <a:lnTo>
                  <a:pt x="9758" y="15057"/>
                </a:lnTo>
                <a:lnTo>
                  <a:pt x="10216" y="15498"/>
                </a:lnTo>
                <a:lnTo>
                  <a:pt x="10537" y="16241"/>
                </a:lnTo>
                <a:lnTo>
                  <a:pt x="10834" y="17145"/>
                </a:lnTo>
                <a:lnTo>
                  <a:pt x="11041" y="18213"/>
                </a:lnTo>
                <a:lnTo>
                  <a:pt x="11155" y="19187"/>
                </a:lnTo>
                <a:lnTo>
                  <a:pt x="11155" y="20185"/>
                </a:lnTo>
                <a:lnTo>
                  <a:pt x="11155" y="20579"/>
                </a:lnTo>
                <a:lnTo>
                  <a:pt x="11041" y="21043"/>
                </a:lnTo>
                <a:lnTo>
                  <a:pt x="10926" y="21391"/>
                </a:lnTo>
                <a:lnTo>
                  <a:pt x="10766" y="21600"/>
                </a:lnTo>
                <a:lnTo>
                  <a:pt x="11499" y="21484"/>
                </a:lnTo>
                <a:lnTo>
                  <a:pt x="12323" y="21043"/>
                </a:lnTo>
                <a:lnTo>
                  <a:pt x="13102" y="20370"/>
                </a:lnTo>
                <a:lnTo>
                  <a:pt x="13606" y="19628"/>
                </a:lnTo>
                <a:lnTo>
                  <a:pt x="13950" y="19071"/>
                </a:lnTo>
                <a:lnTo>
                  <a:pt x="14064" y="18677"/>
                </a:lnTo>
                <a:lnTo>
                  <a:pt x="14179" y="18097"/>
                </a:lnTo>
                <a:lnTo>
                  <a:pt x="14293" y="17586"/>
                </a:lnTo>
                <a:lnTo>
                  <a:pt x="14179" y="16913"/>
                </a:lnTo>
                <a:lnTo>
                  <a:pt x="14064" y="16241"/>
                </a:lnTo>
                <a:lnTo>
                  <a:pt x="13835" y="15614"/>
                </a:lnTo>
                <a:lnTo>
                  <a:pt x="13560" y="14872"/>
                </a:lnTo>
                <a:lnTo>
                  <a:pt x="13950" y="14941"/>
                </a:lnTo>
                <a:lnTo>
                  <a:pt x="14408" y="15150"/>
                </a:lnTo>
                <a:lnTo>
                  <a:pt x="14843" y="15266"/>
                </a:lnTo>
                <a:lnTo>
                  <a:pt x="15232" y="15614"/>
                </a:lnTo>
                <a:lnTo>
                  <a:pt x="15576" y="15846"/>
                </a:lnTo>
                <a:lnTo>
                  <a:pt x="15897" y="16171"/>
                </a:lnTo>
                <a:lnTo>
                  <a:pt x="16126" y="16473"/>
                </a:lnTo>
                <a:lnTo>
                  <a:pt x="16240" y="16913"/>
                </a:lnTo>
                <a:lnTo>
                  <a:pt x="16515" y="17261"/>
                </a:lnTo>
                <a:lnTo>
                  <a:pt x="17088" y="17586"/>
                </a:lnTo>
                <a:lnTo>
                  <a:pt x="17798" y="17865"/>
                </a:lnTo>
                <a:lnTo>
                  <a:pt x="18576" y="18097"/>
                </a:lnTo>
                <a:lnTo>
                  <a:pt x="19424" y="18213"/>
                </a:lnTo>
                <a:lnTo>
                  <a:pt x="20317" y="18213"/>
                </a:lnTo>
                <a:lnTo>
                  <a:pt x="21050" y="18213"/>
                </a:lnTo>
                <a:lnTo>
                  <a:pt x="21600" y="17865"/>
                </a:lnTo>
                <a:lnTo>
                  <a:pt x="21165" y="17656"/>
                </a:lnTo>
                <a:lnTo>
                  <a:pt x="20592" y="17470"/>
                </a:lnTo>
                <a:lnTo>
                  <a:pt x="20088" y="17029"/>
                </a:lnTo>
                <a:lnTo>
                  <a:pt x="19653" y="16681"/>
                </a:lnTo>
                <a:lnTo>
                  <a:pt x="19195" y="16241"/>
                </a:lnTo>
                <a:lnTo>
                  <a:pt x="18920" y="15962"/>
                </a:lnTo>
                <a:lnTo>
                  <a:pt x="18576" y="15498"/>
                </a:lnTo>
                <a:lnTo>
                  <a:pt x="18576" y="15057"/>
                </a:lnTo>
                <a:lnTo>
                  <a:pt x="18485" y="14756"/>
                </a:lnTo>
                <a:lnTo>
                  <a:pt x="18256" y="14199"/>
                </a:lnTo>
                <a:lnTo>
                  <a:pt x="17912" y="13526"/>
                </a:lnTo>
                <a:lnTo>
                  <a:pt x="17523" y="13016"/>
                </a:lnTo>
                <a:lnTo>
                  <a:pt x="16973" y="12436"/>
                </a:lnTo>
                <a:lnTo>
                  <a:pt x="16355" y="12041"/>
                </a:lnTo>
                <a:lnTo>
                  <a:pt x="16011" y="11832"/>
                </a:lnTo>
                <a:lnTo>
                  <a:pt x="15690" y="11716"/>
                </a:lnTo>
                <a:lnTo>
                  <a:pt x="15232" y="11716"/>
                </a:lnTo>
                <a:lnTo>
                  <a:pt x="14843" y="11716"/>
                </a:lnTo>
                <a:lnTo>
                  <a:pt x="15461" y="11252"/>
                </a:lnTo>
                <a:lnTo>
                  <a:pt x="16126" y="10858"/>
                </a:lnTo>
                <a:lnTo>
                  <a:pt x="16973" y="10649"/>
                </a:lnTo>
                <a:lnTo>
                  <a:pt x="17798" y="10417"/>
                </a:lnTo>
                <a:lnTo>
                  <a:pt x="18806" y="10301"/>
                </a:lnTo>
                <a:lnTo>
                  <a:pt x="19653" y="10301"/>
                </a:lnTo>
                <a:lnTo>
                  <a:pt x="20478" y="10417"/>
                </a:lnTo>
                <a:lnTo>
                  <a:pt x="21256" y="10533"/>
                </a:lnTo>
                <a:lnTo>
                  <a:pt x="20707" y="9837"/>
                </a:lnTo>
                <a:lnTo>
                  <a:pt x="19859" y="9234"/>
                </a:lnTo>
                <a:lnTo>
                  <a:pt x="18806" y="8538"/>
                </a:lnTo>
                <a:lnTo>
                  <a:pt x="17637" y="8144"/>
                </a:lnTo>
                <a:lnTo>
                  <a:pt x="16973" y="8027"/>
                </a:lnTo>
                <a:lnTo>
                  <a:pt x="16355" y="7935"/>
                </a:lnTo>
                <a:lnTo>
                  <a:pt x="15805" y="7935"/>
                </a:lnTo>
                <a:lnTo>
                  <a:pt x="15118" y="8027"/>
                </a:lnTo>
                <a:lnTo>
                  <a:pt x="14614" y="8144"/>
                </a:lnTo>
                <a:lnTo>
                  <a:pt x="14064" y="8422"/>
                </a:lnTo>
                <a:lnTo>
                  <a:pt x="13606" y="8886"/>
                </a:lnTo>
                <a:lnTo>
                  <a:pt x="13217" y="9327"/>
                </a:lnTo>
                <a:lnTo>
                  <a:pt x="13606" y="8538"/>
                </a:lnTo>
                <a:lnTo>
                  <a:pt x="13950" y="7935"/>
                </a:lnTo>
                <a:lnTo>
                  <a:pt x="14293" y="7123"/>
                </a:lnTo>
                <a:lnTo>
                  <a:pt x="14499" y="6519"/>
                </a:lnTo>
                <a:lnTo>
                  <a:pt x="14614" y="5823"/>
                </a:lnTo>
                <a:lnTo>
                  <a:pt x="14614" y="5220"/>
                </a:lnTo>
                <a:lnTo>
                  <a:pt x="14408" y="4524"/>
                </a:lnTo>
                <a:lnTo>
                  <a:pt x="14064" y="3898"/>
                </a:lnTo>
                <a:lnTo>
                  <a:pt x="13606" y="3225"/>
                </a:lnTo>
                <a:lnTo>
                  <a:pt x="13331" y="2598"/>
                </a:lnTo>
                <a:lnTo>
                  <a:pt x="13102" y="2042"/>
                </a:lnTo>
                <a:lnTo>
                  <a:pt x="12896" y="1485"/>
                </a:lnTo>
                <a:lnTo>
                  <a:pt x="12781" y="1090"/>
                </a:lnTo>
                <a:lnTo>
                  <a:pt x="12667" y="626"/>
                </a:lnTo>
                <a:lnTo>
                  <a:pt x="12667" y="278"/>
                </a:lnTo>
                <a:lnTo>
                  <a:pt x="12667" y="0"/>
                </a:lnTo>
                <a:lnTo>
                  <a:pt x="12163" y="394"/>
                </a:lnTo>
                <a:lnTo>
                  <a:pt x="11728" y="974"/>
                </a:lnTo>
                <a:lnTo>
                  <a:pt x="11155" y="1601"/>
                </a:lnTo>
                <a:lnTo>
                  <a:pt x="10766" y="2390"/>
                </a:lnTo>
                <a:lnTo>
                  <a:pt x="10330" y="3109"/>
                </a:lnTo>
                <a:lnTo>
                  <a:pt x="10101" y="3898"/>
                </a:lnTo>
                <a:lnTo>
                  <a:pt x="9987" y="4524"/>
                </a:lnTo>
                <a:lnTo>
                  <a:pt x="10101" y="5220"/>
                </a:lnTo>
                <a:lnTo>
                  <a:pt x="10216" y="5823"/>
                </a:lnTo>
                <a:lnTo>
                  <a:pt x="10330" y="6403"/>
                </a:lnTo>
                <a:lnTo>
                  <a:pt x="10330" y="6914"/>
                </a:lnTo>
                <a:lnTo>
                  <a:pt x="10216" y="7471"/>
                </a:lnTo>
                <a:lnTo>
                  <a:pt x="10101" y="7935"/>
                </a:lnTo>
                <a:lnTo>
                  <a:pt x="9872" y="8329"/>
                </a:lnTo>
                <a:lnTo>
                  <a:pt x="9643" y="8654"/>
                </a:lnTo>
                <a:lnTo>
                  <a:pt x="9368" y="9002"/>
                </a:lnTo>
                <a:close/>
              </a:path>
            </a:pathLst>
          </a:cu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ookman Old Style" pitchFamily="18" charset="0"/>
            </a:endParaRPr>
          </a:p>
        </p:txBody>
      </p:sp>
      <p:sp>
        <p:nvSpPr>
          <p:cNvPr id="44" name="Text Box 25"/>
          <p:cNvSpPr txBox="1">
            <a:spLocks noChangeArrowheads="1"/>
          </p:cNvSpPr>
          <p:nvPr/>
        </p:nvSpPr>
        <p:spPr bwMode="auto">
          <a:xfrm>
            <a:off x="4368803" y="4114855"/>
            <a:ext cx="2107196" cy="461665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0" cap="none" spc="0" normalizeH="0" baseline="0" noProof="0" dirty="0" err="1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uLnTx/>
                <a:uFillTx/>
                <a:latin typeface="Arial Black" pitchFamily="34" charset="0"/>
                <a:cs typeface="Arial" charset="0"/>
              </a:rPr>
              <a:t>Syaria’h</a:t>
            </a:r>
            <a:endParaRPr kumimoji="0" lang="en-US" altLang="en-US" sz="2400" b="1" i="0" u="none" strike="noStrike" kern="0" cap="none" spc="0" normalizeH="0" baseline="0" noProof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  <a:uLnTx/>
              <a:uFillTx/>
              <a:latin typeface="Arial Black" pitchFamily="34" charset="0"/>
              <a:cs typeface="Arial" charset="0"/>
            </a:endParaRP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>
          <a:xfrm>
            <a:off x="1016000" y="4648200"/>
            <a:ext cx="2912453" cy="1477686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rm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400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Algerian" pitchFamily="82" charset="0"/>
                <a:ea typeface="+mj-ea"/>
                <a:cs typeface="+mj-cs"/>
              </a:rPr>
              <a:t>A</a:t>
            </a:r>
            <a:r>
              <a:rPr kumimoji="0" lang="en-US" sz="4000" b="1" i="0" u="none" strike="noStrike" kern="1200" cap="none" spc="0" normalizeH="0" baseline="0" noProof="0" dirty="0" err="1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Algerian" pitchFamily="82" charset="0"/>
                <a:ea typeface="+mj-ea"/>
                <a:cs typeface="+mj-cs"/>
              </a:rPr>
              <a:t>gama</a:t>
            </a:r>
            <a:r>
              <a:rPr kumimoji="0" lang="en-US" sz="400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Algerian" pitchFamily="82" charset="0"/>
                <a:ea typeface="+mj-ea"/>
                <a:cs typeface="+mj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Algerian" pitchFamily="82" charset="0"/>
                <a:ea typeface="+mj-ea"/>
                <a:cs typeface="+mj-cs"/>
              </a:rPr>
              <a:t>Islam</a:t>
            </a:r>
          </a:p>
        </p:txBody>
      </p:sp>
      <p:sp>
        <p:nvSpPr>
          <p:cNvPr id="46" name="Rectangle 16"/>
          <p:cNvSpPr>
            <a:spLocks noChangeArrowheads="1"/>
          </p:cNvSpPr>
          <p:nvPr/>
        </p:nvSpPr>
        <p:spPr bwMode="auto">
          <a:xfrm>
            <a:off x="7003859" y="5638800"/>
            <a:ext cx="4689231" cy="1066800"/>
          </a:xfrm>
          <a:prstGeom prst="rect">
            <a:avLst/>
          </a:prstGeom>
          <a:solidFill>
            <a:srgbClr val="C00000"/>
          </a:solidFill>
          <a:ln>
            <a:noFill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lgerian" pitchFamily="82" charset="0"/>
              </a:rPr>
              <a:t>A</a:t>
            </a:r>
            <a: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lgerian" pitchFamily="82" charset="0"/>
              </a:rPr>
              <a:t>qidah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lgerian" pitchFamily="82" charset="0"/>
            </a:endParaRPr>
          </a:p>
        </p:txBody>
      </p:sp>
      <p:sp>
        <p:nvSpPr>
          <p:cNvPr id="47" name="Rectangle 17"/>
          <p:cNvSpPr>
            <a:spLocks noChangeArrowheads="1"/>
          </p:cNvSpPr>
          <p:nvPr/>
        </p:nvSpPr>
        <p:spPr bwMode="auto">
          <a:xfrm>
            <a:off x="7378998" y="4038600"/>
            <a:ext cx="3938953" cy="1600200"/>
          </a:xfrm>
          <a:prstGeom prst="rect">
            <a:avLst/>
          </a:prstGeom>
          <a:solidFill>
            <a:srgbClr val="4BACC6">
              <a:lumMod val="75000"/>
            </a:srgbClr>
          </a:soli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CCECFF"/>
                </a:solidFill>
                <a:effectLst/>
                <a:uLnTx/>
                <a:uFillTx/>
                <a:latin typeface="Bernard MT Condensed" pitchFamily="18" charset="0"/>
              </a:rPr>
              <a:t>Syari’ah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CCECFF"/>
                </a:solidFill>
                <a:effectLst/>
                <a:uLnTx/>
                <a:uFillTx/>
                <a:latin typeface="Bernard MT Condensed" pitchFamily="18" charset="0"/>
              </a:rPr>
              <a:t>;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CCECFF"/>
                </a:solidFill>
                <a:effectLst/>
                <a:uLnTx/>
                <a:uFillTx/>
                <a:latin typeface="Bernard MT Condensed" pitchFamily="18" charset="0"/>
              </a:rPr>
              <a:t>Ibadah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CCECFF"/>
                </a:solidFill>
                <a:effectLst/>
                <a:uLnTx/>
                <a:uFillTx/>
                <a:latin typeface="Bernard MT Condensed" pitchFamily="18" charset="0"/>
              </a:rPr>
              <a:t> &amp;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CCECFF"/>
                </a:solidFill>
                <a:effectLst/>
                <a:uLnTx/>
                <a:uFillTx/>
                <a:latin typeface="Bernard MT Condensed" pitchFamily="18" charset="0"/>
              </a:rPr>
              <a:t>Mu’amalah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CCECFF"/>
              </a:solidFill>
              <a:effectLst/>
              <a:uLnTx/>
              <a:uFillTx/>
              <a:latin typeface="Bernard MT Condensed" pitchFamily="18" charset="0"/>
            </a:endParaRPr>
          </a:p>
        </p:txBody>
      </p:sp>
      <p:sp>
        <p:nvSpPr>
          <p:cNvPr id="48" name="AutoShape 18"/>
          <p:cNvSpPr>
            <a:spLocks noChangeArrowheads="1"/>
          </p:cNvSpPr>
          <p:nvPr/>
        </p:nvSpPr>
        <p:spPr bwMode="auto">
          <a:xfrm>
            <a:off x="6722524" y="2514600"/>
            <a:ext cx="5158153" cy="1524000"/>
          </a:xfrm>
          <a:prstGeom prst="triangle">
            <a:avLst>
              <a:gd name="adj" fmla="val 50000"/>
            </a:avLst>
          </a:prstGeom>
          <a:solidFill>
            <a:srgbClr val="EEECE1">
              <a:lumMod val="25000"/>
            </a:srgbClr>
          </a:solidFill>
          <a:ln>
            <a:noFill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Baskerville Old Face" pitchFamily="18" charset="0"/>
              </a:rPr>
              <a:t>A</a:t>
            </a:r>
            <a: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Baskerville Old Face" pitchFamily="18" charset="0"/>
              </a:rPr>
              <a:t>khlaq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Baskerville Old Face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4566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dir="u"/>
        <p:sndAc>
          <p:stSnd>
            <p:snd r:embed="rId2" name="laser.wav"/>
          </p:stSnd>
        </p:sndAc>
      </p:transition>
    </mc:Choice>
    <mc:Fallback xmlns="">
      <p:transition spd="slow">
        <p:fade/>
        <p:sndAc>
          <p:stSnd>
            <p:snd r:embed="rId3" name="laser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0"/>
                                        <p:tgtEl>
                                          <p:spTgt spid="216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0"/>
                                        <p:tgtEl>
                                          <p:spTgt spid="216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0"/>
                                        <p:tgtEl>
                                          <p:spTgt spid="216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0"/>
                                        <p:tgtEl>
                                          <p:spTgt spid="216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0"/>
                                        <p:tgtEl>
                                          <p:spTgt spid="216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0"/>
                                        <p:tgtEl>
                                          <p:spTgt spid="216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0"/>
                                        <p:tgtEl>
                                          <p:spTgt spid="216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0"/>
                                        <p:tgtEl>
                                          <p:spTgt spid="216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0"/>
                                        <p:tgtEl>
                                          <p:spTgt spid="216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0"/>
                                        <p:tgtEl>
                                          <p:spTgt spid="216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0"/>
                                        <p:tgtEl>
                                          <p:spTgt spid="216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0"/>
                                        <p:tgtEl>
                                          <p:spTgt spid="216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0"/>
                                        <p:tgtEl>
                                          <p:spTgt spid="216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0"/>
                                        <p:tgtEl>
                                          <p:spTgt spid="216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0"/>
                                        <p:tgtEl>
                                          <p:spTgt spid="216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0"/>
                                        <p:tgtEl>
                                          <p:spTgt spid="216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0"/>
                                        <p:tgtEl>
                                          <p:spTgt spid="216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0"/>
                                        <p:tgtEl>
                                          <p:spTgt spid="216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0"/>
                                        <p:tgtEl>
                                          <p:spTgt spid="216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0"/>
                                        <p:tgtEl>
                                          <p:spTgt spid="216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0"/>
                                        <p:tgtEl>
                                          <p:spTgt spid="216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0"/>
                                        <p:tgtEl>
                                          <p:spTgt spid="216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0"/>
                                        <p:tgtEl>
                                          <p:spTgt spid="216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0"/>
                                        <p:tgtEl>
                                          <p:spTgt spid="216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0"/>
                                        <p:tgtEl>
                                          <p:spTgt spid="216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0"/>
                                        <p:tgtEl>
                                          <p:spTgt spid="216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0"/>
                                        <p:tgtEl>
                                          <p:spTgt spid="216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0"/>
                                        <p:tgtEl>
                                          <p:spTgt spid="216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0"/>
                                        <p:tgtEl>
                                          <p:spTgt spid="216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0"/>
                                        <p:tgtEl>
                                          <p:spTgt spid="216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0"/>
                                        <p:tgtEl>
                                          <p:spTgt spid="216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0"/>
                                        <p:tgtEl>
                                          <p:spTgt spid="216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0"/>
                                        <p:tgtEl>
                                          <p:spTgt spid="216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0"/>
                                        <p:tgtEl>
                                          <p:spTgt spid="216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0"/>
                                        <p:tgtEl>
                                          <p:spTgt spid="216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0"/>
                                        <p:tgtEl>
                                          <p:spTgt spid="216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0"/>
                                        <p:tgtEl>
                                          <p:spTgt spid="216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0"/>
                                        <p:tgtEl>
                                          <p:spTgt spid="216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0"/>
                                        <p:tgtEl>
                                          <p:spTgt spid="216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6" dur="2000"/>
                                        <p:tgtEl>
                                          <p:spTgt spid="216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31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36" dur="2000"/>
                                        <p:tgtEl>
                                          <p:spTgt spid="216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068" grpId="0" animBg="1"/>
      <p:bldP spid="216069" grpId="0" animBg="1"/>
      <p:bldP spid="216070" grpId="0" animBg="1"/>
      <p:bldP spid="216071" grpId="0" animBg="1"/>
      <p:bldP spid="216072" grpId="0" animBg="1"/>
      <p:bldP spid="216073" grpId="0" animBg="1"/>
      <p:bldP spid="216074" grpId="0" animBg="1"/>
      <p:bldP spid="216075" grpId="0" animBg="1"/>
      <p:bldP spid="216076" grpId="0" animBg="1"/>
      <p:bldP spid="216077" grpId="0" animBg="1"/>
      <p:bldP spid="216078" grpId="0" animBg="1"/>
      <p:bldP spid="216079" grpId="0" animBg="1"/>
      <p:bldP spid="216080" grpId="0" animBg="1"/>
      <p:bldP spid="216081" grpId="0" animBg="1"/>
      <p:bldP spid="216082" grpId="0" animBg="1"/>
      <p:bldP spid="216083" grpId="0" animBg="1"/>
      <p:bldP spid="216084" grpId="0" animBg="1"/>
      <p:bldP spid="216085" grpId="0" animBg="1"/>
      <p:bldP spid="216086" grpId="0" animBg="1"/>
      <p:bldP spid="216087" grpId="0" animBg="1"/>
      <p:bldP spid="216088" grpId="0" animBg="1"/>
      <p:bldP spid="216089" grpId="0" animBg="1"/>
      <p:bldP spid="216090" grpId="0" animBg="1"/>
      <p:bldP spid="216091" grpId="0" animBg="1"/>
      <p:bldP spid="216092" grpId="0" animBg="1"/>
      <p:bldP spid="216093" grpId="0" animBg="1"/>
      <p:bldP spid="216094" grpId="0" animBg="1"/>
      <p:bldP spid="216095" grpId="0" animBg="1"/>
      <p:bldP spid="216096" grpId="0" animBg="1"/>
      <p:bldP spid="216097" grpId="0" animBg="1"/>
      <p:bldP spid="216098" grpId="0" animBg="1"/>
      <p:bldP spid="216099" grpId="0" animBg="1"/>
      <p:bldP spid="216100" grpId="0" animBg="1"/>
      <p:bldP spid="216101" grpId="0" animBg="1"/>
      <p:bldP spid="216102" grpId="0" animBg="1"/>
      <p:bldP spid="216103" grpId="0" animBg="1"/>
      <p:bldP spid="216104" grpId="0" animBg="1"/>
      <p:bldP spid="216105" grpId="0" animBg="1"/>
      <p:bldP spid="216106" grpId="0" animBg="1"/>
      <p:bldP spid="216107" grpId="0" animBg="1"/>
      <p:bldP spid="216108" grpId="0" animBg="1"/>
      <p:bldP spid="4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 descr="C:\Users\Asep Setiawam\Documents\Background 4 PPt\Islamic_Wallpaper_03_by_wheeqo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aphicFrame>
        <p:nvGraphicFramePr>
          <p:cNvPr id="34" name="Diagram 33"/>
          <p:cNvGraphicFramePr/>
          <p:nvPr/>
        </p:nvGraphicFramePr>
        <p:xfrm>
          <a:off x="2819400" y="1143000"/>
          <a:ext cx="63246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38" name="Striped Right Arrow 37"/>
          <p:cNvSpPr/>
          <p:nvPr/>
        </p:nvSpPr>
        <p:spPr>
          <a:xfrm rot="19201310">
            <a:off x="7093239" y="1721507"/>
            <a:ext cx="990600" cy="381000"/>
          </a:xfrm>
          <a:prstGeom prst="stripedRightArrow">
            <a:avLst/>
          </a:prstGeom>
          <a:gradFill>
            <a:gsLst>
              <a:gs pos="0">
                <a:schemeClr val="accent3">
                  <a:shade val="51000"/>
                  <a:satMod val="130000"/>
                  <a:alpha val="31000"/>
                </a:schemeClr>
              </a:gs>
              <a:gs pos="80000">
                <a:schemeClr val="accent3">
                  <a:shade val="93000"/>
                  <a:satMod val="130000"/>
                </a:schemeClr>
              </a:gs>
              <a:gs pos="100000">
                <a:schemeClr val="accent3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40" name="Striped Right Arrow 39"/>
          <p:cNvSpPr/>
          <p:nvPr/>
        </p:nvSpPr>
        <p:spPr>
          <a:xfrm rot="317836">
            <a:off x="7184826" y="2078117"/>
            <a:ext cx="990600" cy="381000"/>
          </a:xfrm>
          <a:prstGeom prst="stripedRightArrow">
            <a:avLst/>
          </a:prstGeom>
          <a:gradFill>
            <a:gsLst>
              <a:gs pos="0">
                <a:schemeClr val="accent3">
                  <a:shade val="51000"/>
                  <a:satMod val="130000"/>
                  <a:alpha val="31000"/>
                </a:schemeClr>
              </a:gs>
              <a:gs pos="80000">
                <a:schemeClr val="accent3">
                  <a:shade val="93000"/>
                  <a:satMod val="130000"/>
                </a:schemeClr>
              </a:gs>
              <a:gs pos="100000">
                <a:schemeClr val="accent3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42" name="Horizontal Scroll 41"/>
          <p:cNvSpPr/>
          <p:nvPr/>
        </p:nvSpPr>
        <p:spPr>
          <a:xfrm>
            <a:off x="8077200" y="990600"/>
            <a:ext cx="1524000" cy="762000"/>
          </a:xfrm>
          <a:prstGeom prst="horizontalScroll">
            <a:avLst/>
          </a:prstGeom>
          <a:gradFill>
            <a:gsLst>
              <a:gs pos="0">
                <a:schemeClr val="accent3">
                  <a:shade val="51000"/>
                  <a:satMod val="130000"/>
                  <a:alpha val="31000"/>
                </a:schemeClr>
              </a:gs>
              <a:gs pos="80000">
                <a:schemeClr val="accent3">
                  <a:shade val="93000"/>
                  <a:satMod val="130000"/>
                </a:schemeClr>
              </a:gs>
              <a:gs pos="100000">
                <a:schemeClr val="accent3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Maghdah</a:t>
            </a:r>
          </a:p>
        </p:txBody>
      </p:sp>
      <p:sp>
        <p:nvSpPr>
          <p:cNvPr id="45" name="Horizontal Scroll 44"/>
          <p:cNvSpPr/>
          <p:nvPr/>
        </p:nvSpPr>
        <p:spPr>
          <a:xfrm>
            <a:off x="8229600" y="1905000"/>
            <a:ext cx="1524000" cy="762000"/>
          </a:xfrm>
          <a:prstGeom prst="horizontalScroll">
            <a:avLst/>
          </a:prstGeom>
          <a:gradFill>
            <a:gsLst>
              <a:gs pos="0">
                <a:schemeClr val="accent3">
                  <a:shade val="51000"/>
                  <a:satMod val="130000"/>
                  <a:alpha val="31000"/>
                </a:schemeClr>
              </a:gs>
              <a:gs pos="80000">
                <a:schemeClr val="accent3">
                  <a:shade val="93000"/>
                  <a:satMod val="130000"/>
                </a:schemeClr>
              </a:gs>
              <a:gs pos="100000">
                <a:schemeClr val="accent3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Ghairu Maghdah</a:t>
            </a:r>
          </a:p>
        </p:txBody>
      </p:sp>
      <p:sp>
        <p:nvSpPr>
          <p:cNvPr id="49" name="Horizontal Scroll 48"/>
          <p:cNvSpPr/>
          <p:nvPr/>
        </p:nvSpPr>
        <p:spPr>
          <a:xfrm>
            <a:off x="2605942" y="730538"/>
            <a:ext cx="1524000" cy="762000"/>
          </a:xfrm>
          <a:prstGeom prst="horizontalScroll">
            <a:avLst/>
          </a:prstGeom>
          <a:gradFill>
            <a:gsLst>
              <a:gs pos="0">
                <a:schemeClr val="accent2">
                  <a:shade val="51000"/>
                  <a:satMod val="130000"/>
                  <a:alpha val="15000"/>
                </a:schemeClr>
              </a:gs>
              <a:gs pos="80000">
                <a:schemeClr val="accent2">
                  <a:shade val="93000"/>
                  <a:satMod val="130000"/>
                </a:schemeClr>
              </a:gs>
              <a:gs pos="100000">
                <a:schemeClr val="accent2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Rukun Iman</a:t>
            </a:r>
          </a:p>
        </p:txBody>
      </p:sp>
      <p:sp>
        <p:nvSpPr>
          <p:cNvPr id="51" name="Striped Right Arrow 50"/>
          <p:cNvSpPr/>
          <p:nvPr/>
        </p:nvSpPr>
        <p:spPr>
          <a:xfrm rot="12527054">
            <a:off x="4160471" y="1537645"/>
            <a:ext cx="990600" cy="381000"/>
          </a:xfrm>
          <a:prstGeom prst="stripedRightArrow">
            <a:avLst/>
          </a:prstGeom>
          <a:gradFill>
            <a:gsLst>
              <a:gs pos="0">
                <a:schemeClr val="accent2">
                  <a:shade val="51000"/>
                  <a:satMod val="130000"/>
                  <a:alpha val="15000"/>
                </a:schemeClr>
              </a:gs>
              <a:gs pos="80000">
                <a:schemeClr val="accent2">
                  <a:shade val="93000"/>
                  <a:satMod val="130000"/>
                </a:schemeClr>
              </a:gs>
              <a:gs pos="100000">
                <a:schemeClr val="accent2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56" name="Cloud Callout 55"/>
          <p:cNvSpPr/>
          <p:nvPr/>
        </p:nvSpPr>
        <p:spPr>
          <a:xfrm>
            <a:off x="8153400" y="304800"/>
            <a:ext cx="1371600" cy="609600"/>
          </a:xfrm>
          <a:prstGeom prst="cloudCallout">
            <a:avLst>
              <a:gd name="adj1" fmla="val 5436"/>
              <a:gd name="adj2" fmla="val 82649"/>
            </a:avLst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Rukun Islam</a:t>
            </a:r>
          </a:p>
        </p:txBody>
      </p:sp>
      <p:sp>
        <p:nvSpPr>
          <p:cNvPr id="58" name="Striped Right Arrow 57"/>
          <p:cNvSpPr/>
          <p:nvPr/>
        </p:nvSpPr>
        <p:spPr>
          <a:xfrm rot="19825634">
            <a:off x="7192295" y="3723746"/>
            <a:ext cx="990600" cy="381000"/>
          </a:xfrm>
          <a:prstGeom prst="stripedRightArrow">
            <a:avLst/>
          </a:prstGeom>
          <a:gradFill>
            <a:gsLst>
              <a:gs pos="0">
                <a:schemeClr val="accent6">
                  <a:shade val="51000"/>
                  <a:satMod val="130000"/>
                  <a:alpha val="39000"/>
                </a:schemeClr>
              </a:gs>
              <a:gs pos="80000">
                <a:schemeClr val="accent6">
                  <a:shade val="93000"/>
                  <a:satMod val="130000"/>
                </a:schemeClr>
              </a:gs>
              <a:gs pos="100000">
                <a:schemeClr val="accent6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59" name="Striped Right Arrow 58"/>
          <p:cNvSpPr/>
          <p:nvPr/>
        </p:nvSpPr>
        <p:spPr>
          <a:xfrm rot="942160">
            <a:off x="7283882" y="4080356"/>
            <a:ext cx="990600" cy="381000"/>
          </a:xfrm>
          <a:prstGeom prst="stripedRightArrow">
            <a:avLst/>
          </a:prstGeom>
          <a:gradFill>
            <a:gsLst>
              <a:gs pos="0">
                <a:schemeClr val="accent6">
                  <a:shade val="51000"/>
                  <a:satMod val="130000"/>
                  <a:alpha val="39000"/>
                </a:schemeClr>
              </a:gs>
              <a:gs pos="80000">
                <a:schemeClr val="accent6">
                  <a:shade val="93000"/>
                  <a:satMod val="130000"/>
                </a:schemeClr>
              </a:gs>
              <a:gs pos="100000">
                <a:schemeClr val="accent6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60" name="Horizontal Scroll 59"/>
          <p:cNvSpPr/>
          <p:nvPr/>
        </p:nvSpPr>
        <p:spPr>
          <a:xfrm>
            <a:off x="8176257" y="3048000"/>
            <a:ext cx="1272544" cy="762000"/>
          </a:xfrm>
          <a:prstGeom prst="horizontalScroll">
            <a:avLst/>
          </a:prstGeom>
          <a:gradFill>
            <a:gsLst>
              <a:gs pos="0">
                <a:schemeClr val="accent6">
                  <a:shade val="51000"/>
                  <a:satMod val="130000"/>
                  <a:alpha val="39000"/>
                </a:schemeClr>
              </a:gs>
              <a:gs pos="80000">
                <a:schemeClr val="accent6">
                  <a:shade val="93000"/>
                  <a:satMod val="130000"/>
                </a:schemeClr>
              </a:gs>
              <a:gs pos="100000">
                <a:schemeClr val="accent6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Allah</a:t>
            </a:r>
          </a:p>
        </p:txBody>
      </p:sp>
      <p:sp>
        <p:nvSpPr>
          <p:cNvPr id="63" name="Horizontal Scroll 62"/>
          <p:cNvSpPr/>
          <p:nvPr/>
        </p:nvSpPr>
        <p:spPr>
          <a:xfrm>
            <a:off x="8229600" y="3907239"/>
            <a:ext cx="1295400" cy="762000"/>
          </a:xfrm>
          <a:prstGeom prst="horizontalScroll">
            <a:avLst/>
          </a:prstGeom>
          <a:gradFill>
            <a:gsLst>
              <a:gs pos="0">
                <a:schemeClr val="accent6">
                  <a:shade val="51000"/>
                  <a:satMod val="130000"/>
                  <a:alpha val="39000"/>
                </a:schemeClr>
              </a:gs>
              <a:gs pos="80000">
                <a:schemeClr val="accent6">
                  <a:shade val="93000"/>
                  <a:satMod val="130000"/>
                </a:schemeClr>
              </a:gs>
              <a:gs pos="100000">
                <a:schemeClr val="accent6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Alam</a:t>
            </a:r>
          </a:p>
        </p:txBody>
      </p:sp>
      <p:sp>
        <p:nvSpPr>
          <p:cNvPr id="64" name="Striped Right Arrow 63"/>
          <p:cNvSpPr/>
          <p:nvPr/>
        </p:nvSpPr>
        <p:spPr>
          <a:xfrm rot="3035392">
            <a:off x="7170079" y="4299040"/>
            <a:ext cx="990600" cy="381000"/>
          </a:xfrm>
          <a:prstGeom prst="stripedRightArrow">
            <a:avLst/>
          </a:prstGeom>
          <a:gradFill>
            <a:gsLst>
              <a:gs pos="0">
                <a:schemeClr val="accent6">
                  <a:shade val="51000"/>
                  <a:satMod val="130000"/>
                  <a:alpha val="39000"/>
                </a:schemeClr>
              </a:gs>
              <a:gs pos="80000">
                <a:schemeClr val="accent6">
                  <a:shade val="93000"/>
                  <a:satMod val="130000"/>
                </a:schemeClr>
              </a:gs>
              <a:gs pos="100000">
                <a:schemeClr val="accent6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65" name="Horizontal Scroll 64"/>
          <p:cNvSpPr/>
          <p:nvPr/>
        </p:nvSpPr>
        <p:spPr>
          <a:xfrm>
            <a:off x="8210264" y="4689144"/>
            <a:ext cx="1295400" cy="762000"/>
          </a:xfrm>
          <a:prstGeom prst="horizontalScroll">
            <a:avLst/>
          </a:prstGeom>
          <a:gradFill>
            <a:gsLst>
              <a:gs pos="0">
                <a:schemeClr val="accent6">
                  <a:shade val="51000"/>
                  <a:satMod val="130000"/>
                  <a:alpha val="39000"/>
                </a:schemeClr>
              </a:gs>
              <a:gs pos="80000">
                <a:schemeClr val="accent6">
                  <a:shade val="93000"/>
                  <a:satMod val="130000"/>
                </a:schemeClr>
              </a:gs>
              <a:gs pos="100000">
                <a:schemeClr val="accent6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Manusia</a:t>
            </a:r>
          </a:p>
        </p:txBody>
      </p:sp>
      <p:sp>
        <p:nvSpPr>
          <p:cNvPr id="66" name="Oval Callout 65"/>
          <p:cNvSpPr/>
          <p:nvPr/>
        </p:nvSpPr>
        <p:spPr>
          <a:xfrm>
            <a:off x="8458200" y="5791200"/>
            <a:ext cx="838200" cy="457200"/>
          </a:xfrm>
          <a:prstGeom prst="wedgeEllipseCallout">
            <a:avLst>
              <a:gd name="adj1" fmla="val -2922"/>
              <a:gd name="adj2" fmla="val -138247"/>
            </a:avLst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Diri</a:t>
            </a:r>
          </a:p>
        </p:txBody>
      </p:sp>
      <p:sp>
        <p:nvSpPr>
          <p:cNvPr id="67" name="Oval Callout 66"/>
          <p:cNvSpPr/>
          <p:nvPr/>
        </p:nvSpPr>
        <p:spPr>
          <a:xfrm>
            <a:off x="7293592" y="5783240"/>
            <a:ext cx="1066800" cy="457200"/>
          </a:xfrm>
          <a:prstGeom prst="wedgeEllipseCallout">
            <a:avLst>
              <a:gd name="adj1" fmla="val 96864"/>
              <a:gd name="adj2" fmla="val -132277"/>
            </a:avLst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Ortu</a:t>
            </a:r>
          </a:p>
        </p:txBody>
      </p:sp>
      <p:sp>
        <p:nvSpPr>
          <p:cNvPr id="68" name="Oval Callout 67"/>
          <p:cNvSpPr/>
          <p:nvPr/>
        </p:nvSpPr>
        <p:spPr>
          <a:xfrm>
            <a:off x="9372600" y="5791200"/>
            <a:ext cx="1066800" cy="457200"/>
          </a:xfrm>
          <a:prstGeom prst="wedgeEllipseCallout">
            <a:avLst>
              <a:gd name="adj1" fmla="val -100150"/>
              <a:gd name="adj2" fmla="val -135262"/>
            </a:avLst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Orla</a:t>
            </a:r>
          </a:p>
        </p:txBody>
      </p:sp>
      <p:grpSp>
        <p:nvGrpSpPr>
          <p:cNvPr id="70" name="Group 18"/>
          <p:cNvGrpSpPr>
            <a:grpSpLocks/>
          </p:cNvGrpSpPr>
          <p:nvPr/>
        </p:nvGrpSpPr>
        <p:grpSpPr bwMode="auto">
          <a:xfrm>
            <a:off x="5056496" y="2743300"/>
            <a:ext cx="1905000" cy="914399"/>
            <a:chOff x="2687399" y="4257680"/>
            <a:chExt cx="3913215" cy="1857388"/>
          </a:xfrm>
          <a:effectLst/>
        </p:grpSpPr>
        <p:pic>
          <p:nvPicPr>
            <p:cNvPr id="71" name="Picture 2" descr="F:\31185251_thumbnail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2687399" y="4257680"/>
              <a:ext cx="3913215" cy="1857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2" name="Rectangle 17"/>
            <p:cNvSpPr>
              <a:spLocks noChangeArrowheads="1"/>
            </p:cNvSpPr>
            <p:nvPr/>
          </p:nvSpPr>
          <p:spPr bwMode="auto">
            <a:xfrm>
              <a:off x="3102294" y="4829185"/>
              <a:ext cx="3129192" cy="9377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400" kern="0">
                  <a:ln>
                    <a:solidFill>
                      <a:prstClr val="black"/>
                    </a:solidFill>
                  </a:ln>
                  <a:solidFill>
                    <a:srgbClr val="FFFF00"/>
                  </a:solidFill>
                  <a:effectLst>
                    <a:glow rad="101600">
                      <a:srgbClr val="9BBB59">
                        <a:satMod val="175000"/>
                        <a:alpha val="40000"/>
                      </a:srgbClr>
                    </a:glow>
                  </a:effectLst>
                  <a:latin typeface="Bauhaus 93" pitchFamily="82" charset="0"/>
                </a:rPr>
                <a:t>ISLAM</a:t>
              </a:r>
              <a:endParaRPr lang="en-US" sz="2400" kern="0" dirty="0">
                <a:ln>
                  <a:solidFill>
                    <a:prstClr val="black"/>
                  </a:solidFill>
                </a:ln>
                <a:solidFill>
                  <a:srgbClr val="FFFF00"/>
                </a:solidFill>
                <a:effectLst>
                  <a:glow rad="101600">
                    <a:srgbClr val="9BBB59">
                      <a:satMod val="175000"/>
                      <a:alpha val="40000"/>
                    </a:srgbClr>
                  </a:glow>
                </a:effectLst>
                <a:latin typeface="Bauhaus 93" pitchFamily="82" charset="0"/>
              </a:endParaRPr>
            </a:p>
          </p:txBody>
        </p:sp>
      </p:grpSp>
      <p:sp>
        <p:nvSpPr>
          <p:cNvPr id="81" name="Rounded Rectangular Callout 80"/>
          <p:cNvSpPr/>
          <p:nvPr/>
        </p:nvSpPr>
        <p:spPr>
          <a:xfrm>
            <a:off x="1981200" y="2057400"/>
            <a:ext cx="1676400" cy="533400"/>
          </a:xfrm>
          <a:prstGeom prst="wedgeRoundRectCallout">
            <a:avLst>
              <a:gd name="adj1" fmla="val 113333"/>
              <a:gd name="adj2" fmla="val 319323"/>
              <a:gd name="adj3" fmla="val 16667"/>
            </a:avLst>
          </a:prstGeom>
          <a:gradFill>
            <a:gsLst>
              <a:gs pos="0">
                <a:schemeClr val="accent5">
                  <a:shade val="51000"/>
                  <a:satMod val="130000"/>
                  <a:alpha val="54000"/>
                </a:schemeClr>
              </a:gs>
              <a:gs pos="80000">
                <a:schemeClr val="accent5">
                  <a:shade val="93000"/>
                  <a:satMod val="130000"/>
                </a:schemeClr>
              </a:gs>
              <a:gs pos="100000">
                <a:schemeClr val="accent5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Hukum Keluarga</a:t>
            </a:r>
          </a:p>
        </p:txBody>
      </p:sp>
      <p:sp>
        <p:nvSpPr>
          <p:cNvPr id="82" name="Rounded Rectangular Callout 81"/>
          <p:cNvSpPr/>
          <p:nvPr/>
        </p:nvSpPr>
        <p:spPr>
          <a:xfrm>
            <a:off x="1981200" y="2743200"/>
            <a:ext cx="1676400" cy="533400"/>
          </a:xfrm>
          <a:prstGeom prst="wedgeRoundRectCallout">
            <a:avLst>
              <a:gd name="adj1" fmla="val 118218"/>
              <a:gd name="adj2" fmla="val 200666"/>
              <a:gd name="adj3" fmla="val 16667"/>
            </a:avLst>
          </a:prstGeom>
          <a:gradFill>
            <a:gsLst>
              <a:gs pos="0">
                <a:schemeClr val="accent5">
                  <a:shade val="51000"/>
                  <a:satMod val="130000"/>
                  <a:alpha val="54000"/>
                </a:schemeClr>
              </a:gs>
              <a:gs pos="80000">
                <a:schemeClr val="accent5">
                  <a:shade val="93000"/>
                  <a:satMod val="130000"/>
                </a:schemeClr>
              </a:gs>
              <a:gs pos="100000">
                <a:schemeClr val="accent5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Hukum Perdata</a:t>
            </a:r>
          </a:p>
        </p:txBody>
      </p:sp>
      <p:sp>
        <p:nvSpPr>
          <p:cNvPr id="84" name="Rounded Rectangular Callout 83"/>
          <p:cNvSpPr/>
          <p:nvPr/>
        </p:nvSpPr>
        <p:spPr>
          <a:xfrm>
            <a:off x="1981200" y="3352800"/>
            <a:ext cx="1676400" cy="533400"/>
          </a:xfrm>
          <a:prstGeom prst="wedgeRoundRectCallout">
            <a:avLst>
              <a:gd name="adj1" fmla="val 122289"/>
              <a:gd name="adj2" fmla="val 85527"/>
              <a:gd name="adj3" fmla="val 16667"/>
            </a:avLst>
          </a:prstGeom>
          <a:gradFill>
            <a:gsLst>
              <a:gs pos="0">
                <a:schemeClr val="accent5">
                  <a:shade val="51000"/>
                  <a:satMod val="130000"/>
                  <a:alpha val="54000"/>
                </a:schemeClr>
              </a:gs>
              <a:gs pos="80000">
                <a:schemeClr val="accent5">
                  <a:shade val="93000"/>
                  <a:satMod val="130000"/>
                </a:schemeClr>
              </a:gs>
              <a:gs pos="100000">
                <a:schemeClr val="accent5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Hukum Pidana</a:t>
            </a:r>
          </a:p>
        </p:txBody>
      </p:sp>
      <p:sp>
        <p:nvSpPr>
          <p:cNvPr id="85" name="Rounded Rectangular Callout 84"/>
          <p:cNvSpPr/>
          <p:nvPr/>
        </p:nvSpPr>
        <p:spPr>
          <a:xfrm>
            <a:off x="2008496" y="3976048"/>
            <a:ext cx="1676400" cy="462888"/>
          </a:xfrm>
          <a:prstGeom prst="wedgeRoundRectCallout">
            <a:avLst>
              <a:gd name="adj1" fmla="val 115776"/>
              <a:gd name="adj2" fmla="val -38847"/>
              <a:gd name="adj3" fmla="val 16667"/>
            </a:avLst>
          </a:prstGeom>
          <a:gradFill>
            <a:gsLst>
              <a:gs pos="0">
                <a:schemeClr val="accent5">
                  <a:shade val="51000"/>
                  <a:satMod val="130000"/>
                  <a:alpha val="54000"/>
                </a:schemeClr>
              </a:gs>
              <a:gs pos="80000">
                <a:schemeClr val="accent5">
                  <a:shade val="93000"/>
                  <a:satMod val="130000"/>
                </a:schemeClr>
              </a:gs>
              <a:gs pos="100000">
                <a:schemeClr val="accent5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Hukum Acara</a:t>
            </a:r>
          </a:p>
        </p:txBody>
      </p:sp>
      <p:sp>
        <p:nvSpPr>
          <p:cNvPr id="86" name="Rounded Rectangular Callout 85"/>
          <p:cNvSpPr/>
          <p:nvPr/>
        </p:nvSpPr>
        <p:spPr>
          <a:xfrm>
            <a:off x="1981200" y="4517408"/>
            <a:ext cx="1752600" cy="511792"/>
          </a:xfrm>
          <a:prstGeom prst="wedgeRoundRectCallout">
            <a:avLst>
              <a:gd name="adj1" fmla="val 116484"/>
              <a:gd name="adj2" fmla="val -149719"/>
              <a:gd name="adj3" fmla="val 16667"/>
            </a:avLst>
          </a:prstGeom>
          <a:gradFill>
            <a:gsLst>
              <a:gs pos="0">
                <a:schemeClr val="accent5">
                  <a:shade val="51000"/>
                  <a:satMod val="130000"/>
                  <a:alpha val="54000"/>
                </a:schemeClr>
              </a:gs>
              <a:gs pos="80000">
                <a:schemeClr val="accent5">
                  <a:shade val="93000"/>
                  <a:satMod val="130000"/>
                </a:schemeClr>
              </a:gs>
              <a:gs pos="100000">
                <a:schemeClr val="accent5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Hkm Perundang2an</a:t>
            </a:r>
          </a:p>
        </p:txBody>
      </p:sp>
      <p:sp>
        <p:nvSpPr>
          <p:cNvPr id="87" name="Rounded Rectangular Callout 86"/>
          <p:cNvSpPr/>
          <p:nvPr/>
        </p:nvSpPr>
        <p:spPr>
          <a:xfrm>
            <a:off x="2043752" y="5203208"/>
            <a:ext cx="1676400" cy="511792"/>
          </a:xfrm>
          <a:prstGeom prst="wedgeRoundRectCallout">
            <a:avLst>
              <a:gd name="adj1" fmla="val 112520"/>
              <a:gd name="adj2" fmla="val -277720"/>
              <a:gd name="adj3" fmla="val 16667"/>
            </a:avLst>
          </a:prstGeom>
          <a:gradFill>
            <a:gsLst>
              <a:gs pos="0">
                <a:schemeClr val="accent5">
                  <a:shade val="51000"/>
                  <a:satMod val="130000"/>
                  <a:alpha val="54000"/>
                </a:schemeClr>
              </a:gs>
              <a:gs pos="80000">
                <a:schemeClr val="accent5">
                  <a:shade val="93000"/>
                  <a:satMod val="130000"/>
                </a:schemeClr>
              </a:gs>
              <a:gs pos="100000">
                <a:schemeClr val="accent5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Hkm Tata Negara</a:t>
            </a:r>
          </a:p>
        </p:txBody>
      </p:sp>
      <p:sp>
        <p:nvSpPr>
          <p:cNvPr id="88" name="Rounded Rectangular Callout 87"/>
          <p:cNvSpPr/>
          <p:nvPr/>
        </p:nvSpPr>
        <p:spPr>
          <a:xfrm>
            <a:off x="2035792" y="5867400"/>
            <a:ext cx="1676400" cy="609600"/>
          </a:xfrm>
          <a:prstGeom prst="wedgeRoundRectCallout">
            <a:avLst>
              <a:gd name="adj1" fmla="val 109263"/>
              <a:gd name="adj2" fmla="val -347202"/>
              <a:gd name="adj3" fmla="val 16667"/>
            </a:avLst>
          </a:prstGeom>
          <a:gradFill>
            <a:gsLst>
              <a:gs pos="0">
                <a:schemeClr val="accent5">
                  <a:shade val="51000"/>
                  <a:satMod val="130000"/>
                  <a:alpha val="54000"/>
                </a:schemeClr>
              </a:gs>
              <a:gs pos="80000">
                <a:schemeClr val="accent5">
                  <a:shade val="93000"/>
                  <a:satMod val="130000"/>
                </a:schemeClr>
              </a:gs>
              <a:gs pos="100000">
                <a:schemeClr val="accent5">
                  <a:shade val="94000"/>
                  <a:satMod val="135000"/>
                </a:schemeClr>
              </a:gs>
            </a:gsLst>
          </a:gra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kern="0">
                <a:solidFill>
                  <a:prstClr val="white"/>
                </a:solidFill>
                <a:latin typeface="Berlin Sans FB" pitchFamily="34" charset="0"/>
              </a:rPr>
              <a:t>Hkm Ekonomi &amp; Keuangan</a:t>
            </a:r>
          </a:p>
        </p:txBody>
      </p:sp>
    </p:spTree>
    <p:extLst>
      <p:ext uri="{BB962C8B-B14F-4D97-AF65-F5344CB8AC3E}">
        <p14:creationId xmlns:p14="http://schemas.microsoft.com/office/powerpoint/2010/main" val="2766887852"/>
      </p:ext>
    </p:extLst>
  </p:cSld>
  <p:clrMapOvr>
    <a:masterClrMapping/>
  </p:clrMapOvr>
  <p:transition>
    <p:dissolve/>
    <p:sndAc>
      <p:stSnd>
        <p:snd r:embed="rId2" name="wind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7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7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770" decel="100000"/>
                                        <p:tgtEl>
                                          <p:spTgt spid="34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0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1" dur="77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2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3" dur="77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4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6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6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7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8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9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9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0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0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0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0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1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1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2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2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3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3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4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4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5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5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52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5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5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6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6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6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7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7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7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4" grpId="0">
        <p:bldAsOne/>
      </p:bldGraphic>
      <p:bldP spid="38" grpId="0" animBg="1"/>
      <p:bldP spid="40" grpId="0" animBg="1"/>
      <p:bldP spid="42" grpId="0" animBg="1"/>
      <p:bldP spid="45" grpId="0" animBg="1"/>
      <p:bldP spid="49" grpId="0" animBg="1"/>
      <p:bldP spid="51" grpId="0" animBg="1"/>
      <p:bldP spid="56" grpId="0" animBg="1"/>
      <p:bldP spid="58" grpId="0" animBg="1"/>
      <p:bldP spid="59" grpId="0" animBg="1"/>
      <p:bldP spid="60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81" grpId="0" animBg="1"/>
      <p:bldP spid="82" grpId="0" animBg="1"/>
      <p:bldP spid="84" grpId="0" animBg="1"/>
      <p:bldP spid="85" grpId="0" animBg="1"/>
      <p:bldP spid="86" grpId="0" animBg="1"/>
      <p:bldP spid="87" grpId="0" animBg="1"/>
      <p:bldP spid="8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DDEBCF"/>
            </a:gs>
            <a:gs pos="50000">
              <a:srgbClr val="9CB86E"/>
            </a:gs>
            <a:gs pos="100000">
              <a:srgbClr val="156B13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4" name="Picture 4" descr="http://ririsatria40.files.wordpress.com/2011/01/attitude-is-everything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20904745">
            <a:off x="6600899" y="1408378"/>
            <a:ext cx="5155824" cy="4293896"/>
          </a:xfrm>
          <a:prstGeom prst="rect">
            <a:avLst/>
          </a:prstGeom>
          <a:ln>
            <a:noFill/>
          </a:ln>
          <a:effectLst>
            <a:glow rad="228600">
              <a:schemeClr val="accent1">
                <a:satMod val="175000"/>
                <a:alpha val="40000"/>
              </a:schemeClr>
            </a:glow>
            <a:softEdge rad="112500"/>
          </a:effectLst>
        </p:spPr>
      </p:pic>
      <p:sp>
        <p:nvSpPr>
          <p:cNvPr id="6" name="Rectangle 5"/>
          <p:cNvSpPr/>
          <p:nvPr/>
        </p:nvSpPr>
        <p:spPr>
          <a:xfrm>
            <a:off x="2891160" y="295888"/>
            <a:ext cx="4969520" cy="707886"/>
          </a:xfrm>
          <a:prstGeom prst="rect">
            <a:avLst/>
          </a:prstGeom>
          <a:solidFill>
            <a:schemeClr val="accent3"/>
          </a:solidFill>
          <a:effectLst>
            <a:glow rad="139700">
              <a:schemeClr val="accent5">
                <a:satMod val="175000"/>
                <a:alpha val="40000"/>
              </a:schemeClr>
            </a:glow>
          </a:effectLst>
        </p:spPr>
        <p:txBody>
          <a:bodyPr wrap="square">
            <a:spAutoFit/>
          </a:bodyPr>
          <a:lstStyle/>
          <a:p>
            <a:pPr algn="ctr"/>
            <a:r>
              <a:rPr lang="en-US" sz="4000" b="1" dirty="0">
                <a:solidFill>
                  <a:prstClr val="black"/>
                </a:solidFill>
                <a:latin typeface="Cambria" pitchFamily="18" charset="0"/>
              </a:rPr>
              <a:t>KONSEP AKHLAK</a:t>
            </a:r>
            <a:endParaRPr lang="id-ID" sz="4000" dirty="0">
              <a:solidFill>
                <a:prstClr val="black"/>
              </a:solidFill>
              <a:latin typeface="Cambria" pitchFamily="18" charset="0"/>
            </a:endParaRPr>
          </a:p>
        </p:txBody>
      </p:sp>
      <p:pic>
        <p:nvPicPr>
          <p:cNvPr id="3074" name="Picture 2" descr="C:\Users\Lenovo Ideapad\Downloads\Akhlaq\13831672561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61111">
            <a:off x="546394" y="1203227"/>
            <a:ext cx="5319513" cy="482085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992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err="1"/>
              <a:t>Apa</a:t>
            </a:r>
            <a:r>
              <a:rPr lang="en-US" altLang="en-US" dirty="0"/>
              <a:t> </a:t>
            </a:r>
            <a:r>
              <a:rPr lang="en-US" altLang="en-US" dirty="0" err="1"/>
              <a:t>Bedanya</a:t>
            </a:r>
            <a:r>
              <a:rPr lang="en-US" altLang="en-US" dirty="0"/>
              <a:t>?</a:t>
            </a:r>
            <a:endParaRPr lang="en-GB" altLang="en-US" dirty="0"/>
          </a:p>
        </p:txBody>
      </p:sp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348703767"/>
              </p:ext>
            </p:extLst>
          </p:nvPr>
        </p:nvGraphicFramePr>
        <p:xfrm>
          <a:off x="609600" y="1341438"/>
          <a:ext cx="10972800" cy="52562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547663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584448"/>
            <a:ext cx="2534072" cy="900336"/>
          </a:xfr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/>
          <a:lstStyle/>
          <a:p>
            <a:pPr algn="ctr"/>
            <a:r>
              <a:rPr lang="id-ID" b="1" dirty="0"/>
              <a:t>ETIKA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 rot="211830">
            <a:off x="1991544" y="1916832"/>
            <a:ext cx="6768752" cy="4536504"/>
          </a:xfrm>
          <a:gradFill flip="none" rotWithShape="1">
            <a:gsLst>
              <a:gs pos="19000">
                <a:schemeClr val="accent3">
                  <a:shade val="30000"/>
                  <a:satMod val="130000"/>
                  <a:alpha val="56000"/>
                  <a:lumMod val="36000"/>
                </a:schemeClr>
              </a:gs>
              <a:gs pos="65000">
                <a:schemeClr val="accent3">
                  <a:shade val="94000"/>
                  <a:satMod val="135000"/>
                </a:schemeClr>
              </a:gs>
            </a:gsLst>
            <a:lin ang="2700000" scaled="1"/>
            <a:tileRect/>
          </a:gra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>
            <a:noAutofit/>
          </a:bodyPr>
          <a:lstStyle/>
          <a:p>
            <a:pPr>
              <a:spcBef>
                <a:spcPts val="0"/>
              </a:spcBef>
            </a:pPr>
            <a:r>
              <a:rPr lang="en-US" sz="2800" dirty="0">
                <a:solidFill>
                  <a:schemeClr val="tx1"/>
                </a:solidFill>
              </a:rPr>
              <a:t>Bahasa &gt;&gt; </a:t>
            </a:r>
            <a:r>
              <a:rPr lang="id-ID" altLang="en-US" sz="2800" dirty="0">
                <a:solidFill>
                  <a:srgbClr val="FFFF00"/>
                </a:solidFill>
              </a:rPr>
              <a:t>Yunani “ethos” yang berarti adat kebiasaan</a:t>
            </a:r>
            <a:r>
              <a:rPr lang="en-US" altLang="en-US" sz="2800" dirty="0">
                <a:solidFill>
                  <a:srgbClr val="FFFF00"/>
                </a:solidFill>
              </a:rPr>
              <a:t>.</a:t>
            </a:r>
            <a:r>
              <a:rPr lang="en-US" sz="2800" dirty="0">
                <a:solidFill>
                  <a:srgbClr val="FFFF00"/>
                </a:solidFill>
              </a:rPr>
              <a:t> </a:t>
            </a:r>
          </a:p>
          <a:p>
            <a:pPr>
              <a:spcBef>
                <a:spcPts val="0"/>
              </a:spcBef>
            </a:pPr>
            <a:r>
              <a:rPr lang="id-ID" sz="2800" dirty="0">
                <a:solidFill>
                  <a:schemeClr val="tx1"/>
                </a:solidFill>
              </a:rPr>
              <a:t>Etika</a:t>
            </a:r>
            <a:r>
              <a:rPr lang="id-ID" sz="2800" dirty="0">
                <a:solidFill>
                  <a:srgbClr val="FFFF00"/>
                </a:solidFill>
              </a:rPr>
              <a:t> » ilmu yang mempelajari </a:t>
            </a:r>
          </a:p>
          <a:p>
            <a:pPr marL="342900" indent="0">
              <a:spcBef>
                <a:spcPts val="0"/>
              </a:spcBef>
              <a:buNone/>
            </a:pPr>
            <a:r>
              <a:rPr lang="id-ID" sz="2800" dirty="0">
                <a:solidFill>
                  <a:srgbClr val="FFFF00"/>
                </a:solidFill>
              </a:rPr>
              <a:t>tentang:</a:t>
            </a:r>
          </a:p>
          <a:p>
            <a:pPr lvl="2">
              <a:spcBef>
                <a:spcPts val="0"/>
              </a:spcBef>
            </a:pPr>
            <a:r>
              <a:rPr lang="id-ID" sz="2800" dirty="0">
                <a:solidFill>
                  <a:srgbClr val="FFFF00"/>
                </a:solidFill>
              </a:rPr>
              <a:t>Penjelasan arti </a:t>
            </a:r>
            <a:r>
              <a:rPr lang="id-ID" sz="2800" dirty="0">
                <a:solidFill>
                  <a:schemeClr val="tx1"/>
                </a:solidFill>
              </a:rPr>
              <a:t>BAIK </a:t>
            </a:r>
            <a:r>
              <a:rPr lang="id-ID" sz="2800" dirty="0">
                <a:solidFill>
                  <a:srgbClr val="FFFF00"/>
                </a:solidFill>
              </a:rPr>
              <a:t>dan </a:t>
            </a:r>
            <a:r>
              <a:rPr lang="id-ID" sz="2800" dirty="0">
                <a:solidFill>
                  <a:schemeClr val="tx1"/>
                </a:solidFill>
              </a:rPr>
              <a:t>BURUK</a:t>
            </a:r>
          </a:p>
          <a:p>
            <a:pPr lvl="2">
              <a:spcBef>
                <a:spcPts val="0"/>
              </a:spcBef>
            </a:pPr>
            <a:r>
              <a:rPr lang="id-ID" sz="2800" dirty="0">
                <a:solidFill>
                  <a:srgbClr val="FFFF00"/>
                </a:solidFill>
              </a:rPr>
              <a:t>Apa yang </a:t>
            </a:r>
            <a:r>
              <a:rPr lang="id-ID" sz="2800" dirty="0">
                <a:solidFill>
                  <a:schemeClr val="tx1"/>
                </a:solidFill>
              </a:rPr>
              <a:t>seharusnya dilakukan</a:t>
            </a:r>
          </a:p>
          <a:p>
            <a:pPr lvl="2">
              <a:spcBef>
                <a:spcPts val="0"/>
              </a:spcBef>
            </a:pPr>
            <a:r>
              <a:rPr lang="id-ID" sz="2800" dirty="0">
                <a:solidFill>
                  <a:schemeClr val="tx1"/>
                </a:solidFill>
              </a:rPr>
              <a:t>Tujuan </a:t>
            </a:r>
            <a:r>
              <a:rPr lang="id-ID" sz="2800" dirty="0">
                <a:solidFill>
                  <a:srgbClr val="FFFF00"/>
                </a:solidFill>
              </a:rPr>
              <a:t>dari perbuatan</a:t>
            </a:r>
          </a:p>
          <a:p>
            <a:pPr lvl="2">
              <a:spcBef>
                <a:spcPts val="0"/>
              </a:spcBef>
            </a:pPr>
            <a:r>
              <a:rPr lang="id-ID" sz="2800" dirty="0">
                <a:solidFill>
                  <a:schemeClr val="tx1"/>
                </a:solidFill>
              </a:rPr>
              <a:t>Cara</a:t>
            </a:r>
            <a:r>
              <a:rPr lang="id-ID" sz="2800" dirty="0">
                <a:solidFill>
                  <a:srgbClr val="FFFF00"/>
                </a:solidFill>
              </a:rPr>
              <a:t> dalam berbuat</a:t>
            </a:r>
          </a:p>
          <a:p>
            <a:pPr marL="0" lvl="2" indent="9525">
              <a:spcBef>
                <a:spcPts val="0"/>
              </a:spcBef>
              <a:buNone/>
            </a:pPr>
            <a:r>
              <a:rPr lang="id-ID" sz="2800" dirty="0">
                <a:solidFill>
                  <a:srgbClr val="FFFF00"/>
                </a:solidFill>
              </a:rPr>
              <a:t>	Etika = sebagai </a:t>
            </a:r>
            <a:r>
              <a:rPr lang="id-ID" sz="2800" dirty="0">
                <a:solidFill>
                  <a:schemeClr val="tx1"/>
                </a:solidFill>
              </a:rPr>
              <a:t>NILAI DASAR </a:t>
            </a:r>
            <a:r>
              <a:rPr lang="id-ID" sz="2800" dirty="0">
                <a:solidFill>
                  <a:srgbClr val="FFFF00"/>
                </a:solidFill>
              </a:rPr>
              <a:t>bagi 	perbuatan</a:t>
            </a:r>
          </a:p>
          <a:p>
            <a:pPr lvl="2">
              <a:spcBef>
                <a:spcPts val="0"/>
              </a:spcBef>
              <a:buNone/>
            </a:pPr>
            <a:endParaRPr lang="id-ID" sz="2800" dirty="0">
              <a:solidFill>
                <a:srgbClr val="FFFF00"/>
              </a:solidFill>
            </a:endParaRPr>
          </a:p>
        </p:txBody>
      </p:sp>
      <p:pic>
        <p:nvPicPr>
          <p:cNvPr id="5122" name="Picture 2" descr="C:\Users\Lenovo Ideapad\Downloads\Akhlaq\1407590635130783176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33901">
            <a:off x="23301" y="2696834"/>
            <a:ext cx="2645155" cy="3336679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3" name="Picture 3" descr="C:\Users\Lenovo Ideapad\Downloads\Akhlaq\business-ethic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797035">
            <a:off x="8702231" y="263194"/>
            <a:ext cx="3528392" cy="3744416"/>
          </a:xfrm>
          <a:prstGeom prst="round2DiagRect">
            <a:avLst>
              <a:gd name="adj1" fmla="val 16667"/>
              <a:gd name="adj2" fmla="val 18457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C:\Users\Lenovo Ideapad\Downloads\Akhlaq\morality-300x168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00056">
            <a:off x="8300647" y="4495057"/>
            <a:ext cx="3429000" cy="2080675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72169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352339">
            <a:off x="2756395" y="822662"/>
            <a:ext cx="2592288" cy="1008112"/>
          </a:xfr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/>
          <a:lstStyle/>
          <a:p>
            <a:pPr algn="ctr"/>
            <a:r>
              <a:rPr lang="id-ID" b="1" dirty="0"/>
              <a:t>MORAL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 rot="327766">
            <a:off x="498263" y="2060848"/>
            <a:ext cx="6768752" cy="4464496"/>
          </a:xfrm>
          <a:gradFill flip="none" rotWithShape="1">
            <a:gsLst>
              <a:gs pos="17000">
                <a:schemeClr val="accent3">
                  <a:shade val="30000"/>
                  <a:satMod val="130000"/>
                  <a:alpha val="20000"/>
                </a:schemeClr>
              </a:gs>
              <a:gs pos="73000">
                <a:schemeClr val="accent3">
                  <a:shade val="65000"/>
                  <a:satMod val="130000"/>
                </a:schemeClr>
              </a:gs>
              <a:gs pos="87000">
                <a:schemeClr val="accent3">
                  <a:shade val="94000"/>
                  <a:satMod val="135000"/>
                </a:schemeClr>
              </a:gs>
            </a:gsLst>
            <a:lin ang="8100000" scaled="1"/>
            <a:tileRect/>
          </a:gradFill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noAutofit/>
          </a:bodyPr>
          <a:lstStyle/>
          <a:p>
            <a:pPr>
              <a:spcBef>
                <a:spcPts val="0"/>
              </a:spcBef>
            </a:pPr>
            <a:r>
              <a:rPr lang="en-US" sz="2400" dirty="0"/>
              <a:t>Bahasa &gt;&gt; </a:t>
            </a:r>
            <a:r>
              <a:rPr lang="id-ID" altLang="en-US" sz="2400" dirty="0">
                <a:solidFill>
                  <a:srgbClr val="FFFF00"/>
                </a:solidFill>
              </a:rPr>
              <a:t>Latin “mores” kata jama’ dari “mos” yang berarti adat kebiasaan.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lang="en-US" altLang="en-US" sz="2400" dirty="0" err="1">
                <a:solidFill>
                  <a:srgbClr val="FFFF00"/>
                </a:solidFill>
              </a:rPr>
              <a:t>Dlm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lang="en-US" altLang="en-US" sz="2400" dirty="0" err="1">
                <a:solidFill>
                  <a:srgbClr val="FFFF00"/>
                </a:solidFill>
              </a:rPr>
              <a:t>bhs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lang="id-ID" altLang="en-US" sz="2400" dirty="0">
                <a:solidFill>
                  <a:srgbClr val="FFFF00"/>
                </a:solidFill>
              </a:rPr>
              <a:t>Indonesia, diterjemahkan dengan arti susila.</a:t>
            </a:r>
            <a:endParaRPr lang="en-US" altLang="en-US" sz="2400" dirty="0">
              <a:solidFill>
                <a:srgbClr val="FFFF00"/>
              </a:solidFill>
            </a:endParaRPr>
          </a:p>
          <a:p>
            <a:pPr>
              <a:spcBef>
                <a:spcPts val="0"/>
              </a:spcBef>
            </a:pPr>
            <a:endParaRPr lang="en-US" sz="2400" dirty="0">
              <a:solidFill>
                <a:srgbClr val="FFFF00"/>
              </a:solidFill>
            </a:endParaRPr>
          </a:p>
          <a:p>
            <a:pPr>
              <a:spcBef>
                <a:spcPts val="0"/>
              </a:spcBef>
            </a:pPr>
            <a:r>
              <a:rPr lang="id-ID" sz="2400" dirty="0"/>
              <a:t>Moral</a:t>
            </a:r>
            <a:r>
              <a:rPr lang="id-ID" sz="2400" dirty="0">
                <a:solidFill>
                  <a:srgbClr val="FFFF00"/>
                </a:solidFill>
              </a:rPr>
              <a:t> » Perwujudan dari nilai-nilai dalam ETIKA</a:t>
            </a:r>
          </a:p>
          <a:p>
            <a:pPr>
              <a:spcBef>
                <a:spcPts val="0"/>
              </a:spcBef>
            </a:pPr>
            <a:r>
              <a:rPr lang="id-ID" sz="2400" dirty="0">
                <a:solidFill>
                  <a:srgbClr val="FFFF00"/>
                </a:solidFill>
              </a:rPr>
              <a:t>Artinya</a:t>
            </a:r>
            <a:r>
              <a:rPr lang="id-ID" sz="2400" dirty="0">
                <a:solidFill>
                  <a:schemeClr val="tx1"/>
                </a:solidFill>
              </a:rPr>
              <a:t> » Moral merupakan praktik dari ETIKA</a:t>
            </a:r>
          </a:p>
          <a:p>
            <a:pPr>
              <a:spcBef>
                <a:spcPts val="0"/>
              </a:spcBef>
            </a:pPr>
            <a:r>
              <a:rPr lang="id-ID" sz="2400" dirty="0">
                <a:solidFill>
                  <a:srgbClr val="FFFF00"/>
                </a:solidFill>
              </a:rPr>
              <a:t>Contoh</a:t>
            </a:r>
            <a:r>
              <a:rPr lang="id-ID" sz="2400" dirty="0">
                <a:solidFill>
                  <a:schemeClr val="tx1"/>
                </a:solidFill>
              </a:rPr>
              <a:t>, Kita tahu bahwa mengapa berbohong itu BURUK </a:t>
            </a:r>
            <a:r>
              <a:rPr lang="id-ID" sz="2400" dirty="0"/>
              <a:t>dan jujur itu BAIK, dari ETIKA, dan perbuatan kita tidak melakukan kebohongan [jujur] itu adalah MORAL.</a:t>
            </a:r>
          </a:p>
        </p:txBody>
      </p:sp>
      <p:pic>
        <p:nvPicPr>
          <p:cNvPr id="6147" name="Picture 3" descr="C:\Users\Lenovo Ideapad\Downloads\Akhlaq\stock-photo-moral-values-ethics-concept-isolated-phrase-in-vintage-letterpress-wood-type-99219347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55632">
            <a:off x="6384031" y="228263"/>
            <a:ext cx="3456384" cy="1017587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C:\Users\Lenovo Ideapad\Downloads\Akhlaq\standing_at_the_crossroadsbanner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71817">
            <a:off x="8413847" y="1124744"/>
            <a:ext cx="3168352" cy="2808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9" name="Picture 5" descr="C:\Users\Lenovo Ideapad\Downloads\Akhlaq\2412129_orig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073026">
            <a:off x="7650778" y="4073564"/>
            <a:ext cx="3937687" cy="2746276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77585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theme/_rels/theme1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5.jpeg"/></Relationships>
</file>

<file path=ppt/theme/_rels/theme1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5.jpeg"/></Relationships>
</file>

<file path=ppt/theme/_rels/theme1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7.jpeg"/></Relationships>
</file>

<file path=ppt/theme/_rels/them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theme/_rels/theme1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5.jpeg"/></Relationships>
</file>

<file path=ppt/theme/_rels/theme1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5.jpeg"/></Relationships>
</file>

<file path=ppt/theme/_rels/theme1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5.jpeg"/></Relationships>
</file>

<file path=ppt/theme/_rels/theme19.xml.rels><?xml version="1.0" encoding="UTF-8" standalone="yes"?>
<Relationships xmlns="http://schemas.openxmlformats.org/package/2006/relationships"><Relationship Id="rId1" Type="http://schemas.openxmlformats.org/officeDocument/2006/relationships/image" Target="../media/image15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0.xml.rels><?xml version="1.0" encoding="UTF-8" standalone="yes"?>
<Relationships xmlns="http://schemas.openxmlformats.org/package/2006/relationships"><Relationship Id="rId1" Type="http://schemas.openxmlformats.org/officeDocument/2006/relationships/image" Target="../media/image15.jpeg"/></Relationships>
</file>

<file path=ppt/theme/_rels/theme2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5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7.jpeg"/></Relationships>
</file>

<file path=ppt/theme/_rels/them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theme/_rels/them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image" Target="../media/image12.jpeg"/></Relationships>
</file>

<file path=ppt/theme/_rels/theme9.xml.rels><?xml version="1.0" encoding="UTF-8" standalone="yes"?>
<Relationships xmlns="http://schemas.openxmlformats.org/package/2006/relationships"><Relationship Id="rId1" Type="http://schemas.openxmlformats.org/officeDocument/2006/relationships/image" Target="../media/image14.jpeg"/></Relationships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Butterfly">
  <a:themeElements>
    <a:clrScheme name="Butterfly">
      <a:dk1>
        <a:sysClr val="windowText" lastClr="000000"/>
      </a:dk1>
      <a:lt1>
        <a:sysClr val="window" lastClr="FFFFFF"/>
      </a:lt1>
      <a:dk2>
        <a:srgbClr val="444D26"/>
      </a:dk2>
      <a:lt2>
        <a:srgbClr val="F9FDEF"/>
      </a:lt2>
      <a:accent1>
        <a:srgbClr val="4B7937"/>
      </a:accent1>
      <a:accent2>
        <a:srgbClr val="B79214"/>
      </a:accent2>
      <a:accent3>
        <a:srgbClr val="935409"/>
      </a:accent3>
      <a:accent4>
        <a:srgbClr val="7153A0"/>
      </a:accent4>
      <a:accent5>
        <a:srgbClr val="4E74A3"/>
      </a:accent5>
      <a:accent6>
        <a:srgbClr val="6F6702"/>
      </a:accent6>
      <a:hlink>
        <a:srgbClr val="CB7E0E"/>
      </a:hlink>
      <a:folHlink>
        <a:srgbClr val="7C9263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Butterfly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50000"/>
              </a:schemeClr>
            </a:gs>
            <a:gs pos="35000">
              <a:schemeClr val="phClr">
                <a:tint val="65000"/>
                <a:satMod val="180000"/>
              </a:schemeClr>
            </a:gs>
            <a:gs pos="100000">
              <a:schemeClr val="phClr">
                <a:tint val="50000"/>
                <a:satMod val="20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30000"/>
                <a:satMod val="130000"/>
              </a:schemeClr>
            </a:gs>
            <a:gs pos="80000">
              <a:schemeClr val="phClr">
                <a:shade val="65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1016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soft" dir="tl">
              <a:rot lat="0" lon="0" rev="6000000"/>
            </a:lightRig>
          </a:scene3d>
          <a:sp3d prstMaterial="powder">
            <a:bevelT w="0" h="0"/>
          </a:sp3d>
        </a:effectStyle>
        <a:effectStyle>
          <a:effectLst>
            <a:innerShdw blurRad="1270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morning" dir="t">
              <a:rot lat="0" lon="0" rev="11400000"/>
            </a:lightRig>
          </a:scene3d>
          <a:sp3d prstMaterial="translucentPowder">
            <a:bevelT w="88900" h="38100" prst="softRound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  <a:satMod val="165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2_Butterfly">
  <a:themeElements>
    <a:clrScheme name="Butterfly">
      <a:dk1>
        <a:sysClr val="windowText" lastClr="000000"/>
      </a:dk1>
      <a:lt1>
        <a:sysClr val="window" lastClr="FFFFFF"/>
      </a:lt1>
      <a:dk2>
        <a:srgbClr val="444D26"/>
      </a:dk2>
      <a:lt2>
        <a:srgbClr val="F9FDEF"/>
      </a:lt2>
      <a:accent1>
        <a:srgbClr val="4B7937"/>
      </a:accent1>
      <a:accent2>
        <a:srgbClr val="B79214"/>
      </a:accent2>
      <a:accent3>
        <a:srgbClr val="935409"/>
      </a:accent3>
      <a:accent4>
        <a:srgbClr val="7153A0"/>
      </a:accent4>
      <a:accent5>
        <a:srgbClr val="4E74A3"/>
      </a:accent5>
      <a:accent6>
        <a:srgbClr val="6F6702"/>
      </a:accent6>
      <a:hlink>
        <a:srgbClr val="CB7E0E"/>
      </a:hlink>
      <a:folHlink>
        <a:srgbClr val="7C9263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Butterfly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50000"/>
              </a:schemeClr>
            </a:gs>
            <a:gs pos="35000">
              <a:schemeClr val="phClr">
                <a:tint val="65000"/>
                <a:satMod val="180000"/>
              </a:schemeClr>
            </a:gs>
            <a:gs pos="100000">
              <a:schemeClr val="phClr">
                <a:tint val="50000"/>
                <a:satMod val="20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30000"/>
                <a:satMod val="130000"/>
              </a:schemeClr>
            </a:gs>
            <a:gs pos="80000">
              <a:schemeClr val="phClr">
                <a:shade val="65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1016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soft" dir="tl">
              <a:rot lat="0" lon="0" rev="6000000"/>
            </a:lightRig>
          </a:scene3d>
          <a:sp3d prstMaterial="powder">
            <a:bevelT w="0" h="0"/>
          </a:sp3d>
        </a:effectStyle>
        <a:effectStyle>
          <a:effectLst>
            <a:innerShdw blurRad="1270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morning" dir="t">
              <a:rot lat="0" lon="0" rev="11400000"/>
            </a:lightRig>
          </a:scene3d>
          <a:sp3d prstMaterial="translucentPowder">
            <a:bevelT w="88900" h="38100" prst="softRound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  <a:satMod val="165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Apothecary">
  <a:themeElements>
    <a:clrScheme name="Apothecary">
      <a:dk1>
        <a:sysClr val="windowText" lastClr="000000"/>
      </a:dk1>
      <a:lt1>
        <a:sysClr val="window" lastClr="FFFFFF"/>
      </a:lt1>
      <a:dk2>
        <a:srgbClr val="564B3C"/>
      </a:dk2>
      <a:lt2>
        <a:srgbClr val="ECEDD1"/>
      </a:lt2>
      <a:accent1>
        <a:srgbClr val="93A299"/>
      </a:accent1>
      <a:accent2>
        <a:srgbClr val="CF543F"/>
      </a:accent2>
      <a:accent3>
        <a:srgbClr val="B5AE53"/>
      </a:accent3>
      <a:accent4>
        <a:srgbClr val="848058"/>
      </a:accent4>
      <a:accent5>
        <a:srgbClr val="E8B54D"/>
      </a:accent5>
      <a:accent6>
        <a:srgbClr val="786C71"/>
      </a:accent6>
      <a:hlink>
        <a:srgbClr val="CCCC00"/>
      </a:hlink>
      <a:folHlink>
        <a:srgbClr val="B2B2B2"/>
      </a:folHlink>
    </a:clrScheme>
    <a:fontScheme name="Apothecary">
      <a:majorFont>
        <a:latin typeface="Book Antiqua"/>
        <a:ea typeface=""/>
        <a:cs typeface=""/>
        <a:font script="Jpan" typeface="HGS明朝B"/>
        <a:font script="Hang" typeface="HY견명조"/>
        <a:font script="Hans" typeface="宋体"/>
        <a:font script="Hant" typeface="新細明體"/>
        <a:font script="Arab" typeface="Times New Roman"/>
        <a:font script="Hebr" typeface="David"/>
        <a:font script="Thai" typeface="Eucrosia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견명조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Apothecary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100000"/>
              </a:schemeClr>
            </a:gs>
            <a:gs pos="68000">
              <a:schemeClr val="phClr">
                <a:tint val="77000"/>
                <a:satMod val="100000"/>
              </a:schemeClr>
            </a:gs>
            <a:gs pos="81000">
              <a:schemeClr val="phClr">
                <a:tint val="79000"/>
                <a:satMod val="100000"/>
              </a:schemeClr>
            </a:gs>
            <a:gs pos="86000">
              <a:schemeClr val="phClr">
                <a:tint val="73000"/>
                <a:satMod val="100000"/>
              </a:schemeClr>
            </a:gs>
            <a:gs pos="100000">
              <a:schemeClr val="phClr">
                <a:tint val="35000"/>
                <a:sat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73000"/>
                <a:shade val="100000"/>
                <a:satMod val="150000"/>
              </a:schemeClr>
            </a:gs>
            <a:gs pos="25000">
              <a:schemeClr val="phClr">
                <a:tint val="96000"/>
                <a:shade val="80000"/>
                <a:satMod val="105000"/>
              </a:schemeClr>
            </a:gs>
            <a:gs pos="38000">
              <a:schemeClr val="phClr">
                <a:tint val="96000"/>
                <a:shade val="59000"/>
                <a:satMod val="120000"/>
              </a:schemeClr>
            </a:gs>
            <a:gs pos="55000">
              <a:schemeClr val="phClr">
                <a:tint val="100000"/>
                <a:shade val="57000"/>
                <a:satMod val="120000"/>
              </a:schemeClr>
            </a:gs>
            <a:gs pos="80000">
              <a:schemeClr val="phClr">
                <a:tint val="100000"/>
                <a:shade val="56000"/>
                <a:satMod val="145000"/>
              </a:schemeClr>
            </a:gs>
            <a:gs pos="88000">
              <a:schemeClr val="phClr">
                <a:tint val="100000"/>
                <a:shade val="63000"/>
                <a:satMod val="160000"/>
              </a:schemeClr>
            </a:gs>
            <a:gs pos="100000">
              <a:schemeClr val="phClr">
                <a:tint val="99000"/>
                <a:shade val="100000"/>
                <a:satMod val="155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  <a:scene3d>
            <a:camera prst="orthographicFront">
              <a:rot lat="0" lon="0" rev="0"/>
            </a:camera>
            <a:lightRig rig="glow" dir="tl">
              <a:rot lat="0" lon="0" rev="1800000"/>
            </a:lightRig>
          </a:scene3d>
          <a:sp3d contourW="10160" prstMaterial="dkEdge">
            <a:bevelT w="0" h="0" prst="angle"/>
            <a:contourClr>
              <a:schemeClr val="phClr">
                <a:shade val="30000"/>
                <a:satMod val="150000"/>
              </a:schemeClr>
            </a:contourClr>
          </a:sp3d>
        </a:effectStyle>
        <a:effectStyle>
          <a:effectLst>
            <a:glow rad="50800">
              <a:schemeClr val="phClr">
                <a:tint val="68000"/>
                <a:shade val="93000"/>
                <a:alpha val="37000"/>
                <a:satMod val="250000"/>
              </a:schemeClr>
            </a:glow>
          </a:effectLst>
          <a:scene3d>
            <a:camera prst="orthographicFront">
              <a:rot lat="0" lon="0" rev="0"/>
            </a:camera>
            <a:lightRig rig="glow" dir="t">
              <a:rot lat="0" lon="0" rev="1800000"/>
            </a:lightRig>
          </a:scene3d>
          <a:sp3d contourW="10160" prstMaterial="dkEdge">
            <a:bevelT w="20320" h="19050" prst="angle"/>
            <a:contourClr>
              <a:schemeClr val="phClr">
                <a:shade val="30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3000"/>
            <a:satMod val="14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70000"/>
                <a:satMod val="170000"/>
              </a:schemeClr>
              <a:schemeClr val="phClr">
                <a:shade val="70000"/>
                <a:satMod val="13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_Pushpin">
  <a:themeElements>
    <a:clrScheme name="Pushpin">
      <a:dk1>
        <a:sysClr val="windowText" lastClr="000000"/>
      </a:dk1>
      <a:lt1>
        <a:sysClr val="window" lastClr="FFFFFF"/>
      </a:lt1>
      <a:dk2>
        <a:srgbClr val="465E9C"/>
      </a:dk2>
      <a:lt2>
        <a:srgbClr val="CCDDEA"/>
      </a:lt2>
      <a:accent1>
        <a:srgbClr val="FDA023"/>
      </a:accent1>
      <a:accent2>
        <a:srgbClr val="AA2B1E"/>
      </a:accent2>
      <a:accent3>
        <a:srgbClr val="71685C"/>
      </a:accent3>
      <a:accent4>
        <a:srgbClr val="64A73B"/>
      </a:accent4>
      <a:accent5>
        <a:srgbClr val="EB5605"/>
      </a:accent5>
      <a:accent6>
        <a:srgbClr val="B9CA1A"/>
      </a:accent6>
      <a:hlink>
        <a:srgbClr val="D83E2C"/>
      </a:hlink>
      <a:folHlink>
        <a:srgbClr val="ED7D27"/>
      </a:folHlink>
    </a:clrScheme>
    <a:fontScheme name="Pushpin">
      <a:majorFont>
        <a:latin typeface="Constantia"/>
        <a:ea typeface=""/>
        <a:cs typeface=""/>
        <a:font script="Jpan" typeface="HGS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Grek" typeface="Arial"/>
        <a:font script="Cyrl" typeface="Arial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ushpin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180000"/>
                <a:lumMod val="100000"/>
              </a:schemeClr>
            </a:gs>
            <a:gs pos="40000">
              <a:schemeClr val="phClr">
                <a:tint val="60000"/>
                <a:satMod val="130000"/>
                <a:lumMod val="100000"/>
              </a:schemeClr>
            </a:gs>
            <a:gs pos="100000">
              <a:schemeClr val="phClr">
                <a:tint val="96000"/>
                <a:lumMod val="108000"/>
              </a:schemeClr>
            </a:gs>
          </a:gsLst>
          <a:lin ang="5400000" scaled="0"/>
        </a:gradFill>
        <a:gradFill rotWithShape="1">
          <a:gsLst>
            <a:gs pos="0">
              <a:schemeClr val="phClr"/>
            </a:gs>
            <a:gs pos="100000">
              <a:schemeClr val="phClr">
                <a:shade val="76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80000"/>
              <a:lumMod val="9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38100" dir="4800000" sx="98000" sy="98000" rotWithShape="0">
              <a:srgbClr val="000000">
                <a:alpha val="32000"/>
              </a:srgbClr>
            </a:outerShdw>
          </a:effectLst>
        </a:effectStyle>
        <a:effectStyle>
          <a:effectLst>
            <a:outerShdw blurRad="38100" dist="38100" dir="4800000" sx="96000" sy="96000" rotWithShape="0">
              <a:srgbClr val="000000">
                <a:alpha val="4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3240000"/>
            </a:lightRig>
          </a:scene3d>
          <a:sp3d>
            <a:bevelT w="28575" h="28575"/>
          </a:sp3d>
        </a:effectStyle>
      </a:effectStyleLst>
      <a:bgFillStyleLst>
        <a:solidFill>
          <a:schemeClr val="phClr">
            <a:tint val="93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shade val="80000"/>
                <a:satMod val="140000"/>
                <a:lumMod val="50000"/>
              </a:schemeClr>
              <a:schemeClr val="phClr">
                <a:tint val="95000"/>
                <a:satMod val="180000"/>
                <a:lumMod val="160000"/>
              </a:schemeClr>
            </a:duotone>
          </a:blip>
          <a:stretch/>
        </a:blipFill>
        <a:blipFill rotWithShape="1">
          <a:blip xmlns:r="http://schemas.openxmlformats.org/officeDocument/2006/relationships" r:embed="rId2">
            <a:duotone>
              <a:schemeClr val="phClr">
                <a:tint val="98000"/>
                <a:shade val="90000"/>
                <a:satMod val="120000"/>
                <a:lumMod val="54000"/>
              </a:schemeClr>
              <a:schemeClr val="phClr">
                <a:tint val="80000"/>
                <a:satMod val="160000"/>
                <a:lumMod val="140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3_Butterfly">
  <a:themeElements>
    <a:clrScheme name="Butterfly">
      <a:dk1>
        <a:sysClr val="windowText" lastClr="000000"/>
      </a:dk1>
      <a:lt1>
        <a:sysClr val="window" lastClr="FFFFFF"/>
      </a:lt1>
      <a:dk2>
        <a:srgbClr val="444D26"/>
      </a:dk2>
      <a:lt2>
        <a:srgbClr val="F9FDEF"/>
      </a:lt2>
      <a:accent1>
        <a:srgbClr val="4B7937"/>
      </a:accent1>
      <a:accent2>
        <a:srgbClr val="B79214"/>
      </a:accent2>
      <a:accent3>
        <a:srgbClr val="935409"/>
      </a:accent3>
      <a:accent4>
        <a:srgbClr val="7153A0"/>
      </a:accent4>
      <a:accent5>
        <a:srgbClr val="4E74A3"/>
      </a:accent5>
      <a:accent6>
        <a:srgbClr val="6F6702"/>
      </a:accent6>
      <a:hlink>
        <a:srgbClr val="CB7E0E"/>
      </a:hlink>
      <a:folHlink>
        <a:srgbClr val="7C9263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Butterfly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50000"/>
              </a:schemeClr>
            </a:gs>
            <a:gs pos="35000">
              <a:schemeClr val="phClr">
                <a:tint val="65000"/>
                <a:satMod val="180000"/>
              </a:schemeClr>
            </a:gs>
            <a:gs pos="100000">
              <a:schemeClr val="phClr">
                <a:tint val="50000"/>
                <a:satMod val="20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30000"/>
                <a:satMod val="130000"/>
              </a:schemeClr>
            </a:gs>
            <a:gs pos="80000">
              <a:schemeClr val="phClr">
                <a:shade val="65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1016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soft" dir="tl">
              <a:rot lat="0" lon="0" rev="6000000"/>
            </a:lightRig>
          </a:scene3d>
          <a:sp3d prstMaterial="powder">
            <a:bevelT w="0" h="0"/>
          </a:sp3d>
        </a:effectStyle>
        <a:effectStyle>
          <a:effectLst>
            <a:innerShdw blurRad="1270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morning" dir="t">
              <a:rot lat="0" lon="0" rev="11400000"/>
            </a:lightRig>
          </a:scene3d>
          <a:sp3d prstMaterial="translucentPowder">
            <a:bevelT w="88900" h="38100" prst="softRound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  <a:satMod val="165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4_Butterfly">
  <a:themeElements>
    <a:clrScheme name="Butterfly">
      <a:dk1>
        <a:sysClr val="windowText" lastClr="000000"/>
      </a:dk1>
      <a:lt1>
        <a:sysClr val="window" lastClr="FFFFFF"/>
      </a:lt1>
      <a:dk2>
        <a:srgbClr val="444D26"/>
      </a:dk2>
      <a:lt2>
        <a:srgbClr val="F9FDEF"/>
      </a:lt2>
      <a:accent1>
        <a:srgbClr val="4B7937"/>
      </a:accent1>
      <a:accent2>
        <a:srgbClr val="B79214"/>
      </a:accent2>
      <a:accent3>
        <a:srgbClr val="935409"/>
      </a:accent3>
      <a:accent4>
        <a:srgbClr val="7153A0"/>
      </a:accent4>
      <a:accent5>
        <a:srgbClr val="4E74A3"/>
      </a:accent5>
      <a:accent6>
        <a:srgbClr val="6F6702"/>
      </a:accent6>
      <a:hlink>
        <a:srgbClr val="CB7E0E"/>
      </a:hlink>
      <a:folHlink>
        <a:srgbClr val="7C9263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Butterfly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50000"/>
              </a:schemeClr>
            </a:gs>
            <a:gs pos="35000">
              <a:schemeClr val="phClr">
                <a:tint val="65000"/>
                <a:satMod val="180000"/>
              </a:schemeClr>
            </a:gs>
            <a:gs pos="100000">
              <a:schemeClr val="phClr">
                <a:tint val="50000"/>
                <a:satMod val="20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30000"/>
                <a:satMod val="130000"/>
              </a:schemeClr>
            </a:gs>
            <a:gs pos="80000">
              <a:schemeClr val="phClr">
                <a:shade val="65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1016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soft" dir="tl">
              <a:rot lat="0" lon="0" rev="6000000"/>
            </a:lightRig>
          </a:scene3d>
          <a:sp3d prstMaterial="powder">
            <a:bevelT w="0" h="0"/>
          </a:sp3d>
        </a:effectStyle>
        <a:effectStyle>
          <a:effectLst>
            <a:innerShdw blurRad="1270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morning" dir="t">
              <a:rot lat="0" lon="0" rev="11400000"/>
            </a:lightRig>
          </a:scene3d>
          <a:sp3d prstMaterial="translucentPowder">
            <a:bevelT w="88900" h="38100" prst="softRound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  <a:satMod val="165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5_Butterfly">
  <a:themeElements>
    <a:clrScheme name="Butterfly">
      <a:dk1>
        <a:sysClr val="windowText" lastClr="000000"/>
      </a:dk1>
      <a:lt1>
        <a:sysClr val="window" lastClr="FFFFFF"/>
      </a:lt1>
      <a:dk2>
        <a:srgbClr val="444D26"/>
      </a:dk2>
      <a:lt2>
        <a:srgbClr val="F9FDEF"/>
      </a:lt2>
      <a:accent1>
        <a:srgbClr val="4B7937"/>
      </a:accent1>
      <a:accent2>
        <a:srgbClr val="B79214"/>
      </a:accent2>
      <a:accent3>
        <a:srgbClr val="935409"/>
      </a:accent3>
      <a:accent4>
        <a:srgbClr val="7153A0"/>
      </a:accent4>
      <a:accent5>
        <a:srgbClr val="4E74A3"/>
      </a:accent5>
      <a:accent6>
        <a:srgbClr val="6F6702"/>
      </a:accent6>
      <a:hlink>
        <a:srgbClr val="CB7E0E"/>
      </a:hlink>
      <a:folHlink>
        <a:srgbClr val="7C9263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Butterfly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50000"/>
              </a:schemeClr>
            </a:gs>
            <a:gs pos="35000">
              <a:schemeClr val="phClr">
                <a:tint val="65000"/>
                <a:satMod val="180000"/>
              </a:schemeClr>
            </a:gs>
            <a:gs pos="100000">
              <a:schemeClr val="phClr">
                <a:tint val="50000"/>
                <a:satMod val="20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30000"/>
                <a:satMod val="130000"/>
              </a:schemeClr>
            </a:gs>
            <a:gs pos="80000">
              <a:schemeClr val="phClr">
                <a:shade val="65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1016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soft" dir="tl">
              <a:rot lat="0" lon="0" rev="6000000"/>
            </a:lightRig>
          </a:scene3d>
          <a:sp3d prstMaterial="powder">
            <a:bevelT w="0" h="0"/>
          </a:sp3d>
        </a:effectStyle>
        <a:effectStyle>
          <a:effectLst>
            <a:innerShdw blurRad="1270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morning" dir="t">
              <a:rot lat="0" lon="0" rev="11400000"/>
            </a:lightRig>
          </a:scene3d>
          <a:sp3d prstMaterial="translucentPowder">
            <a:bevelT w="88900" h="38100" prst="softRound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  <a:satMod val="165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6_Butterfly">
  <a:themeElements>
    <a:clrScheme name="Butterfly">
      <a:dk1>
        <a:sysClr val="windowText" lastClr="000000"/>
      </a:dk1>
      <a:lt1>
        <a:sysClr val="window" lastClr="FFFFFF"/>
      </a:lt1>
      <a:dk2>
        <a:srgbClr val="444D26"/>
      </a:dk2>
      <a:lt2>
        <a:srgbClr val="F9FDEF"/>
      </a:lt2>
      <a:accent1>
        <a:srgbClr val="4B7937"/>
      </a:accent1>
      <a:accent2>
        <a:srgbClr val="B79214"/>
      </a:accent2>
      <a:accent3>
        <a:srgbClr val="935409"/>
      </a:accent3>
      <a:accent4>
        <a:srgbClr val="7153A0"/>
      </a:accent4>
      <a:accent5>
        <a:srgbClr val="4E74A3"/>
      </a:accent5>
      <a:accent6>
        <a:srgbClr val="6F6702"/>
      </a:accent6>
      <a:hlink>
        <a:srgbClr val="CB7E0E"/>
      </a:hlink>
      <a:folHlink>
        <a:srgbClr val="7C9263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Butterfly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50000"/>
              </a:schemeClr>
            </a:gs>
            <a:gs pos="35000">
              <a:schemeClr val="phClr">
                <a:tint val="65000"/>
                <a:satMod val="180000"/>
              </a:schemeClr>
            </a:gs>
            <a:gs pos="100000">
              <a:schemeClr val="phClr">
                <a:tint val="50000"/>
                <a:satMod val="20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30000"/>
                <a:satMod val="130000"/>
              </a:schemeClr>
            </a:gs>
            <a:gs pos="80000">
              <a:schemeClr val="phClr">
                <a:shade val="65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1016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soft" dir="tl">
              <a:rot lat="0" lon="0" rev="6000000"/>
            </a:lightRig>
          </a:scene3d>
          <a:sp3d prstMaterial="powder">
            <a:bevelT w="0" h="0"/>
          </a:sp3d>
        </a:effectStyle>
        <a:effectStyle>
          <a:effectLst>
            <a:innerShdw blurRad="1270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morning" dir="t">
              <a:rot lat="0" lon="0" rev="11400000"/>
            </a:lightRig>
          </a:scene3d>
          <a:sp3d prstMaterial="translucentPowder">
            <a:bevelT w="88900" h="38100" prst="softRound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  <a:satMod val="165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Quotable">
  <a:themeElements>
    <a:clrScheme name="Custom 4">
      <a:dk1>
        <a:srgbClr val="000000"/>
      </a:dk1>
      <a:lt1>
        <a:sysClr val="window" lastClr="FFFFFF"/>
      </a:lt1>
      <a:dk2>
        <a:srgbClr val="39302A"/>
      </a:dk2>
      <a:lt2>
        <a:srgbClr val="FFFFFF"/>
      </a:lt2>
      <a:accent1>
        <a:srgbClr val="FFFFFF"/>
      </a:accent1>
      <a:accent2>
        <a:srgbClr val="F8931D"/>
      </a:accent2>
      <a:accent3>
        <a:srgbClr val="CE8D3E"/>
      </a:accent3>
      <a:accent4>
        <a:srgbClr val="EC7016"/>
      </a:accent4>
      <a:accent5>
        <a:srgbClr val="E64823"/>
      </a:accent5>
      <a:accent6>
        <a:srgbClr val="9C6A6A"/>
      </a:accent6>
      <a:hlink>
        <a:srgbClr val="2998E3"/>
      </a:hlink>
      <a:folHlink>
        <a:srgbClr val="7F723D"/>
      </a:folHlink>
    </a:clrScheme>
    <a:fontScheme name="Garamond-Trebuchet MS">
      <a:majorFont>
        <a:latin typeface="Garamond" panose="02020404030301010803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Quotable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lumMod val="105000"/>
              </a:schemeClr>
            </a:gs>
            <a:gs pos="100000">
              <a:schemeClr val="phClr">
                <a:tint val="90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tint val="98000"/>
                <a:lumMod val="102000"/>
              </a:schemeClr>
              <a:schemeClr val="phClr">
                <a:shade val="98000"/>
                <a:lumMod val="98000"/>
              </a:schemeClr>
            </a:duotone>
          </a:blip>
          <a:tile tx="0" ty="0" sx="100000" sy="100000" flip="none" algn="tl"/>
        </a:blipFill>
      </a:fillStyleLst>
      <a:lnStyleLst>
        <a:ln w="9525" cap="rnd" cmpd="sng" algn="ctr">
          <a:solidFill>
            <a:schemeClr val="phClr"/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innerShdw blurRad="63500" dist="25400" dir="13500000">
              <a:srgbClr val="000000">
                <a:alpha val="75000"/>
              </a:srgbClr>
            </a:inn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100000"/>
              </a:schemeClr>
            </a:gs>
            <a:gs pos="100000">
              <a:schemeClr val="phClr">
                <a:tint val="84000"/>
                <a:shade val="84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4000"/>
                <a:shade val="90000"/>
                <a:satMod val="120000"/>
                <a:lumMod val="90000"/>
              </a:schemeClr>
            </a:gs>
            <a:gs pos="100000">
              <a:schemeClr val="phClr"/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Quotable" id="{39EC5628-30ED-4578-ACD8-9820EDB8E15A}" vid="{6F3559E9-1A4C-49D8-94D4-F41003531C49}"/>
    </a:ext>
  </a:extLst>
</a:theme>
</file>

<file path=ppt/theme/theme20.xml><?xml version="1.0" encoding="utf-8"?>
<a:theme xmlns:a="http://schemas.openxmlformats.org/drawingml/2006/main" name="7_Butterfly">
  <a:themeElements>
    <a:clrScheme name="Butterfly">
      <a:dk1>
        <a:sysClr val="windowText" lastClr="000000"/>
      </a:dk1>
      <a:lt1>
        <a:sysClr val="window" lastClr="FFFFFF"/>
      </a:lt1>
      <a:dk2>
        <a:srgbClr val="444D26"/>
      </a:dk2>
      <a:lt2>
        <a:srgbClr val="F9FDEF"/>
      </a:lt2>
      <a:accent1>
        <a:srgbClr val="4B7937"/>
      </a:accent1>
      <a:accent2>
        <a:srgbClr val="B79214"/>
      </a:accent2>
      <a:accent3>
        <a:srgbClr val="935409"/>
      </a:accent3>
      <a:accent4>
        <a:srgbClr val="7153A0"/>
      </a:accent4>
      <a:accent5>
        <a:srgbClr val="4E74A3"/>
      </a:accent5>
      <a:accent6>
        <a:srgbClr val="6F6702"/>
      </a:accent6>
      <a:hlink>
        <a:srgbClr val="CB7E0E"/>
      </a:hlink>
      <a:folHlink>
        <a:srgbClr val="7C9263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Butterfly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50000"/>
              </a:schemeClr>
            </a:gs>
            <a:gs pos="35000">
              <a:schemeClr val="phClr">
                <a:tint val="65000"/>
                <a:satMod val="180000"/>
              </a:schemeClr>
            </a:gs>
            <a:gs pos="100000">
              <a:schemeClr val="phClr">
                <a:tint val="50000"/>
                <a:satMod val="20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30000"/>
                <a:satMod val="130000"/>
              </a:schemeClr>
            </a:gs>
            <a:gs pos="80000">
              <a:schemeClr val="phClr">
                <a:shade val="65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1016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soft" dir="tl">
              <a:rot lat="0" lon="0" rev="6000000"/>
            </a:lightRig>
          </a:scene3d>
          <a:sp3d prstMaterial="powder">
            <a:bevelT w="0" h="0"/>
          </a:sp3d>
        </a:effectStyle>
        <a:effectStyle>
          <a:effectLst>
            <a:innerShdw blurRad="1270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morning" dir="t">
              <a:rot lat="0" lon="0" rev="11400000"/>
            </a:lightRig>
          </a:scene3d>
          <a:sp3d prstMaterial="translucentPowder">
            <a:bevelT w="88900" h="38100" prst="softRound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  <a:satMod val="165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Hermeneutika Madzhab Jogja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2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3.xml><?xml version="1.0" encoding="utf-8"?>
<a:theme xmlns:a="http://schemas.openxmlformats.org/drawingml/2006/main" name="9_Butterfly">
  <a:themeElements>
    <a:clrScheme name="Solstice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Metro">
      <a:majorFont>
        <a:latin typeface="Consolas"/>
        <a:ea typeface=""/>
        <a:cs typeface=""/>
        <a:font script="Jpan" typeface="HG丸ｺﾞｼｯｸM-PRO"/>
        <a:font script="Hang" typeface="HY중고딕"/>
        <a:font script="Hans" typeface="华文楷体"/>
        <a:font script="Hant" typeface="新細明體"/>
        <a:font script="Arab" typeface="Tahoma"/>
        <a:font script="Hebr" typeface="Levenim MT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orbel"/>
        <a:ea typeface=""/>
        <a:cs typeface=""/>
        <a:font script="Jpan" typeface="HGｺﾞｼｯｸM"/>
        <a:font script="Hang" typeface="맑은 고딕"/>
        <a:font script="Hans" typeface="宋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Butterfly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50000"/>
              </a:schemeClr>
            </a:gs>
            <a:gs pos="35000">
              <a:schemeClr val="phClr">
                <a:tint val="65000"/>
                <a:satMod val="180000"/>
              </a:schemeClr>
            </a:gs>
            <a:gs pos="100000">
              <a:schemeClr val="phClr">
                <a:tint val="50000"/>
                <a:satMod val="20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30000"/>
                <a:satMod val="130000"/>
              </a:schemeClr>
            </a:gs>
            <a:gs pos="80000">
              <a:schemeClr val="phClr">
                <a:shade val="65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1016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soft" dir="tl">
              <a:rot lat="0" lon="0" rev="6000000"/>
            </a:lightRig>
          </a:scene3d>
          <a:sp3d prstMaterial="powder">
            <a:bevelT w="0" h="0"/>
          </a:sp3d>
        </a:effectStyle>
        <a:effectStyle>
          <a:effectLst>
            <a:innerShdw blurRad="127000" dist="25400" dir="13500000">
              <a:srgbClr val="FFFFFF">
                <a:alpha val="80000"/>
              </a:srgbClr>
            </a:innerShdw>
          </a:effectLst>
          <a:scene3d>
            <a:camera prst="orthographicFront">
              <a:rot lat="0" lon="0" rev="0"/>
            </a:camera>
            <a:lightRig rig="morning" dir="t">
              <a:rot lat="0" lon="0" rev="11400000"/>
            </a:lightRig>
          </a:scene3d>
          <a:sp3d prstMaterial="translucentPowder">
            <a:bevelT w="88900" h="38100" prst="softRound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  <a:satMod val="165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4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5.xml><?xml version="1.0" encoding="utf-8"?>
<a:theme xmlns:a="http://schemas.openxmlformats.org/drawingml/2006/main" name="Office Theme">
  <a:themeElements>
    <a:clrScheme name="ChildrenFriends">
      <a:dk1>
        <a:srgbClr val="404040"/>
      </a:dk1>
      <a:lt1>
        <a:sysClr val="window" lastClr="FFFFFF"/>
      </a:lt1>
      <a:dk2>
        <a:srgbClr val="000000"/>
      </a:dk2>
      <a:lt2>
        <a:srgbClr val="EAEAEA"/>
      </a:lt2>
      <a:accent1>
        <a:srgbClr val="A63121"/>
      </a:accent1>
      <a:accent2>
        <a:srgbClr val="318DCB"/>
      </a:accent2>
      <a:accent3>
        <a:srgbClr val="F28330"/>
      </a:accent3>
      <a:accent4>
        <a:srgbClr val="50B852"/>
      </a:accent4>
      <a:accent5>
        <a:srgbClr val="EEAD1D"/>
      </a:accent5>
      <a:accent6>
        <a:srgbClr val="A68555"/>
      </a:accent6>
      <a:hlink>
        <a:srgbClr val="F28330"/>
      </a:hlink>
      <a:folHlink>
        <a:srgbClr val="969696"/>
      </a:folHlink>
    </a:clrScheme>
    <a:fontScheme name="Times New Roman-Arial">
      <a:majorFont>
        <a:latin typeface="Times New Roman" panose="02020603050405020304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돋움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Office Theme">
  <a:themeElements>
    <a:clrScheme name="ChildrenFriends">
      <a:dk1>
        <a:srgbClr val="404040"/>
      </a:dk1>
      <a:lt1>
        <a:sysClr val="window" lastClr="FFFFFF"/>
      </a:lt1>
      <a:dk2>
        <a:srgbClr val="000000"/>
      </a:dk2>
      <a:lt2>
        <a:srgbClr val="EAEAEA"/>
      </a:lt2>
      <a:accent1>
        <a:srgbClr val="A63121"/>
      </a:accent1>
      <a:accent2>
        <a:srgbClr val="318DCB"/>
      </a:accent2>
      <a:accent3>
        <a:srgbClr val="F28330"/>
      </a:accent3>
      <a:accent4>
        <a:srgbClr val="50B852"/>
      </a:accent4>
      <a:accent5>
        <a:srgbClr val="EEAD1D"/>
      </a:accent5>
      <a:accent6>
        <a:srgbClr val="A68555"/>
      </a:accent6>
      <a:hlink>
        <a:srgbClr val="F28330"/>
      </a:hlink>
      <a:folHlink>
        <a:srgbClr val="969696"/>
      </a:folHlink>
    </a:clrScheme>
    <a:fontScheme name="Times New Roman-Arial">
      <a:majorFont>
        <a:latin typeface="Times New Roman" panose="02020603050405020304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돋움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avon">
  <a:themeElements>
    <a:clrScheme name="Savon">
      <a:dk1>
        <a:sysClr val="windowText" lastClr="000000"/>
      </a:dk1>
      <a:lt1>
        <a:sysClr val="window" lastClr="FFFFFF"/>
      </a:lt1>
      <a:dk2>
        <a:srgbClr val="455F51"/>
      </a:dk2>
      <a:lt2>
        <a:srgbClr val="E3DED1"/>
      </a:lt2>
      <a:accent1>
        <a:srgbClr val="549E39"/>
      </a:accent1>
      <a:accent2>
        <a:srgbClr val="8AB833"/>
      </a:accent2>
      <a:accent3>
        <a:srgbClr val="C0CF3A"/>
      </a:accent3>
      <a:accent4>
        <a:srgbClr val="029676"/>
      </a:accent4>
      <a:accent5>
        <a:srgbClr val="4AB5C4"/>
      </a:accent5>
      <a:accent6>
        <a:srgbClr val="0989B1"/>
      </a:accent6>
      <a:hlink>
        <a:srgbClr val="6B9F25"/>
      </a:hlink>
      <a:folHlink>
        <a:srgbClr val="B26B02"/>
      </a:folHlink>
    </a:clrScheme>
    <a:fontScheme name="Savon">
      <a:majorFont>
        <a:latin typeface="Century Gothic" panose="020B0502020202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hade val="100000"/>
                <a:satMod val="300000"/>
              </a:schemeClr>
            </a:gs>
            <a:gs pos="100000">
              <a:schemeClr val="phClr">
                <a:tint val="100000"/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avon" id="{1306E473-ED32-493B-A2D0-240A757EDD34}" vid="{6728D11B-929E-4324-91B0-4A4DA4CAC3DD}"/>
    </a:ext>
  </a:extLst>
</a:theme>
</file>

<file path=ppt/theme/theme4.xml><?xml version="1.0" encoding="utf-8"?>
<a:theme xmlns:a="http://schemas.openxmlformats.org/drawingml/2006/main" name="Couture">
  <a:themeElements>
    <a:clrScheme name="Couture">
      <a:dk1>
        <a:sysClr val="windowText" lastClr="000000"/>
      </a:dk1>
      <a:lt1>
        <a:sysClr val="window" lastClr="FFFFFF"/>
      </a:lt1>
      <a:dk2>
        <a:srgbClr val="37302A"/>
      </a:dk2>
      <a:lt2>
        <a:srgbClr val="D0CCB9"/>
      </a:lt2>
      <a:accent1>
        <a:srgbClr val="9E8E5C"/>
      </a:accent1>
      <a:accent2>
        <a:srgbClr val="A09781"/>
      </a:accent2>
      <a:accent3>
        <a:srgbClr val="85776D"/>
      </a:accent3>
      <a:accent4>
        <a:srgbClr val="AEAFA9"/>
      </a:accent4>
      <a:accent5>
        <a:srgbClr val="8D878B"/>
      </a:accent5>
      <a:accent6>
        <a:srgbClr val="6B6149"/>
      </a:accent6>
      <a:hlink>
        <a:srgbClr val="B6A272"/>
      </a:hlink>
      <a:folHlink>
        <a:srgbClr val="8A784F"/>
      </a:folHlink>
    </a:clrScheme>
    <a:fontScheme name="Black Tie">
      <a:majorFont>
        <a:latin typeface="Garamond"/>
        <a:ea typeface=""/>
        <a:cs typeface=""/>
        <a:font script="Grek" typeface="Constantia"/>
        <a:font script="Cyrl" typeface="Constantia"/>
        <a:font script="Jpan" typeface="ＭＳ Ｐ明朝"/>
        <a:font script="Hang" typeface="궁서"/>
        <a:font script="Hans" typeface="仿宋"/>
        <a:font script="Hant" typeface="標楷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Garamond"/>
        <a:ea typeface=""/>
        <a:cs typeface=""/>
        <a:font script="Grek" typeface="Constantia"/>
        <a:font script="Cyrl" typeface="Constantia"/>
        <a:font script="Jpan" typeface="ＭＳ Ｐ明朝"/>
        <a:font script="Hang" typeface="궁서"/>
        <a:font script="Hans" typeface="仿宋"/>
        <a:font script="Hant" typeface="標楷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70000"/>
              </a:schemeClr>
            </a:gs>
            <a:gs pos="100000">
              <a:schemeClr val="phClr">
                <a:shade val="80000"/>
              </a:schemeClr>
            </a:gs>
          </a:gsLst>
          <a:path path="circle">
            <a:fillToRect l="50000" t="100000" r="100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30000"/>
                <a:satMod val="200000"/>
              </a:schemeClr>
              <a:schemeClr val="phClr">
                <a:tint val="20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NewsPrint">
  <a:themeElements>
    <a:clrScheme name="NewsPrint">
      <a:dk1>
        <a:sysClr val="windowText" lastClr="000000"/>
      </a:dk1>
      <a:lt1>
        <a:sysClr val="window" lastClr="FFFFFF"/>
      </a:lt1>
      <a:dk2>
        <a:srgbClr val="303030"/>
      </a:dk2>
      <a:lt2>
        <a:srgbClr val="DEDEE0"/>
      </a:lt2>
      <a:accent1>
        <a:srgbClr val="AD0101"/>
      </a:accent1>
      <a:accent2>
        <a:srgbClr val="726056"/>
      </a:accent2>
      <a:accent3>
        <a:srgbClr val="AC956E"/>
      </a:accent3>
      <a:accent4>
        <a:srgbClr val="808DA9"/>
      </a:accent4>
      <a:accent5>
        <a:srgbClr val="424E5B"/>
      </a:accent5>
      <a:accent6>
        <a:srgbClr val="730E00"/>
      </a:accent6>
      <a:hlink>
        <a:srgbClr val="D26900"/>
      </a:hlink>
      <a:folHlink>
        <a:srgbClr val="D89243"/>
      </a:folHlink>
    </a:clrScheme>
    <a:fontScheme name="NewsPrint">
      <a:majorFont>
        <a:latin typeface="Impact"/>
        <a:ea typeface=""/>
        <a:cs typeface=""/>
        <a:font script="Jpan" typeface="HGP創英角ｺﾞｼｯｸUB"/>
        <a:font script="Hang" typeface="HY견고딕"/>
        <a:font script="Hans" typeface="微软雅黑"/>
        <a:font script="Hant" typeface="微軟正黑體"/>
        <a:font script="Arab" typeface="Tahoma"/>
        <a:font script="Hebr" typeface="Tohoma"/>
        <a:font script="Thai" typeface="Tahoma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imes New Roman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NewsPrint">
      <a:fillStyleLst>
        <a:solidFill>
          <a:schemeClr val="phClr"/>
        </a:solidFill>
        <a:gradFill rotWithShape="1">
          <a:gsLst>
            <a:gs pos="0">
              <a:schemeClr val="phClr">
                <a:tint val="37000"/>
                <a:hueMod val="100000"/>
                <a:satMod val="200000"/>
                <a:lumMod val="88000"/>
              </a:schemeClr>
            </a:gs>
            <a:gs pos="100000">
              <a:schemeClr val="phClr">
                <a:tint val="53000"/>
                <a:shade val="100000"/>
                <a:hueMod val="100000"/>
                <a:satMod val="350000"/>
                <a:lumMod val="79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83000"/>
                <a:shade val="100000"/>
                <a:alpha val="100000"/>
                <a:hueMod val="100000"/>
                <a:satMod val="220000"/>
                <a:lumMod val="90000"/>
              </a:schemeClr>
            </a:gs>
            <a:gs pos="76000">
              <a:schemeClr val="phClr">
                <a:shade val="100000"/>
              </a:schemeClr>
            </a:gs>
            <a:gs pos="100000">
              <a:schemeClr val="phClr">
                <a:shade val="93000"/>
                <a:alpha val="100000"/>
                <a:satMod val="100000"/>
                <a:lumMod val="93000"/>
              </a:schemeClr>
            </a:gs>
          </a:gsLst>
          <a:path path="circle">
            <a:fillToRect l="15000" t="15000" r="100000" b="100000"/>
          </a:path>
        </a:gradFill>
      </a:fillStyleLst>
      <a:lnStyleLst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  <a:ln w="34925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12700" dir="528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381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381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brightRoom" dir="tl"/>
          </a:scene3d>
          <a:sp3d contourW="12700">
            <a:bevelT w="31750" h="12700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3000"/>
              </a:schemeClr>
            </a:gs>
            <a:gs pos="100000">
              <a:schemeClr val="phClr">
                <a:shade val="55000"/>
              </a:schemeClr>
            </a:gs>
          </a:gsLst>
          <a:lin ang="5400000" scaled="1"/>
        </a:gradFill>
        <a:blipFill rotWithShape="1">
          <a:blip xmlns:r="http://schemas.openxmlformats.org/officeDocument/2006/relationships" r:embed="rId1">
            <a:duotone>
              <a:schemeClr val="phClr">
                <a:shade val="20000"/>
                <a:satMod val="350000"/>
                <a:lumMod val="125000"/>
              </a:schemeClr>
              <a:schemeClr val="phClr">
                <a:tint val="90000"/>
                <a:satMod val="250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Pushpin">
  <a:themeElements>
    <a:clrScheme name="Pushpin">
      <a:dk1>
        <a:sysClr val="windowText" lastClr="000000"/>
      </a:dk1>
      <a:lt1>
        <a:sysClr val="window" lastClr="FFFFFF"/>
      </a:lt1>
      <a:dk2>
        <a:srgbClr val="465E9C"/>
      </a:dk2>
      <a:lt2>
        <a:srgbClr val="CCDDEA"/>
      </a:lt2>
      <a:accent1>
        <a:srgbClr val="FDA023"/>
      </a:accent1>
      <a:accent2>
        <a:srgbClr val="AA2B1E"/>
      </a:accent2>
      <a:accent3>
        <a:srgbClr val="71685C"/>
      </a:accent3>
      <a:accent4>
        <a:srgbClr val="64A73B"/>
      </a:accent4>
      <a:accent5>
        <a:srgbClr val="EB5605"/>
      </a:accent5>
      <a:accent6>
        <a:srgbClr val="B9CA1A"/>
      </a:accent6>
      <a:hlink>
        <a:srgbClr val="D83E2C"/>
      </a:hlink>
      <a:folHlink>
        <a:srgbClr val="ED7D27"/>
      </a:folHlink>
    </a:clrScheme>
    <a:fontScheme name="Pushpin">
      <a:majorFont>
        <a:latin typeface="Constantia"/>
        <a:ea typeface=""/>
        <a:cs typeface=""/>
        <a:font script="Jpan" typeface="HGS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Grek" typeface="Arial"/>
        <a:font script="Cyrl" typeface="Arial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ushpin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180000"/>
                <a:lumMod val="100000"/>
              </a:schemeClr>
            </a:gs>
            <a:gs pos="40000">
              <a:schemeClr val="phClr">
                <a:tint val="60000"/>
                <a:satMod val="130000"/>
                <a:lumMod val="100000"/>
              </a:schemeClr>
            </a:gs>
            <a:gs pos="100000">
              <a:schemeClr val="phClr">
                <a:tint val="96000"/>
                <a:lumMod val="108000"/>
              </a:schemeClr>
            </a:gs>
          </a:gsLst>
          <a:lin ang="5400000" scaled="0"/>
        </a:gradFill>
        <a:gradFill rotWithShape="1">
          <a:gsLst>
            <a:gs pos="0">
              <a:schemeClr val="phClr"/>
            </a:gs>
            <a:gs pos="100000">
              <a:schemeClr val="phClr">
                <a:shade val="76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80000"/>
              <a:lumMod val="9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38100" dir="4800000" sx="98000" sy="98000" rotWithShape="0">
              <a:srgbClr val="000000">
                <a:alpha val="32000"/>
              </a:srgbClr>
            </a:outerShdw>
          </a:effectLst>
        </a:effectStyle>
        <a:effectStyle>
          <a:effectLst>
            <a:outerShdw blurRad="38100" dist="38100" dir="4800000" sx="96000" sy="96000" rotWithShape="0">
              <a:srgbClr val="000000">
                <a:alpha val="4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3240000"/>
            </a:lightRig>
          </a:scene3d>
          <a:sp3d>
            <a:bevelT w="28575" h="28575"/>
          </a:sp3d>
        </a:effectStyle>
      </a:effectStyleLst>
      <a:bgFillStyleLst>
        <a:solidFill>
          <a:schemeClr val="phClr">
            <a:tint val="93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shade val="80000"/>
                <a:satMod val="140000"/>
                <a:lumMod val="50000"/>
              </a:schemeClr>
              <a:schemeClr val="phClr">
                <a:tint val="95000"/>
                <a:satMod val="180000"/>
                <a:lumMod val="160000"/>
              </a:schemeClr>
            </a:duotone>
          </a:blip>
          <a:stretch/>
        </a:blipFill>
        <a:blipFill rotWithShape="1">
          <a:blip xmlns:r="http://schemas.openxmlformats.org/officeDocument/2006/relationships" r:embed="rId2">
            <a:duotone>
              <a:schemeClr val="phClr">
                <a:tint val="98000"/>
                <a:shade val="90000"/>
                <a:satMod val="120000"/>
                <a:lumMod val="54000"/>
              </a:schemeClr>
              <a:schemeClr val="phClr">
                <a:tint val="80000"/>
                <a:satMod val="160000"/>
                <a:lumMod val="140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Angles">
  <a:themeElements>
    <a:clrScheme name="Angles">
      <a:dk1>
        <a:srgbClr val="000000"/>
      </a:dk1>
      <a:lt1>
        <a:srgbClr val="FFFFFF"/>
      </a:lt1>
      <a:dk2>
        <a:srgbClr val="434342"/>
      </a:dk2>
      <a:lt2>
        <a:srgbClr val="CDD7D9"/>
      </a:lt2>
      <a:accent1>
        <a:srgbClr val="797B7E"/>
      </a:accent1>
      <a:accent2>
        <a:srgbClr val="F96A1B"/>
      </a:accent2>
      <a:accent3>
        <a:srgbClr val="08A1D9"/>
      </a:accent3>
      <a:accent4>
        <a:srgbClr val="7C984A"/>
      </a:accent4>
      <a:accent5>
        <a:srgbClr val="C2AD8D"/>
      </a:accent5>
      <a:accent6>
        <a:srgbClr val="506E94"/>
      </a:accent6>
      <a:hlink>
        <a:srgbClr val="5F5F5F"/>
      </a:hlink>
      <a:folHlink>
        <a:srgbClr val="969696"/>
      </a:folHlink>
    </a:clrScheme>
    <a:fontScheme name="Angles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微软雅黑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ＭＳ Ｐゴシック"/>
        <a:font script="Hang" typeface="맑은 고딕"/>
        <a:font script="Hans" typeface="隶书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Angles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20400000"/>
            </a:lightRig>
          </a:scene3d>
          <a:sp3d contourW="6350">
            <a:bevelT w="41275" h="19050" prst="angle"/>
            <a:contourClr>
              <a:schemeClr val="phClr">
                <a:shade val="25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90000"/>
                <a:shade val="85000"/>
              </a:schemeClr>
              <a:schemeClr val="phClr">
                <a:tint val="95000"/>
                <a:shade val="99000"/>
              </a:schemeClr>
            </a:duotone>
          </a:blip>
          <a:tile tx="0" ty="0" sx="100000" sy="100000" flip="none" algn="tl"/>
        </a:blipFill>
        <a:blipFill rotWithShape="1">
          <a:blip xmlns:r="http://schemas.openxmlformats.org/officeDocument/2006/relationships" r:embed="rId2">
            <a:duotone>
              <a:schemeClr val="phClr">
                <a:tint val="93000"/>
                <a:shade val="85000"/>
              </a:schemeClr>
              <a:schemeClr val="phClr">
                <a:tint val="96000"/>
                <a:shade val="99000"/>
              </a:schemeClr>
            </a:duotone>
          </a:blip>
          <a:tile tx="0" ty="0" sx="90000" sy="90000" flip="none" algn="tl"/>
        </a:blip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quity">
      <a: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tint val="30000"/>
                <a:satMod val="300000"/>
              </a:schemeClr>
              <a:schemeClr val="phClr">
                <a:tint val="40000"/>
                <a:satMod val="200000"/>
              </a:schemeClr>
            </a:duotone>
          </a:blip>
          <a:tile tx="0" ty="0" sx="70000" sy="70000" flip="none" algn="ctr"/>
        </a:blipFill>
        <a:blipFill>
          <a:blip xmlns:r="http://schemas.openxmlformats.org/officeDocument/2006/relationships" r:embed="rId1">
            <a:duotone>
              <a:schemeClr val="phClr">
                <a:shade val="22000"/>
                <a:satMod val="160000"/>
              </a:schemeClr>
              <a:schemeClr val="phClr">
                <a:shade val="45000"/>
                <a:satMod val="100000"/>
              </a:schemeClr>
            </a:duotone>
          </a:blip>
          <a:tile tx="0" ty="0" sx="65000" sy="65000" flip="none" algn="ctr"/>
        </a:blipFill>
      </a:fillStyleLst>
      <a:lnStyleLst>
        <a:ln w="9525" cap="flat" cmpd="sng" algn="ctr">
          <a:solidFill>
            <a:schemeClr val="phClr">
              <a:shade val="60000"/>
              <a:satMod val="110000"/>
            </a:schemeClr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38100" dist="25400" dir="54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50800" dir="5400000" algn="t" rotWithShape="0">
              <a:srgbClr val="000000">
                <a:alpha val="60000"/>
              </a:srgbClr>
            </a:outerShdw>
          </a:effectLst>
          <a:scene3d>
            <a:camera prst="isometricBottomUp" fov="0">
              <a:rot lat="0" lon="0" rev="0"/>
            </a:camera>
            <a:lightRig rig="soft" dir="b">
              <a:rot lat="0" lon="0" rev="9000000"/>
            </a:lightRig>
          </a:scene3d>
          <a:sp3d contourW="35000" prstMaterial="matte">
            <a:bevelT w="45000" h="38100" prst="convex"/>
            <a:contourClr>
              <a:schemeClr val="phClr">
                <a:tint val="10000"/>
                <a:satMod val="13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41CB9D">
            <a:alpha val="34000"/>
          </a:srgb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7800000"/>
          </a:lightRig>
        </a:scene3d>
        <a:sp3d>
          <a:bevelT w="139700" h="139700"/>
        </a:sp3d>
      </a:spPr>
      <a:bodyPr rtlCol="0" anchor="ctr"/>
      <a:lstStyle>
        <a:defPPr algn="ctr">
          <a:defRPr dirty="0" err="1" smtClean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?mso-contentType ?>
<FormTemplates xmlns="http://schemas.microsoft.com/sharepoint/v3/contenttype/forms">
  <Display>DocumentLibraryForm</Display>
  <Edit>AssetEditForm</Edit>
  <New>DocumentLibraryForm</New>
</FormTemplates>
</file>

<file path=customXml/itemProps1.xml><?xml version="1.0" encoding="utf-8"?>
<ds:datastoreItem xmlns:ds="http://schemas.openxmlformats.org/officeDocument/2006/customXml" ds:itemID="{D52213BA-6259-469B-8BD9-3C7F83E2B940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Schoolyard kids education presentation, album (widescreen)</Template>
  <TotalTime>0</TotalTime>
  <Words>1008</Words>
  <Application>Microsoft Office PowerPoint</Application>
  <PresentationFormat>Widescreen</PresentationFormat>
  <Paragraphs>194</Paragraphs>
  <Slides>27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33</vt:i4>
      </vt:variant>
      <vt:variant>
        <vt:lpstr>Theme</vt:lpstr>
      </vt:variant>
      <vt:variant>
        <vt:i4>24</vt:i4>
      </vt:variant>
      <vt:variant>
        <vt:lpstr>Slide Titles</vt:lpstr>
      </vt:variant>
      <vt:variant>
        <vt:i4>27</vt:i4>
      </vt:variant>
    </vt:vector>
  </HeadingPairs>
  <TitlesOfParts>
    <vt:vector size="84" baseType="lpstr">
      <vt:lpstr>12th C. Fancy Caps</vt:lpstr>
      <vt:lpstr>20th Century Font</vt:lpstr>
      <vt:lpstr>37 Kilobyte</vt:lpstr>
      <vt:lpstr>Africaans SF</vt:lpstr>
      <vt:lpstr>Albertus Medium</vt:lpstr>
      <vt:lpstr>Algerian</vt:lpstr>
      <vt:lpstr>Arial</vt:lpstr>
      <vt:lpstr>Arial Black</vt:lpstr>
      <vt:lpstr>Baskerville Old Face</vt:lpstr>
      <vt:lpstr>Bauhaus 93</vt:lpstr>
      <vt:lpstr>Berlin Sans FB</vt:lpstr>
      <vt:lpstr>Bernard MT Condensed</vt:lpstr>
      <vt:lpstr>Book Antiqua</vt:lpstr>
      <vt:lpstr>Bookman Old Style</vt:lpstr>
      <vt:lpstr>Brush Script MT</vt:lpstr>
      <vt:lpstr>Calibri</vt:lpstr>
      <vt:lpstr>Calibri Light</vt:lpstr>
      <vt:lpstr>Cambria</vt:lpstr>
      <vt:lpstr>Century Gothic</vt:lpstr>
      <vt:lpstr>Consolas</vt:lpstr>
      <vt:lpstr>Constantia</vt:lpstr>
      <vt:lpstr>Corbel</vt:lpstr>
      <vt:lpstr>Franklin Gothic Book</vt:lpstr>
      <vt:lpstr>Franklin Gothic Medium</vt:lpstr>
      <vt:lpstr>Garamond</vt:lpstr>
      <vt:lpstr>High Tower Text</vt:lpstr>
      <vt:lpstr>Impact</vt:lpstr>
      <vt:lpstr>Monotype Corsiva</vt:lpstr>
      <vt:lpstr>Rage Italic</vt:lpstr>
      <vt:lpstr>Times New Roman</vt:lpstr>
      <vt:lpstr>Trebuchet MS</vt:lpstr>
      <vt:lpstr>Wingdings</vt:lpstr>
      <vt:lpstr>Wingdings 2</vt:lpstr>
      <vt:lpstr>Office Theme</vt:lpstr>
      <vt:lpstr>Quotable</vt:lpstr>
      <vt:lpstr>Savon</vt:lpstr>
      <vt:lpstr>Couture</vt:lpstr>
      <vt:lpstr>NewsPrint</vt:lpstr>
      <vt:lpstr>Pushpin</vt:lpstr>
      <vt:lpstr>Angles</vt:lpstr>
      <vt:lpstr>3_Office Theme</vt:lpstr>
      <vt:lpstr>5_Office Theme</vt:lpstr>
      <vt:lpstr>6_Office Theme</vt:lpstr>
      <vt:lpstr>Butterfly</vt:lpstr>
      <vt:lpstr>2_Butterfly</vt:lpstr>
      <vt:lpstr>Apothecary</vt:lpstr>
      <vt:lpstr>1_Pushpin</vt:lpstr>
      <vt:lpstr>3_Butterfly</vt:lpstr>
      <vt:lpstr>4_Butterfly</vt:lpstr>
      <vt:lpstr>5_Butterfly</vt:lpstr>
      <vt:lpstr>2_Office Theme</vt:lpstr>
      <vt:lpstr>6_Butterfly</vt:lpstr>
      <vt:lpstr>7_Butterfly</vt:lpstr>
      <vt:lpstr>Hermeneutika Madzhab Jogja</vt:lpstr>
      <vt:lpstr>7_Office Theme</vt:lpstr>
      <vt:lpstr>9_Butterfly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Apa Bedanya?</vt:lpstr>
      <vt:lpstr>ETIKA</vt:lpstr>
      <vt:lpstr>MORAL</vt:lpstr>
      <vt:lpstr>PowerPoint Presentation</vt:lpstr>
      <vt:lpstr>Bagaimana Akhlaq?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Perbedaan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Ruang Lingkup Pembahasan Akhlaq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created xsi:type="dcterms:W3CDTF">2014-09-06T01:40:43Z</dcterms:created>
  <dcterms:modified xsi:type="dcterms:W3CDTF">2023-09-12T04:21:08Z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TemplateID">
    <vt:lpwstr>TC038961019991</vt:lpwstr>
  </property>
</Properties>
</file>