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98" r:id="rId16"/>
    <p:sldId id="29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3" r:id="rId32"/>
    <p:sldId id="285" r:id="rId33"/>
    <p:sldId id="286" r:id="rId34"/>
    <p:sldId id="289" r:id="rId35"/>
    <p:sldId id="288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8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4646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1-12-21T06:37:26.82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18368 4774 0,'0'0'140,"-24"0"-124,24 0-1,-23 0 1,-24 0 0,-47 0-1,-94 0-15,0 0 16,-71 0-16,0-71 15,0 48-15,1-1 16,23 1-16,70-24 16,94 23-16,24 24 15,-23 0 63,-142 0-78,-70 0 16,70 0-16,118 0 15,0 0-15,-47 0 16,23 0-16,1 24 16,70-24-16,23 23 15,-23-23 1,0 24-1,-47-1-15,-24 24 16,1 24-16,23-24 16,-47 47-16,0-47 15,46 47-15,-46-23 16,94-48-16,-70 71 15,70-70-15,0 46 16,-24 1-16,24 23 16,0-47-16,0 94 15,-24-70-15,24 117 16,0-118-16,47-23 15,-47 95 1,0-48-16,24-24 16,-1 24-16,24 0 15,-47 47-15,24 1 16,23 22-16,-24 1 15,1-1-15,23 25 16,-71-1-16,71-47 16,0-24-16,0 48 15,0 47-15,0-24 16,0-23-16,0-48 15,0 71-15,0-23 16,0 47-16,0-24 16,0-24-16,47 24 15,-23 24-15,23 47 16,-24-71-16,1-23 15,-1-24-15,48 47 16,-24 0-16,23-94 16,-23 94-16,48-47 15,-1 0-15,47 71 16,-94-118-16,23 47 15,1 47 1,-1-93-16,24 116 16,1-23-16,-48-23 15,94 0-15,-47 46 16,0-93-16,-24 23 15,24-23-15,24 23 16,-24 0-16,24 23 16,-71-117-16,47 48 15,-47 22-15,70 1 16,-46-48-16,47 1 15,-1 23-15,-46-24 16,46 1-16,1 23 16,0-23-16,23 23 15,70 0-15,25 23 16,-1-23-16,47 48 15,71-1-15,94-47 16,-1 47-16,95 0 16,-211-47-16,-1-70 15,-47 23-15,-23 0 16,-1-24-16,-93-23 15,94 0 1,0 0-16,-1 0 16,48 0-16,-47 0 15,-95 0-15,-70 0 16,24-47-16,-47 24 15,-24-1-15,23-23 16,1 24-16,-1-48 16,1 24-16,-24 0 15,70-47-15,-70 70 16,24-46-16,47-24 15,-1-24-15,-46 1 16,-1-1-16,-46 47 16,46-70-16,-46 24 15,23 23-15,0-48 16,-24-22-16,25 46 15,-1-46-15,-24 23 16,48-71-16,-71 94 16,23-93-16,1 93 15,-1-47-15,1 24 16,-1-23-16,-23 70 15,0-48 1,0 25-16,0-1 16,0 48-16,0-1 15,0 24-15,0 0 16,0-23-16,0-1 15,0 24-15,0-71 16,0 24-16,0-70 16,0-1-16,0 0 15,0 48-15,0-48 16,0-23-16,0 23 15,0-23-15,0 47 16,0 0-16,0-47 16,0 94-16,0-47 15,0 47-15,-23-24 16,-1 24-16,-23 23 15,24 1-15,23 23 16,0-24-16,-24 48 16,-23-71-16,24 70 15,-1-46-15,24 46 16,-23-47-16,-48 1 15,0-48 1,48 71-16,-24-23 16,-24-48-16,1 24 15,46 0-15,-46 23 16,-1-46-16,1 23 15,-1 23-15,47-23 16,-46 0-16,46 47 16,-23 0-16,0-24 15,0 1-15,0-1 16,0 24-16,0-23 15,0-1-15,-47-23 16,71 71-16,-48-71 16,-23-24-16,-24 0 15,71 71-15,-23-70 16,23 70-16,-24-24 15,-46-70-15,22 47 16,25 23-16,-48-46 16,24-48-16,24 95 15,23-1 1,-94-47-16,94 71 0,23 24 15,-70-48 1,70 48-16,-46-48 16,23 48-16,-24-48 15,48 71-15,-24-47 16,47 24-16,-24-1 15,-23 24-15,0-47 32,0 24-32,47 23 15,-47-24-15,-47-23 16,47 0-16,23 47 15,-46-47-15,23 23 16,-71-70-16,24 71 16,0-1-16,-24-46 15,24 46-15,-23-46 16,46 46-16,1 1 15,-24-24-15,47 23 16,0 1-16,23 23 16,-23 0-16,23-24 78,24 24-63,-23 0 48,-1 0-32,-140 0 0,-95 0-31,94 0 16,1 0-16,46 0 15,-70 0-15,-71 0 16,48 0-16,140 0 15,48 0-15</inkml:trace>
  <inkml:trace contextRef="#ctx0" brushRef="#br0" timeOffset="3594.2">13688 10983 0,'117'23'156,"166"-23"-156,-72 0 16,48 0-16,23 0 15,-70 0-15,-95 0 16,48 0-16,0 0 15,-71 0-15,-24 0 16,24 0-16,71 0 16,23 0-16,-47 0 15,47 0-15,-23 0 16,0 0-16,23 0 15,0 0-15,-47 0 16,0 0-16,0 0 16,24 0-16,-24 0 15,-47 0-15,0 0 16,24 0-16,-24 0 15,0 0-15,0 0 16,0 0-16,71 0 16,-1 0-16,72 0 15,-72 0-15,-46 0 16,70 0-1,-47 0-15,47 0 16,-47 0-16,-70 0 16,-1-23-16,-46 23 15,46 0-15,-46 0 16,0 0-16,23 0 15,0-24 1,23-23-16,71 24 16,0-24-16,0 0 15,-93 47-15,22-24 16,-23 1-16,0 23 15,0-24-15,0 1 16,0-1 0,0 1-16,24 23 15,-1-24-15,1 1 16,-24-1-16,24 24 15,-71 0-15,47-47 16,-47 47-16,23 0 16,1 0-1,-1-24-15,24 1 16,24 23-1,-48-47-15,24 47 16,-23-24-16,-1 24 16,1 0 30,23-23-46,23-24 16,1 47-16,0-24 16,-1-23-16,-46 47 15,46-23 141,1-1-156,-24-23 16,-24 47-1,1-23-15,46 23 16,-46-24-16,-1 1 16,24-1-16,-23 24 109,47-23-109,-24-1 15,-47 24 1,47-47 31,47 24-32,-47-25-15,23 1 16,24 24-16,-47-1 16,-23 1-16,46-1 15,-23-23-15,-47 47 16,24-23 93,70-1-78,-47 24-15,-23-23-1</inkml:trace>
  <inkml:trace contextRef="#ctx0" brushRef="#br0" timeOffset="7304.41">16557 5221 0,'0'94'141,"0"70"-141,47 95 15,71 0-15,-24-47 16,-24-48-16,48 71 16,-48 1-16,48-1 15,-24-24-15,0-22 16,0 22-16,0 1 15,0-47-15,24 70 16,-71-94-16,71 70 16,-24-69-16,-47 22 15,47 24-15,0-23 16,-47-24-1,23 24-15,-22-48 16,-1 1-16,23 23 16,24 24-16,-47-24 15,24 0-15,23 24 16,-47-24-16,23 47 15,1-47-15,23 94 16,47-47-16,-23 0 16,-1-23-16,-46 23 15,-24-117-15,24 46 16,-48-23-16,1-47 15,-1 0-15,1 24 16,23 23-16,-24-47 16,24 0-16,0 47 15,0-23-15,-23-1 16,46 24-16,-46-47 15,-1 24-15,71 47 16,-47-1-16,1-46 16,22 23-16,-46-47 15,23 47-15,0-24 16,-24 1-1,24 0-15,0-1 16,24 71-16,-48-117 16,1 46-16,23 1 15,-24-48-15,1 48 16,46 0-16,-70-48 15,24 24-15,0 0 16,23 0-16,-24 24 16,1-24-16,-1-47 15,1 94-15,23-47 16,-24 0-16,71 47 15,-70-23-15,23 46 16,-24-93-16,1 23 16,-1 0-16,1-24 15,-24 1-15,0-24 16,23 47-1,-23-24 1,24 1-16,-24 23 16,23-47-16,-23 23 15,24 1 1,-1 23-1,-23-47 1,24 23-16,0 24 16,-24 1-16,23-25 15,-23 48-15,47-24 16,-23 0-1,-24-24 63,0 24-62,0-23 0,23-1-16,-23 1 15,0-1-15,24 48 16,-1-48-16,1 24 15,-24-23-15,0 46 16,0-70-16,23 24 687,1-24-609</inkml:trace>
  <inkml:trace contextRef="#ctx0" brushRef="#br0" timeOffset="11720.67">23142 12300 0,'71'0'125,"70"0"-110,24 70-15,-1-23 16,118 95-16,-141-72 16,24-23-16,-118-23 15,0-1-15,-47-23 16,24 24 31,-1-1-16,118 71-16,-70-23-15,94 70 16,-24 0-16,70 0 16,-70-47-16,1 24 15,-48-48-15,-47-23 16,70 24-16,-93-71 15,23 47-15,-47-47 16,23 24-16,-23-1 47,24-23-47,-1 24 15,24 46-15,0-23 16,47 47-16,1 47 16,22-23-16,-70-95 15,0 72-15,0-72 16,-47 24-16</inkml:trace>
  <inkml:trace contextRef="#ctx0" brushRef="#br0" timeOffset="13800.78">23424 13147 0,'24'-24'62,"23"24"16,94 94-78,94 24 16,48-1-16,-1 24 15,-47-47-15,-23 48 16,23-25-16,-24 24 16,-93-70-16,47 23 15,-95-47-15,1 0 16,-48-47-16,-23 23 15,24 1-15,23 23 16,-24-23-16,24 23 16,0 0-16,0 0 15,1-47-15,22 94 16,24-47-1,-70 0-15,46 0 0,-46 0 16,46 0-16,-70-24 16,24 1-1,23-1-15,-47 1 16,23 0-1,1-24-15,-24 23 16,23-23-16,-23 47 16,47-23-1,-47-1 1,24 1-1,-1-1 1,-23 24-16,24-47 16,0 24-1,-24-24 1,0 23 31</inkml:trace>
  <inkml:trace contextRef="#ctx0" brushRef="#br0" timeOffset="20808.18">16416 14134 0,'0'0'140,"0"118"-140,-94 23 16,0-23-16,47-71 16,-24 47-16,-46 23 15,70-70-15,-48 94 16,48-94-16,0 1 15,0-1-15,24-24 16,-1 1-16,-23-1 16,0 1-16,-47 46 15,-47 24-15,47-47 16,0 0-16,-24 0 15,71 0-15,-47 0 16,0 0 0,0 1-16,47-25 15,-47 24-15,23 0 16,-70 0-16,24 0 15,70-47-15,0 47 16,23-47-16,-46 24 16,70-24-16,-47 23 15,-24 1-15,47-24 16,24 23-16</inkml:trace>
  <inkml:trace contextRef="#ctx0" brushRef="#br0" timeOffset="24496.4">17051 14440 0,'0'0'219,"-47"118"-204,0-48-15,-24 48 16,48-71-16,-1 23 16,-23 24-16,24-23 15,-1-24-15,1 0 16,23-23-16,-24-1 15,1 48-15,23-71 16,0 23 0,-24 48-16,1-71 15,23 47-15,0-47 16,-24 23-16,24 1 15,0-1-15,0-23 16,-23 24 0,-24 46-16,47-46 15,-24-1-15,-23 48 16,47-47-16,-24 23 15,1 0-15,-1-24 16,-23 48-16,47-71 16,0 23-16,-47 1 15,47-1-15,0 1 16,-23-1-16,23 1 15,-47-1 1,47 1-16,-24-1 0,-23 24 16,0 0-16,24-23 15,-24-1-15,47 1 16,-24-24 31,1 23-32,-24 1-15,-24 23 16,47-23-16,-23-24 15,-23 23-15,-1 24 16,24-47-16,0 24 16,0-1-16,47-23 15,-47 24 79,-23 23-79,-1-47-15,1 47 16,-48-47-16,71 23 16,23 1-16,1-24 78,-24 0 31,-71 47-94,48-24-15,-48 1 16,95-24-16</inkml:trace>
  <inkml:trace contextRef="#ctx0" brushRef="#br0" timeOffset="37424.14">5009 10536 0,'47'94'78,"-47"118"-62,0 46-16,0-93 15,0 0-15,0-1 16,0 24-16,0-23 15,0-24-15,0 0 16,0 24-16,0-24 16,0 24-1,0-48-15,0 24 16,0-47-16,0 1 15,48 46-15,-48-47 16,0 23-16,0-46 16,0 23-16,0-24 15,0 25-15,0-1 16,0 47-16,0-24 15,0 1-15,0 23 16,23-23-16,1-24 16,-24 23-16,0-23 15,70 71-15,-70-94 16,0 70-16,24 23 15,-24-46-15,94 47 16,-94-48-16,47 1 16,-47-48-16,70 48 15,-70-71-15,0 0 16,24 47-16,-24-94 15,0 47-15,23 0 16,-23 0-16,0 0 16,47 0-1,-23 24-15,-24-48 16,23 48-16,24-24 15,-47-24-15,47 48 16,-23-24-16,23 24 16,0-24-16,47 94 15,-23-47-15,23 70 16,70 1-16,-93-47 15,-48-95-15,25 48 16,-48-48 296</inkml:trace>
  <inkml:trace contextRef="#ctx0" brushRef="#br0" timeOffset="39904.28">5597 9877 0,'47'-94'16,"48"-47"-16,-1 24 16,-47 46-16,23-70 15,1 23-15,-48 95 16,24-95-16,-23 95 15,-1-24-15,-23 47 16,47-71-16,-47 48 16,24-24-16,-24 47 15,23-24 1,1 1-1,-24-1 1,0 24-16,118 24 250,117 258-235,-94-47-15,47 47 16,24-23-1,-71-47-15,23 23 16,1 47-16,-47-47 16,23-47-16,0 48 15,-47-72-15,0 1 16,-47-1-16,24-46 15,46 94-15,-70-24 16,94 0-16,-23 24 16,23 23-16,-47-47 15,47 24-15,-70-24 16,-1 23-16,48 25 15,-24-48-15,0 70 16,0-46-16,-23-71 16,-24 94-16,47-70 15,0 70-15,-24-47 16,24 24-16,1 23 15,22-23-15,-46-24 16,-1 0-16,-23-23 16,24 47-16,-48-95 15,1 24-15,46 0 16,-23 71-1,1-47-15,-1-71 16,23 94-16,-23-47 16,47 24-16,-47 23 15,-23-24-15,46 25 16,-46-95-16,-1 47 15,24-24-15,-47-46 16,24-48-16,-1 48 16,1-24-16,-24 0 15,23-23-15,25 93 16,-25-70-16,1 24 15,-1-48-15,-23-23 16,0 24-16,-23-1 250</inkml:trace>
  <inkml:trace contextRef="#ctx0" brushRef="#br0" timeOffset="41840.39">6632 17874 0,'0'23'63,"212"142"-63,94 0 15,-48-1-15,-46-23 16,-47-47-16,93 71 16,-93-47-16,-24-1 15,-70-46-15,-48-71 16,24 23-1,-47-23-15,24 24 16,46-1-16,-70-23 16,47 24-16,0-24 15,24 0-15,23 0 16,0 0-16,47 47 15,47-24-15,-47 1 16,24-24-16,0 23 16,-118-23-16,-24 0 15,48 47-15,-48-47 16,1 0-16,46 0 15,-46 0-15,-1 0 16,24 0-16,24 0 16,47 24-16,-1-24 15,-23 0 1,-23 0-16,23 0 15</inkml:trace>
  <inkml:trace contextRef="#ctx0" brushRef="#br0" timeOffset="43024.46">14041 15804 0</inkml:trace>
  <inkml:trace contextRef="#ctx0" brushRef="#br0" timeOffset="44467.54">13994 16016 0,'-24'47'110,"-70"-24"-95,-24 24-15,48 0 16,23-23-16,23-24 15,1 23 1,-1-23 31,-46 47-32,-71-47-15,23 24 16,24 23-16,-71-47 16,48 24-16,46-1 15,71-23-15,-47 0 16,47 0 77,-47 24-93,-71-1 16,-23-23-16,-23 24 16,93-24-16,1 0 15,46 0-15,-23 0 16,47 0-16</inkml:trace>
  <inkml:trace contextRef="#ctx0" brushRef="#br0" timeOffset="46216.64">14817 16862 0,'-24'0'109,"-188"0"-93,24 0-16,-23 0 15,-1 0-15,-117 0 16,141 0-16,94 0 16,23 0-16,24 0 15,-24 0-15,48 0 16,-48 0-16,-23 0 15,71 0-15,-24 0 16,-47 0-16,-71 0 16,24 0-16,70 0 15,-70 0 1,94 0-16,-47 0 15,47 0-15,24 0 16,23 0-16,-48 0 16,1 0 15,-94 0-16,94 0-15,-164 0 16,46 0-16,-23 0 16,70 0-16,48 0 15,-1 0-15,-46 0 16,117 0-16,-24 0 15,1 0 126,-1 0-110,-70 0-15,-47 0-16,47 0 15,23 0-15,71 0 16,-47 0-16</inkml:trace>
  <inkml:trace contextRef="#ctx0" brushRef="#br0" timeOffset="47536.71">11994 16510 0,'-211'23'0,"-24"-23"0,-48 0 15,48 0-15,71 0 16,69 0-16,1 0 15,71 0 1,-1 0 62,-70 47-62,0-47-16,24 0 15,-24 47-15,-95-23 16,72-24-16,93 0 15,1 0-15,-1 0 16,24 0 62,-70 0-78,-1 0 16,48 0-1,-48 0-15,24 0 0,-94 0 16,117 0-16,-46 0 15</inkml:trace>
  <inkml:trace contextRef="#ctx0" brushRef="#br0" timeOffset="48625.78">10113 16862 0,'-24'0'0,"24"0"16,-47 0-16,24 0 15,-48 0-15,48 0 16,-1 0-16</inkml:trace>
  <inkml:trace contextRef="#ctx0" brushRef="#br0" timeOffset="53784.07">26270 14393 0,'24'-24'94,"46"95"-94,71 70 15,-23 0-15,-24-23 16,24 23-16,-24-23 16,0-24-16,-47 0 15,47-24-15,-71 1 16,48-24-16,-24 0 15,-23 0-15,-24-47 16,23 23-16,1 24 16,-24-47-16,23 24 15,1 23-15,-24-23 16,70 70-1,-46-24-15,23 1 16,0-24-16,-47 0 16,70 47-16,-46-24 15,-1-23-15,24-23 16,-47 47-1,0-71-15,24 23 16</inkml:trace>
  <inkml:trace contextRef="#ctx0" brushRef="#br0" timeOffset="54968.14">25494 16063 0,'0'0'94,"212"0"-94,188 0 15,-48 0-15,-46 0 16,47 0-16,0 0 15,-24 0-15,-117 0 16,-24 0-16,47 0 16,-70 0-16,23 0 15,-47 0-15,47 0 16,-23 0-16,46 0 15,48 0-15,0 0 16,-1 0-16,-22 0 16,-95 0-16,70 0 15,-93 0-15,-95 0 16,24 0-16,-47 0 31</inkml:trace>
  <inkml:trace contextRef="#ctx0" brushRef="#br0" timeOffset="58664.35">25400 16204 0,'0'0'93,"0"94"-77,47 94-16,-23-70 15,23 93-15,-24-46 16,-23-47-16,24 46 16,-1-46-16,-23-24 15,24-24-15,-24 48 16,23-71-16,1 94 15,-24-70-15,23-1 16,-23 1-16,47 23 16,-47-71-16,0 25 15,0-25-15,0 24 16,24-23-1,-1-24 297,330 0-312,259 94 16,-119-47-16,-140-47 16,-47 47-16,-47 0 15,-95-47-15,24 47 16,-164-24-16,-1-23 15,48 0 17,164 0-17,-23 0-15,-47 0 16,70 0-16,-24 0 15,-46 0-15,23 0 16,-23 0-16,-71 0 16,-24 0-16,-46 0 15,-1 0-15,1 0 16,23 0-1,71 0 1,-24-23-16,47-1 16,0 24-16,0-23 15,-47 23 1,71 0-16,-95-47 15,-23 47-15,0 0 16,0 0-16,-47-24 16,47 24-16,-47 0 15,47-23 1,0-1-16,1 1 15,-25 23 1,1 0-16,46 0 16,-46-24-16,-1 24 15,24 0-15,-23-47 16,23 47-1,-24-23 1,24-1-16,0 1 16,-23-1-16,-1 1 15,1 23-15,23-24 16,0 0-1,-24 1 1,1-1 171,-24 24-156,0-141-31,0 71 16,0-1-16,0-46 16,0 23-16,0-1 15,0-22-15,0-1 16,0 1-16,0 46 15,0-23-15,0 47 16,0 0-16,0-24 16,0 48-16,0-48 15,0 1-15,0 70 16,0-24-1,0-46-15,0 46 16,0-23-16,0 24 16,0 23 405,0 0-250,0 0-139,-423 0-17,-306-212 1,376 188-16,188-23 15,1 0-15,-213-47 16,1 24-16,211-1 16,142 71-16</inkml:trace>
  <inkml:trace contextRef="#ctx0" brushRef="#br0" timeOffset="78376.48">21002 12253 0,'24'23'203,"187"-23"-188,-117 0-15,0 0 16,71 0-16,-71 0 15,-23 0-15,-48 0 16,1 0-16,-1 0 16,-23 0 15,47 0 0,0 0-15,24 0-16,-1 0 15,-23 0-15,24 0 16,-24 47-16,-23-47 15,-1 0 219,24 47-234,0-23 16,-23 23-16,23-47 16,0 71-16,0-48 15,-47 1 1,23-24-16,1 23 93,-1 1-77,-23-24 0,24 23-1</inkml:trace>
  <inkml:trace contextRef="#ctx0" brushRef="#br0" timeOffset="81376.64">22484 12135 0,'0'0'172,"0"24"-157,23 23-15,-23-47 32,24 70-32,23-46 15,-47 46 1,23-70-16,1 47 15,-1 0 173,24 1-173,-47-48 1,0 47-16,0-47 15,0 23 625,-23 1-640,-1-1 16,-23 1-16,47-1 171,-23-23 48,-24 24-204,23 23-15,1-47 16,23 23-16,-24 48 109,1-71-109,23 23 16,-47 1 124,23 23-124,-46 23 30,-1 48-46,0 0 16,1-71-16,23 0 16,47-47 30,0 0-30,23 0-16,48 0 16,-71-24-1</inkml:trace>
  <inkml:trace contextRef="#ctx0" brushRef="#br0" timeOffset="88304.05">26576 15146 0,'0'23'94,"0"71"-78,94 0-16,0 24 15,-47-24-15,47 47 16,-47-94-16,0 24 15,0 23-15,-23-47 16,23 0-16,-24 0 16,-23-24-16,24 1 15,-1 23 1,24 23-16,-23-46 15,-24-1-15,23 48 16,48 0-16,-71-48 16,24 24-1,-24-23-15,0-1 16,23 1-16,-23-24 15,0 23-15,24 1 16,-24-24-16,0 47 16,23 0-16,48 47 15,-48-47 1,-23-24-16,47 24 15,-47-47-15,0 24 16,0 0-16</inkml:trace>
  <inkml:trace contextRef="#ctx0" brushRef="#br0" timeOffset="106648.09">25518 17827 0,'0'23'156,"-47"24"-156,-24 0 16,47-23-16,-23-24 16,24 23-16,-1-23 15,-23 24-15,24-24 16,23 23-16,-47-23 15,0 0-15,-47 24 16,23 23-16,-46-24 16,-25 24-16,72-47 15,-24 48-15,23-48 16,-23 47-16,24-47 15,23 47-15,0-47 16,23 0 0,24 0-16,-71 23 15,-46 1-15,117-24 16,-47 0-16,-24 47 15,1-47-15,-24 0 16,23 0-16,-23 23 16,47-23-16,-24 0 15,-23 24-15,47-24 16,-47 47-16,71-47 15,-48 0-15,1 0 16,46 0-16,-70 0 16,0 0-16,23 0 15,-23 0-15,-23 0 16,-24 0-16,47 0 15,70 0-15,-47 0 125,-164 0-125,118 0 16,-48 0-16,118 0 15,-71 0-15,48 0 16,70 0-16,-47 0 78,-71 0-62,1 0-16,23 0 15,0 0-15,-48 0 16,72 0-16,23 0 15,47 0-15,-71 0 63,-46 0-48,46 0-15,24 0 16,-47 0 0,0 0-16,23 0 15,48 0-15,-71 0 172,-71 0-157,24 0-15,70 0 16,-23 0-16,24 0 16,70 0-16,-24 0 140,-46 0-140,-24 0 16,47 0-16,0 0 15,-47 0-15,47 0 16,23-24-16,0 24 93,1 0-77,-71-23-16,0 23 16,23 0-16,24 0 15,0 0-15,-47-24 16,0 24 109,-24-23-110,48 23-15,46 0 16,-46 0-16,46 0 16,1-24-16,-1 24 62,-46-23-46,-24-1-16,70 24 15,-23 0-15,-23-23 16,22 23-16,25-24 109,-48 1-93,1 23-16,46 0 15,24 0-15,-47 0 16,47 0 62,-23 0-63,-48 0-15,71 0 16,-47 0 93,-47 0-93,47 0-16,0 0 15,47 0 17,-23 0 30,-48 0-46,24-24-16,0 24 15,0 0-15,0 0 16,47 0-1,-24 0 313,1 0-312,-1 0 795,-23 0-796,-47-23-15,-23-1 16,93 0-16,-23-23 187,0 47-171,-24 0-16,1-23 15,46 23 1,24-24-16,-47 24 312,-70 0-312,117 0 16,-94-23-16,23 23 15,71 0-15,-23-24 109,-1 24-77,-23 0-17,0 0-15,47 0 16,-47 0-16,0 0 15,-24-47-15,48 47 16,-1 0 0,-23-23-16,24 23 15,23 0-15,-47 0 31,47 0-15,-24-24-16,1 1 16,-1 23-1,-23-24-15,24 24 16,-48-47-16,-47-23 15,95 70-15,-24 0 16,0 0-16,23-24 16,-46 1-1,46-1-15,-23 1 16,-23-1-1,23-23-15,-24 0 16,1 0-16,46 23 16,0 24-16,-46-70 15,70 70-15,-24-24 16,-23-23-16,24 24 15,-48-1-15,48-23 16,-24 24-16,0-48 16,23 71 15,1-70-16,-1 46 1,-46-46-16,70 70 16,-47-47-16,0-1 15,23 25 1,24-24-16,-71 0 15,48 0-15,-24-24 16,0 1-16,-24-24 16,24 47-16,24 0 15,-24-24-15,0-23 16,-24 0-16,24 23 15,24 48-15,-48-95 16,24 48-16,23 23 16,-23 0-16,24-24 15,-24 0-15,-24-23 16,1 47-16,-1-141 15,48 141-15,-71-70 16,23 23-16,0-1 16,24 25-1,0-48-15,0 48 0,24-1 16,-24 1-1,0-1-15,23 1 16,1 22-16,-71-46 16,94 47-16,-71-47 15,24 0-15,0 0 16,0 0-16,-24-24 15,24 24-15,0 0 16,24 24-16,-1-1 16,-46-46-16,46 46 15,-46-70-15,70 70 16,-47-46-16,0 46 15,0-70-15,-47 0 16,70 23-16,-23 24 16,-24-70-16,1 23 15,23 47-15,47 47 16,-71-118-16,48 118 15,-1-24-15,-23-46 16,47 46-16,-23 1 16,-1-1-16,-23 0 15,47 24-15,-23-47 16,-1 47-1,-23-70-15,47 46 16,0 48-16,0-48 16,0 1-16,0 23 15,0-1-15,0 1 16,0 24-16,0-48 15,0 48-15,0-24 16,0 0-16,0 0 16,0 0-16,0-47 15,0 47-15,-23 23 16,23-23-16,0 24 15,0-25-15,0 25 16,-24-1-16,24-23 16,-24-23-16,1 23 15,23-24-15,-47 1 16,47 46-16,0-46 15,-24 46-15,1-23 16,23 47-16,0-23 16,0 23-1,-24-47 1,24 23-1,0 0-15,0-46 16,-47 23-16,47-24 16,0 24-16,-23 24 15,23-1-15,0-23 16,0 0-16,-24 24 15,24-1-15,-23-46 16,23 70-16,-24-47 16,24 23-16,0 1 15,0-25-15,-23 25 16,23-24-16,-47-24 15,23 1-15,24-24 16,-23 47-16,-24-24 16,47 1-16,-24 23 15,24-48-15,0 1 16,0 47-16,-23-23 15,23-1-15,0-23 16,-47-23-16,23 23 16,24-1-16,0 25 15,-23-48-15,23 71 16,-24-47-1,24 24-15,0-24 16,0 23-16,-24-23 16,1 0-16,23 0 15,0 47-15,0-47 16,0 23-16,0-23 15,0 23-15,0-23 16,0-47-16,0 71 16,0-24-16,0 0 15,0-24-15,0 47 16,0-23-16,0 47 15,0 0-15,0-23 16,0 23-16,0-24 16,0 1-16,0 23 15,0-24-15,0 0 16,0 71-16,0-70 15,0-1-15,0 24 16,0-70-16,0 46 16,0 1-1,0 46-15,0-23 0,23 0 16,-23 23-1,24-23-15,0-23 16,-1-1-16,1 24 16,-1-23-16,24 23 15,-47 23-15,24 1 16,-24 23-16,0-24 15,47-23 1,-24 24 0,24-48-16,-23 71 15,70-71 1,23 48-16,25-48 0,-48 24 15,-24 24-15,-46 23 16,23-24-16,-24 1 16,-23 23-1,71-24 1,-24 24-16,0 0 15,70-47-15,-46 47 16,-24-23-16,0 23 16,118-24-16,-118 24 15,23-23-15,1 23 16,-24 0-1,0-24-15,-24 24 16,1 0 0,-1 0-16,-23 0 31,24 0-16,23 0-15,-23 0 16,46 0-16,-23 0 16,0 0-16,0 0 15,-23 0-15,-1 0 16,1 0-16,-1 0 15,71 0-15,-70 0 16,23 24-16,-24-24 16,1 23-16,-1 1 15,25-1 32,-25-23-31,24 24-16,-47-1 15,47 1 1,-23-1-1,-1 1-15,24 23 16,-47-47-16,24 23 16,-1-23-16,-23 24 31,47-1-16,-23 24 1,23 1-16,23 46 16,24-24-16,-23 24 15,0-47-15,-71-47 16,47 47-16,-47-47 15,23 24 48,1-1-63,23 24 15,-24 0-15,24-23 16,-47-1-16,24 1 16,-1 23-1,1-47-15,-24 24 16,23 23-1,1-47-15,-24 47 32,23 0-1,24-24-16,-47 1 1,0-1-16,24 1 16,-24-24-16,0 23 15,0-23 1,47 47-16,-47-23 15,23 23 1,1 0-16,-1-24 16,1 1-16,0 23 15,-24-47-15,23 23 16,-23 1-16,0-24 31,24 23-31,-1-23 31,-23 48-15,47-1-1,-47 0-15,24-24 16,-1 71-16,1-47 16,-1-23-16,24 70 15,-47-94-15,24 47 16,-1 0-16,1 0 15,-24-47-15,0 23 16,23 24-16,1-23 16,-1 0-16,-23-1 15,0 1-15,47 46 16,0-23-16,0 24 15,-23-1 1,-24-70 0,0 24 30,23 23-30,1-24-16,0 24 16,-1 0-16,1 0 15,-1 24-15,1-24 16,-1-23-1,-23-1-15,0 24 16,0-47 31</inkml:trace>
  <inkml:trace contextRef="#ctx0" brushRef="#br0" timeOffset="108608.21">14229 6114 0,'0'0'171,"47"0"-124,47 48-31,23 46-1,-46-71-15,-24 24 16,0-23-16,-23-24 16,-1 23-16,24 24 15,-23-47 1,-1 24 46,48-1-46,-71 1-1,23-24 17,-23 23 14,0-23 313,24-117-343,-1-71-1,1 117-15,-24-70 16,47 47-16,-47-24 16,23 71-16,-23 0 15,0 24 1</inkml:trace>
  <inkml:trace contextRef="#ctx0" brushRef="#br0" timeOffset="111176.35">15899 9689 0,'0'0'265,"23"47"-249,24 24-1,-23 23-15,70 118 0,-24-1 16,1-70-16,-24 1 16,-24-25-16,24-23 15,-23 0-15,-24-23 16,23 23-1,1-94-15,-24 23 32,0 1 14,0 23-46,23 0 16,1 0-16,-1 47 16,1-23-16,0 23 15,-1-47-15,1 0 16,-24 23-16,23-46 15,1 46-15,-24-46 16,0 23 0,0-23-1,0 23-15,0-24 0,0 1 16,23-24-1,1 23-15,-24 1 32,0-1-17,0 1 1,0-24-16</inkml:trace>
  <inkml:trace contextRef="#ctx0" brushRef="#br0" timeOffset="112816.45">16063 11900 0,'24'0'124,"70"0"-108,-24 47-16,-46-23 16,23 23-16,0-24 15,-24 24 1,24 0-16,48 47 15,-95-94-15,23 47 16,48-23-16,-71-1 16,70 24-16,1-23 15,-71-24-15,23 23 16,-23-23-16,24 24 15,-24-1 17,23-23-32,71-47 249,-47-23-249,-47-1 16,118-93-16,-118 93 15,47 24-15,-23 0 16,-24-23-16,0 22 16,23 48-16,-23-47 15</inkml:trace>
  <inkml:trace contextRef="#ctx0" brushRef="#br0" timeOffset="126792.25">5151 8772 0,'23'-23'78,"-23"23"-62,0-95-16,0-116 16,24 140-16,-24-140 15,0-1-15,0 24 16,0 23-16,23-47 15,1 48-15,23-24 16,0 23-16,47-47 16,-47 48-16,-24 23 15,48-95-15,-24 1 16,94 71-16,-47-72 15,0-22-15,-47 117 16,71-71-16,-48 47 16,1-46-16,-1 70 15,-22-1-15,46-22 16,23-24-16,-46 47 15,23-24-15,0 47 16,0-23-16,0 47 16,24-47-16,-24-47 15,23 47 1,24-47-16,1 23 15,46 0-15,-47 71 16,47-23-16,-47-1 16,71 1-16,-118 22 15,94 25-15,-70-1 16,70-23-16,-47 24 15,-24 23-15,24 0 16,-46 0-16,-72 47 16,24 0-16,-23-24 15,46 24 32,118 0-47,-47 0 16,24 0-16,23 0 15,-47 24-15,47-1 16,-23 1-16,-24-24 15,24 47-15,-24-24 16,-70 1-16,-48-1 16,1-23-16,23 0 78,23 71-47,24-1-16,47 1-15,24 23 16,70 24-16,24 23 16,-71-24-16,94 48 15,-23-47-15,-94-48 16,-24 1-16,-47-1 15,-71-70-15,1 24 16,-1-1 0,1 1 15,-1-24-31,1 23 15,-1 1-15,48 23 16,23 0-16,-23 23 16,46 24-16,1-70 15,23 94-15,-24-71 16,48 47-1,-24 0-15,47 0 16,-47 0-16,24-24 16,47 25-16,-95-25 15,-23 1-15,-23-24 16,-24-24-16,-23-23 15,-24 24-15,23-24 16,-23 23-16,47 1 47,-47-24-16,71 47-15,23 0-16,70 47 15,-23-47-15,1 24 16,-48-48-16,0 48 15,-47-48-15,23 1 16,-46-24-16,-1 47 16,1-47-16,-1 23 78,24 1-63,-47-24 1,24 23-16,70 1 15,-47-1-15,24 48 16,23-48-16,-47 24 16,-24-23-16,1-24 15,46 47-15,-70-47 16,47 47-16,0-24 15,0 25-15,0-48 16,24 70-16,-24-46 16,24 46-16,-48-70 15,1 24-15,-1-1 16,48 24-1,-48-23-15,1-24 16,23 47-16,-47-47 16,47 23-16,0 24 15,0 0-15,47 24 16,-94-71-1,47 23-15,-23 24 16,-1-47 0,-23 24 77,24 0-93,-24-24 16,23 23-16,1 24 15,23 0-15,0 24 16,0 23-16,23-24 16,-46-23-16,23 0 15,-24 0-15,1-23 16,-1-1-16,1 24 15,-24-47 266,0 24-250,0 0 1,0 23-32,0 0 15,0-24-15,70 48 16,-46-1-1,-24-70-15,0 24 16,23-24 15</inkml:trace>
  <inkml:trace contextRef="#ctx0" brushRef="#br0" timeOffset="128145.32">18580 6232 0,'23'0'94,"-23"0"-79,47 0 1,-23 24-16,23-1 16,0 1-16,0-1 15,0 24-15,0-23 16,0-1-16,0 24 15,0-23-15,0-1 16,-23 1-16,-1-1 16,95 48-16,-48-1 15,48 1-15,-71-47 16,0 23-1,-47-47-15,23 23 16,1-70 202,-1-188-202,-23 164-16,0-23 16,0-23-16,0 23 15,0-24-15,0 24 16,0 23-1,0 48-15,0-24 16</inkml:trace>
  <inkml:trace contextRef="#ctx0" brushRef="#br0" timeOffset="132616.57">4469 7408 0,'0'-47'15,"0"0"-15,0 0 16,0-24-16,0 24 15,0-23-15,0-1 16,0-23-16,0 47 16,0-23-16,23-48 15,1 47-15,23 1 16,-24 23-16,-23-24 15,24 1-15,23 23 16,-24-24 0,48-23-16,-48 47 0,1-71 15,46 1-15,1-48 16,-1 24-1,1 0-15,0 23 16,23-23-16,-24 47 16,1 0-16,-1-24 15,-23 24-15,24-47 16,23 0-16,-71 71 15,48-48-15,0 0 16,-1-23-16,1 24 16,46-48-16,-46 71 15,23-24-15,0 24 16,-23-23-16,23-24 15,0 23-15,-24 0 16,1 24-16,23 0 16,-24 24-16,-46 23 15,47-24-15,-1-23 16,1 94-16,-24-70 15,70-25-15,-93 95 16,70-70-16,-47 46 16,23-46-16,1 23 15,-24-24 1,0 48-16,24-24 15,-24 0-15,47-24 16,-71 71-16,1-23 16,46-48-16,-23 48 15,24-1-15,-48 24 16,48-47-16,-24 47 15,0-24-15,0 1 16,71-1-16,-48 1 16,71-1-16,-117 1 15,46 23-15,-23-24 16,24 1-16,-47 23 15,-1-24-15,48 24 16,-24 0-16,47 0 16,-24 0-16,48 0 15,23 0-15,24 0 16,-48 0-16,48 0 15,23 0-15,-47 0 16,71 0-16,46 0 16,-22 0-16,-25 0 15,-46 0 1,-71 0-16,-23 0 15,-24 0-15,-24 0 16,1 0-16,-1 0 16,1 0-16,-1 0 15,1 0 1,46 0-16,24 0 15,-23 0-15,23 0 16,24 0-16,-1 0 16,1 24-16,70-1 15,-23 1-15,-1-1 16,1-23-16,-1 47 15,1-23-15,-47-24 16,-48 47-16,-46-47 16,23 23-16,0 1 15,-47-24-15,70 47 16,-23-47-16,0 47 15,0-23-15,24-24 16,47 70-16,-48-46 16,71 46-16,-94-46 15,0-1 1,24 48-16,23-48 15,47 48-15,-70-24 16,70 47-16,-24 0 16,24 0-16,-46-47 15,22 47-15,24 0 16,-94-70-16,0 23 15,24 0-15,-24-24 16,23 72-16,-22-95 16,22 70-16,1-46 15,-1 70-15,-23-47 16,47 23-16,-23-23 15,46 47-15,-46-47 16,23 24-16,24 0 16,-71-1-16,47-23 15,-24 24-15,24 23 16,0-47-16,-46 23 15,-1-23-15,23 0 16,-23-23-16,0 46 16,24-22-16,-24-1 15,0 0 1,0-24-16,0 48 15,23-48-15,-46 24 16,23 0-16,-23-23 16,23 46-16,23-23 15,-46 0-15,70 0 16,-71 0-16,24-23 15,0 0-15,-23-1 16,23 1-16,-47-1 16,23-23-1,1 24 1,23-1 0,23 48-16,1-24 15,0 0-15,-1 0 16,-46-24-16,23 1 15,0 23-15,-47-47 16,23 0 0,1 23-16,-1 1 31,-23-24-31,24 0 15,-1 47 1,1-47 0,23 47-16,-24-47 15,-23 23 48,24 1 15,-1 0-78,1-24 15,-24 23 1,23 1 15,25 23 0,-25-24-15,1 1-1,-1-24 1,-23 0-16,24 23 31,-1 24-15,1-23-16,-24-24 15,0 23 32,0-23-16,23 47-31,-23-47 16,24 24-16,-24-24 16</inkml:trace>
  <inkml:trace contextRef="#ctx0" brushRef="#br0" timeOffset="134976.72">19732 8443 0,'24'0'46,"-1"0"1,48 94-31,-1 47-16,-23-47 15,0-23-15,0-1 16,0 24-16,0 0 16,-23-94-16,-24 71 15,23-71-15,1 23 16,-24 1-16,0 23 15,23 0-15,1 0 16,47 71-16,-1-48 16,-23 48-16,0-48 15,0 24-15,24 0 16,-48-23-16,-23-47 15,47 23-15,-23 0 16,-24 23-16,23-46 16,1 46-16,-1-23 15,1 24-15,-1-1 16,48 48-16,-71-94 15,23 70 1,25-24-16,-48-46 16,23 23-16,-23-24 140,0 71-124,24-47-16,-24-23 15,0-1 1,23-23 93,-23 47-15,0-23-94,24-1 15</inkml:trace>
  <inkml:trace contextRef="#ctx0" brushRef="#br0" timeOffset="136573.81">20508 11100 0,'24'0'125,"46"0"-125,24 47 16,24 24-16,-71-47 15,47 46-15,0-46 16,-70 23-16,-1-47 16,1 23 186,70-23-202,23 47 16,-23 0-16,24-23 16,23-1-1,-117-23-15,-1 47 16,1-47 296,-24-47-281,23-164-31,-23 140 16,0 48-1,24-25-15,-24 25 0,0-1 16,0-46-16,0 70 15</inkml:trace>
  <inkml:trace contextRef="#ctx0" brushRef="#br0" timeOffset="82785.57">20252 12826 0,'0'0'15,"-38"0"17,38 0-1,-76 0-16,38 0 1,-38 76-16,0-38 16,76-38-1,-76 0 1,1 76-1,75-38 1,-38-38-16,0 38 16,0-38-16,-38 76 15,38-38-15,0-38 31,38 38-15,-38 0 0,0 0-1,38 38-15,0-76 16,0 38-16,0-1 15,0 1-15,0-38 16,0 76 0,0-38-16,0-38 31,0 38-16,0 0-15,0-38 32,38 38-17,-38-38-15,38 38 16,0-38-16,0 76 15,38-38 1,-76-38-16,76 38 16,0 0-16,-39 0 15,39-38-15,-38 0 16,76 38-16,-76-38 15,-38 0-15,76 0 63,-38 0-63,113 0 15,-113 0-15,38 0 16,0 0-16,-38 0 16,0 0-16,-38 0 31,38 0-16,38 0-15,-76 0 16,76-76-16,-1 76 16,-75-38-16,38 0 15,0 38-15,-38-38 31,38 38 1,-38-38-32,0 0 15,0 38 1,0-38-16,0 0 15,0 0 1,0 0 0,0 0-16,0 0 15,0 38 1,0-38 46,0 0 16,0 1-78,0-1 16,0 0 31,-38 0-16,0 38 31,-38-76-46,76 76-1,-37-38-15,-1 0 110,38 38-48,-38 0-46,38 0-1,-38-38 32,0 38 15,-38 0-46,76-38 15,-38 0 32,38 38-63,-76 0 78,76-38-16,-38 38 63,0 0-110,0-38 1,38 0 0,-37 38 62,37-38 483</inkml:trace>
  <inkml:trace contextRef="#ctx0" brushRef="#br0" timeOffset="86408.77">17635 7779 0,'-114'114'219,"114"-114"-219,-76 38 15,38 76-15,38-114 16,-38 76-16,38-38 15,-75 38 1,75-38-16,-38-38 16,38 38 46,38-1-46,-38 1-1,0-38-15,0 38 16,38 0-1,-38 0-15,37 0 16,1-38 0,-38 38-16,0-38 15,38 38-15,-38-38 16,0 38-1,38-38 17,0 38-32,-38-38 62,38 0-46,0 0-1,0 0 1,-38 0-16,76 0 15,-38 0-15,-38 0 16,76 0-16,-76 0 16,37 0-16,-37 0 15,38 0 1,0 0-1,76-38 1,-76 0 0,76 38-16,-76 0 15,-38 0-15,38-38 63,0 38-63,-38 0 31,38 0-16,-38-38 1,37 0 0,1 38-1,-38-38-15,38 38 31,-38-38 1,0 0-17,0 38 1,0-38-1,0 38-15,0-37 16,0 37 0,0-38-1,0 0-15,0 0 47,0 38-47,0-38 16,0 0-1,-38 38 48,0-38-48,1 0 1,-1 38-16,38-38 15,-38 38 17,0 0 61,0 0-15,38 0-47,-38 0-15,0 0 15,0 0-31,0 0 16,0 0-1,0 0 17,38 0-1,-114-76-31,77 76 218,-39 0-187,76 0 141</inkml:trace>
  <inkml:trace contextRef="#ctx0" brushRef="#br0" timeOffset="92136.1">16535 5123 0,'0'0'15,"0"76"-15,0 0 16,0 38-16,38-1 15,0 1-15,0 0 16,0 0-16,-38 38 16,38-76-16,0-38 15,0 151-15,0-113 16,-1 0-16,1 0 15,-38-38 1,0 0-16,0 38 16,38 38-16,0-114 15,-38 38-15,38 113 16,-38-113-16,38 0 15,38 152-15,-76-190 16,38 76-16,-38 0 16,38 0-16,38 38 15,-38-77-15,-38 115 16,37-114-16,39 38 15,-76 0-15,38 0 16,0 38-16,0-38 16,38 37-16,-76 1 15,38-76-15,38 114 16,-38-152-16,-38 76 15,113 38-15,-113-38 16,38-38-16,38 76 16,-76-77-16,38 1 15,0 38-15,0-38 16,-38 0-16,38 0 15,0 38 1,-38-38-16,76 0 16,-76 38-16,38-76 15,37 76-15,-37 0 16,-38-38-16,38 0 15,38 75-15,0-37 16,-38-38-16,-38 0 16,38 0-16,-38-38 15,0 38 1,38 0-1,-38 0 1,38 0-16,0 0 31,-38 0-15,38 0-16,-38 0 31,37-38-15,-37 38-16,0 0 15,38 0-15,0-1 31,-38 39-15,0-76 15,38 38-15,0-38 187,-38 76-188,38 0-15,-38-76 16,38 38-16,-38 0 31,0 0-31,38 0 16,0 38-1,0 0-15,0-76 16,-38 38-1,0 0 79,38 0-94,-38-38 16,0 75-16,0-75 31</inkml:trace>
  <inkml:trace contextRef="#ctx0" brushRef="#br0" timeOffset="99151.5">20783 13092 0,'0'0'15,"-38"0"32,0 0-16,38 0 0,-38 0 32,38 0-32,-38 0 31,0 0-30,0 38-1,-227-38-16,-115 0-15,229 0 16,-153 0-16,77 0 16,-39 0-16,153 0 15,37 0-15,76 38 234,0 38-218,0-76-16,0 38 15,0 76 1,0-114-16,0 38 16,0-1-1,0 1 1,38 0-1,0-38 1,-38 38-16,37 0 16,39 38-16,-76-76 15,38 76-15,0-76 16,-38 38-16,38 0 15,0 0-15,0-38 16,-38 0 15,38 38-15,0-38-1,38 76-15,-76-76 16,38 38-16,-1-38 16,1 0-1,-38 0-15,38 0 16,-38 38 31,76-38-47,-38 0 15,-38 0-15,76 0 16,-38 0-16,0 0 15,0 0 1,-38 0-16,76 0 16,-1 0-16,-37 0 15,0 0-15,0 0 16,0 0-16,-38 0 15,38 0 1,0 0 0,0 0 15,38 0-31,-76 0 15,38 0 1,-38 0-16,76 0 31,-76 0-31,75 0 16,-37 0-1,-38 0 1,38-38-16,0 38 16,0 0-1,-38 0 16,38-38-15,0 38 0,0-38-1,-38 38-15,38-38 16,0 0 15,-38 38-15,38-38-16,-38 0 15,38 38 48,-1-38-48,-37 0-15,0-38 16,76 38-16,-76 0 31,0 0-31,0 38 31,0-38 0,0 38-15,0-75 452,0 37-437,0 0-15,-38 38-1,38-38-15,0 0 16,0 0-16,0 0 16,0 38-16,0-38 31,0 0-16,-38 38 531,38 0-452,-37 0 0,37 0 30,-76 0-108,76 0-16</inkml:trace>
  <inkml:trace contextRef="#ctx0" brushRef="#br0" timeOffset="155431.71">6637 15293 0,'0'0'358,"0"-38"-342,0-38-16,0 38 16,0 38-16,0-38 15,0 0-15,0 0 16,0 0-16,0 0 15,0-37-15,0 75 16,0-76-16,0 38 16,0 38-16,0-76 15,0 38-15,0 0 16,0 38-16,0-38 15,0 0-15,0 0 16,0 38 0,0-38-1,0 0 1,0 0-1,0 38 1,0-38 0,0-38-16,0 1 15,0 75-15,0-38 16,0 0-16,0 0 15,0 38-15,0-38 16,0 0 0,0 0-16,0 38 15,0-38 1,0 0-16,0 0 15,0 38-15,0-38 16,0 0 0,0 0-1,0 38 1,0-38-1,0-38 63,0 38-78,0 38 32,-38-38 139,38 76-77,0-38-94,-38 114 15,-38-38-15,76 0 16,0-76 0,0 76-16,0-38 15,-38 0-15,38 0 16,0 0 15,0-38 47,0 38-62,0 0 249,0-76-250,0-38-15,38 38 16,-38-38-16,38 76 16,-38-76-16,0 38 15,38-38-15,-38 76 16,0-38-16,38 0 15,-38 0-15,38 38 16,-38-38 0,0 38-1,0-38-15,0 0 16,0 38-16,38-38 15,-38 38 17,38-37-17,-38-1-15,0 38 16,0-38 62,38 38 156,-38 0-219,0 38-15,38 0 16,-38-1-16,37 39 16,-37-38-16,38 0 15,-38-38-15,38 38 16,-38 0-1,0-38-15,0 38 32,0 38-17,76-38-15,-76 76 16,38-114-1,0 76-15,-38-38 16,0 0-16,0-38 16,38 38 15</inkml:trace>
  <inkml:trace contextRef="#ctx0" brushRef="#br0" timeOffset="169890.55">20479 12788 0,'0'-75'46,"-38"75"266,38 0-249,-75 37-1,-115 77-46,76-76-16,-113 76 15,75-76-15,0 38 16,-113 0-16,151-38 16,76-38-16,0 0 78,38 0 31,-76 38-109,76 38 15,-38-38-15,38 0 16,0-38 0,0 37-1,0 1-15,0 0 16,0-38-1,0 38 1,0 0-16,0 38 16,0-76-1,0 76 1,0-38-1,0 0 1,38 0 0,0 38-1,-38-76-15,38 38 16,0 0-1,38 0-15,0 0 16,-76-38 0,76 0-16,-76 0 15,75 38-15,-37 0 16,-38-38-16,76 0 15,0 0-15,0 37 16,-38-37-16,38 38 16,-38-38-1,-38 0-15,75 38 16,-37-38-16,0 0 15,0 0-15,-38 0 32,38 0-17,38 0-15,-38 0 16,0 0-16,0 0 15,0 0-15,0 0 16,37 0-16,1 0 16,0 0-1,-38-38 1,0 38-1,0-38-15,0 38 16,-38-37 0,38 37-16,-38 0 15,38-38-15,0 0 16,-38 38-1,38-38 1,-1 38-16,1-38 16,0 0-1,0 0-15,0 0 16,-38 38-1,38-76-15,-38 38 16,38-38 0,-38 38-16,38 38 15,-38-76 1,0 0-16,38 38 15,-38 0-15,0 1 16,0-1-16,76-38 16,-76 76-1,0-76-15,0 38 16,0-38-1,0 76 1,0-38 140,0 38-62,-38 0-94,38 0 15,-76-38-15,76 38 31,-76 0-15,76 0 46,-38-38-62,38 38 0,-38-38 16,38 38 0,-38 0-1,0 0 32,0-38-47,38 38 16,-37 0 30,-1-38-46,38 38 16,-38-38-16,0 38 16,0 0 233</inkml:trace>
  <inkml:trace contextRef="#ctx0" brushRef="#br0" timeOffset="-175496.37">8495 13358 0,'0'76'218,"0"37"-218,0-37 16,0 0-16,0-38 15,0 76-15,0-38 16,0 0-16,0-76 16,0 76-16,0-76 15,0 38-15,0-38 16,0 76-16,0-76 15,0 37-15,0 39 16,0-76-16,0 76 16,0-38-16,0 0 15,0-38-15,0 38 16,0 0-16,0 0 15,0 0 1,0 0 0,0 0-1,0 0-15,0 0 16,0 38-16,0 0 15,0-76-15,0 37 16,0 39-16,0-76 16,0 38-1,0 0-15,0 0 16,0-38-1,0 38-15,0 38 16,38-38-16,-38-38 16,0 38-16,0 0 15,0 0-15,0 0 16,0 0-16,0 0 15,38 0-15,-38 0 32,0 0-1,0-38-31,0 75 15,0-75-15,0 76 16,0-76-16,38 114 16,-38-114 108,0 114-124,38-38 16,-38-38-16,0 0 16,0-38-16,38 76 15,-38-38 1,0-38-1,38 38-15,-38 0 16,0-38-16,0 38 16,0-38-1,0 75 16,0-37-15,38 38-16,-38-38 16,0-38-16,0 38 15,0 0-15,0 0 16,0 0-1</inkml:trace>
  <inkml:trace contextRef="#ctx0" brushRef="#br0" timeOffset="-172624.22">8571 16583 0,'0'38'265,"76"76"-249,-76-76-16,0 0 15,38 0-15,-38-38 656,38 0-532,0 0-92,-38 0-1,38 0-16,-38 0 17,37 0 46,-37-38-63,38 0 16,0 38 79,-38 0-95,76-114 32,-76 76-47,0-38 16,38 38-16</inkml:trace>
  <inkml:trace contextRef="#ctx0" brushRef="#br0" timeOffset="-170697.1">7357 14951 0,'76'76'374,"152"-38"-374,-114-38 16,151 38-16,-113 0 15,-39-38-15,-75 0 31</inkml:trace>
  <inkml:trace contextRef="#ctx0" brushRef="#br0" timeOffset="-167176.9">8192 14838 0,'0'76'218,"113"75"-202,-37-75-16,-38-38 15,114 152-15,-114-114 16,38 0-16,-76-38 16,0 0-16,0-38 358,0 38-108,0-38-156,-76 151-79,-38-37 1,114-114-16,-38 38 15,38-38-15,-114 0 812,76 38-797,1 0-15</inkml:trace>
  <inkml:trace contextRef="#ctx0" brushRef="#br0" timeOffset="-164536.75">7016 14989 0,'0'0'344,"152"0"-344,75 0 15,-113 0-15,-38 38 16,0-38-16,-76 38 265,38-38-234,75 0-15,1 76-1,-76-76-15,38 38 16,76 0-16,-152-38 31</inkml:trace>
  <inkml:trace contextRef="#ctx0" brushRef="#br0" timeOffset="-162128.62">8305 14686 0,'0'38'172,"0"76"-157,38-76-15,38 37 16,-38-37-16,-38 38 15,38-38-15,38 0 16,-76 38-16,38-38 31,0 0 0,-38-38-31,0 38 16,38 0-16,-38 0 16,0-38-16,38 76 15,-38-76 1,38 76-1,-38-76-15,38 38 32,-38 37-17,0-75 219,0 38-140,0 76-32,0-76-62,0 0 16,0 0-16,-38 0 15,0 0-15,38 0 16,-38 0-16,38-38 16,-38 38-16,38 0 15,-38-38-15,38 38 125,-38-38-125,0 38 16,-38 0-16,38 0 15,38-38-15,-38 38 16</inkml:trace>
  <inkml:trace contextRef="#ctx0" brushRef="#br0" timeOffset="-86767.3">21124 13244 0,'-38'0'281,"-76"0"-266,1 38-15,37-38 16,0 38-16,-38-38 16,38 76-16,76-76 15,-38 0 1,38 0 31,-38 0-47,0 38 15,38-38-15,-37 0 16,-39 37-16,0-37 15,38 0-15,0 38 32,0-38-32,0 0 15,0 38 16,0 0-31,38-38 16,-38 0-16,38 0 16,-38 38-1,0-38 48,38 0-63,-37 0 15,-1 0 94,0 38 219</inkml:trace>
  <inkml:trace contextRef="#ctx0" brushRef="#br0" timeOffset="-84400.16">19721 13358 0,'0'38'265,"0"75"-265,0-37 16,0 0-16,0-38 15,0 38-15,0-38 16,0 38 0,0-38-16,0 0 15,0 0-15,0 0 78,0-38 141,0 0-204,38 0 16,0 0-15,0 0 93,-38 0-93,75-38-1,1 38 1,-38 0-16,0 0 16,38 0-16,-76 0 15,76 0 16,-76 0 94,38-38-109,-38 38-16,76 0 15,-1-38-15,39 38 16,-38 0-16,-38 0 16,-38-38-16</inkml:trace>
  <inkml:trace contextRef="#ctx0" brushRef="#br0" timeOffset="-81352.99">20100 13813 0,'0'0'359,"38"0"-328,76-76-15,75 0-16,-113 76 16,38-38-16,38 0 15,37-38-15,-113 76 16,0 0-16,-76-38 15,38 38-15,-38 0 422,-114 76-422,-303 76 15,76-76-15,113 38 16,114-76-16,-113 76 15,37-38-15,76-76 16,39 76 0,37-39-16,0-37 15,0 0 1,38 0 171,0 0-171,0-37-1,0 37 1,38-38-16,227-190 15,-37 152-15,-1-38 16,1 0 0,-39 0-16,-37 39 15,0-39-15,-114 114 16,0-38 15,-38 38 203,-38 76-218,-76-38-1,-76 75-15,115-75 16,-115 76-16,114-114 15,-152 152-15,191-114 16,-1 0-16,-38-38 16,76 0 93,38 0-94,0 0 1,0 0 0,37 0-1,267-76-15,-39 76 16,-37-76-16,-1 38 0,1-76 15,-115 114-15,-37-38 16,0-38 0,-114 114 249,-114 38-265,0 0 15,76-76-15,38 0 16,-76 38 0,76 0-16</inkml:trace>
  <inkml:trace contextRef="#ctx0" brushRef="#br1" timeOffset="-55784.52">20934 13054 0,'-38'0'312,"-75"0"-296,37 38-16,38 0 15,-38-38-15,38 76 16,0-76-16,38 38 15,-38-38 1,0 38 0,0-38 140,-37 0-156,37 38 15,0 0-15,0-38 16,38 38-16,-38-38 31,0 38-31,38-1 16,-38-37 77,-38 38-93,76-38 16,-38 0-16,0 38 15,38-38 1,-38 38 15,38-38 94,-38 0-109,-75 38-16,-1 38 15,76-76-15,0 0 16,0 38-1</inkml:trace>
  <inkml:trace contextRef="#ctx0" brushRef="#br1" timeOffset="-53736.41">19531 13320 0,'0'38'156,"0"0"-156,0 37 15,0-37-15,0 76 16,0-114-16,0 76 16,0-38-1,0-38 1,0 38 187,0 76-188,0-38-15,0 38 16,0 0-16,0-1 15,0 1-15,0-76 16,0 0 0,38-38 264,-38 0-186,114 0-78,38-76-1,-39 0-15,-37 38 16,76-38-16,-152 39 15,38 37-15,-38-38 16,76 38-16,-76-38 16,38 0-1,0 0 16,-1 38 63,-37 0-78,38 0-1,-38 0-15,76 0 16,-76-38-16</inkml:trace>
  <inkml:trace contextRef="#ctx0" brushRef="#br1" timeOffset="-47952.08">22300 14572 0,'0'38'125,"0"0"-62,0-38-17,-38 0 32,38 38-78,-190-38 16,-189 38 0,0 76-16,151-114 15,38 38-15,39 0 16,75-38-16,0 0 15,38 0 407,-151 75-407,-115-37-15,228 0 16,-38-38-16,1 0 15,75 0 999,-114 0-998,-189 152 0,189-152-1,152 0-15,-38 0 16,-76 0 421,1 38-422,113-38-15,-38 0 16</inkml:trace>
  <inkml:trace contextRef="#ctx0" brushRef="#br1" timeOffset="-46207.98">18659 14572 0,'0'0'124,"0"38"-124,0 38 16,0-38-16,0-38 16,0 38-16,0 38 15,0-76-15,0 76 16,0-39-1,0-37 1,0 76 31,0 38-32,0-38-15,0 0 16,0 0-16,0 0 16,0-38-16,0 0 15,0 0 1,0 0-16,0 0 312,0-38-281,38 0-15,303 37-1,-37-37-15,-39 76 16,0-38-16,-151-38 15,38 38-15,-38-38 16,-114 0-16,38 0 31,0 0 78,37 0-93,39 38 0,-76 0-16,38-38 31,-76 0 16</inkml:trace>
  <inkml:trace contextRef="#ctx0" brushRef="#br1" timeOffset="-37512.49">16990 14496 0,'38'0'125,"-38"0"-109,0 38-16,0 0 15,-38 0-15,0 0 16,38-38 15,-38 76-15,-37 38-1,37-76 1,38 0-16,0-38 16,-38 37-1,38-37 1,-38 38-16,0 0 15,38 0 1,0-38 0,-38 76-16,38-38 15,-38 0-15,0-38 16,38 38-16,-38-38 15,38 38-15,-38 38 16,0-38-16,38-38 16,-38 38-16,-37 0 15,37 0-15,0-38 16,0 38-16,0 0 15,38-38-15,-38 0 16,38 38 31,-76-1-47,76-37 15,-76 38 1,76 0-16,-38-38 16,38 0-1,-76 0-15,76 38 16,-38-38-1,-75 38-15,75-38 32,0 0-32,0 38 15,0-38-15,-38 38 16,0-38-16,76 0 15,-38 0-15,-37 0 47,-77 0-47,76 0 16,0 76-16,0-76 15,0 0-15,39 0 16,-77 0-16,114 0 16,-114 38 93,-76-38-94,39 38-15,-1-38 16,76 38-16,-76-38 16,39 0-16,75 38 15,38-38 32,-76 38-31,-38-38-16,-76 0 15,115 0-15,75 0 16,-38 0 31,-38 76-32,-114-76-15,1 38 16,113-38-1,0 38-15,-38-38 16,76 0-16,38 0 16,-76 0-1,76 38 1,-38-38-1,-37 38-15,75-38 16,-38 37-16,38-37 16,-76 0-16,0 0 15,38 0-15,0 0 16,38 0-1,-76 76-15,76-76 16,-38 0-16,38 0 16,-113 0-16,75 0 15,-38 38-15,76-38 16,-38 0-1,-38 0-15,0 38 16,38-38 0,-38 0-16,1 0 15,-1 0-15,38 38 16,-76-38-1,0 38-15,38-38 16,38 0-16,-75 0 16,75 0-16,-38 0 15,76 0-15,-114 0 16,76 38-1,-38-38-15,0 0 16,-75 76-16,113-76 16,-38 0-16,76 0 15,-76 0 1,38 0-16,-76 0 15,77 0 1,-77 0-16,76 0 16,-38 0-16,0 0 15,-38 0-15,114 0 16,-75 0-16,-1 0 15,38 0 1,0 0-16,-76 0 16,38 0-16,-38 0 15,1 0-15,75 0 16,-38 0-1,38 0-15,0 0 16,0 0 0,-114 0 93,1 0-109,113 0 15,0 0 1,-38 0 46,-38 0-62,38 0 16,1 0-16,75 0 296,-228 0-264,-227-114-17,227 38-15,153 76 16,-1 0-1,76 0-15,-38-38 16,38 38 62,0-38-62,0 0-16,38 38 15,0 0 16,0 0 32,-1 0-32,115 0-31,-76 0 16,0 38-16,113 114 15,-37-38-15,-76-38 16,76 0-1,-114-38-15,0 0 16,-38-38-16,75 76 16,-75-76-16,38 38 15</inkml:trace>
  <inkml:trace contextRef="#ctx0" brushRef="#br1" timeOffset="-36312.42">6523 16469 0,'0'0'0,"76"-38"16,0 38-16,-38-37 15,38-1-15,37 38 16,-37 0-16,-76 0 15,76 0 1,-38-38-16,0 0 16,76 0-16,-114 0 15,113 38-15,-75-38 16,0 38-16,-38 0 15,38-38 204,0 38-188,114-152 0,-114 76-15,0 76 93</inkml:trace>
  <inkml:trace contextRef="#ctx0" brushRef="#br1" timeOffset="-1808.44">18128 14420 0,'0'38'234,"38"-228"-203,0 77-31,-38 37 16,38 0-16,0-76 16,-38 0-16,0 76 15,38 38-15,-38-151 16,38 113-16,-38 76 15,0-76-15,0 38 16,0 0-16,75-38 16,-75-38-16,0 0 15,38 0-15,0 39 16,-38-39-16,0 0 15,0 76-15,38-76 16,-38 38 0,0 38-16,0-38 15,0 0-15,0-37 16,0 113-16,38-76 15,-38 38-15,0 38 16,0-38-16,0 0 47,0 0 31,0 38-63,0 0 204,0 0-172,0 76-47,0 0 15,0 0-15,0-38 16,-38 37-16,0 1 15,38-38-15,0 38 16,-38-76 78,0 76 77,38-38-155,0-38 15</inkml:trace>
  <inkml:trace contextRef="#ctx0" brushRef="#br1" timeOffset="295.68">18431 11650 0,'0'76'78,"-38"38"-63,38-38-15,-75 0 16,37-39-16,38-37 16,0 38-16,0 0 31,-38 0-31,38-38 31,0 76-31,0-76 218,114-76-218,-39 0 16,1 38-16,-38-37 16,38 37-16,-76 0 15,38 38 48,0-38 77,0 0-124,0-76-16,38 76 15,-76 0-15,37 0 16,-37 38 202,38 38-218,0 76 16,0-76-16,38 114 15,-76-76-15,38-39 16,-38 1 0,38 0-1,-38 0 16,0-38 1,0 38-17</inkml:trace>
  <inkml:trace contextRef="#ctx0" brushRef="#br1" timeOffset="11071.3">21238 15786 0,'0'0'31,"0"-38"47</inkml:trace>
  <inkml:trace contextRef="#ctx0" brushRef="#br1" timeOffset="13416.43">21124 15597 0,'0'0'593,"0"0"-578,0 0-15,76 0 16,76 0-16,-152 0 16,75-38-1,1 0-15,-38 38 0,0 0 16,0 0-1,-38 0 110,38 0-109,114 0-16,75 0 15,-151 0-15,38 0 16,0 0-16,-39 0 16,1 0-16,-76 0 124,38 0-108,38-38 0,-38 38-1,38 0-15,0 0 16,37-38-16,-37 38 15,-38 0-15,0 0 16,0 0-16,-38-38 109</inkml:trace>
  <inkml:trace contextRef="#ctx0" brushRef="#br1" timeOffset="15095.53">22944 15103 0,'0'38'234,"38"38"-218,-38-76-1,38 38-15,0 0 16,-38 0-16,76 38 16,-38-38-1,0 38-15,38-38 16,-76 0 296,0 37-312,0-37 15,0 38-15,-38-38 16,38 0-16,-38 38 16,38-76-16,-38 38 15,38 0 32,-38 0-16,38 38-15,0-76-16,-76 38 15,76 0 1,0 0-16,0-38 31</inkml:trace>
  <inkml:trace contextRef="#ctx0" brushRef="#br1" timeOffset="16631.62">21086 15786 0,'0'0'93,"152"-76"-77,-38 38-1,-77 38-15,39 0 16,0 0-16,0-37 16,38 37-16,-38 0 15,-76 0-15,38-38 16,-1 38-16,1 0 15,38 0 32,0-38-47,38 38 16,0 0-16,-38 0 15,-1 0-15,-37 0 16,-38 0-16,38 0 16,0 0-1,0 0 1,76 0-16,-38 0 15,-38 0-15,37-38 16,-75 38-16,38 0 16,0-38-16,-38 38 31,76 0-16,38 0-15,-76 0 16,76 0-16,-114 0 16,38 0-1</inkml:trace>
  <inkml:trace contextRef="#ctx0" brushRef="#br1" timeOffset="17255.64">23475 15483 0,'0'38'15</inkml:trace>
  <inkml:trace contextRef="#ctx0" brushRef="#br1" timeOffset="29903.38">15322 11574 0,'37'0'93,"229"-38"-77,-1-76-16,1 0 15,-114 39 1,37-1-16,-151 38 16,-190 265 46,-37 77-62,-39-76 16,-37-39-16,75 1 15,76-76-15,-37 76 16,113-152-16,38 0 15,76-38 48,303-38-63,114-114 15,190 38-15,265-152 16,-76 228-16,-38-113 16,-379 37-16,38-38 15,-151 0 1,-153 152-16,-151 0 0,-114 114 93,-113 152-93,-115 113 16,153-227-16,-1 0 16,0 38-16,152-115 15,-76-37-15,76 38 16,-38-76-16,38 38 15,-37-38-15,37 0 63,113 0-48,-113 0 1,76 0-16,-76-227 16,0 75-16,0 114 15,0 76 63,0 227-78,-189 39 16,37-76-16,38 113 15,38-75-15,-75-1 16,113-75-16,38-114 16,0-38-16,-38 38 15,38-76-15,0 38 16,0 0 77,0-38-93,38 0 16,-38 0-16,38 0 16,-1-152-16,77-38 15,-114 152 1,0 0 62,-38 76-63,-113 228-15,-39 113 16,76-37-16,0 0 16,-37-77-16,75-37 15,38-76 1,-76 37-16,114-113 0,-38 38 15,38-114-15,0 38 47,0-38 16,0 0-63,38 0 15,0 0 32,-38-152-31,76 1-16,-76 75 15,0-76-15,0-114 16,0 114-16,0-113 15,0-1-15,-38 0 16,0 115-16,-76-77 16,39 38-16,-39 1 15,114 75-15,-114-76 16,38 76-16,-38-76 15,38 1-15,1 75 16,-1 38-16,76 38 16,0-38-16,-76 38 15,38 0 1,0 38 109,-265 76-125,75 38 15,76 0-15,152-114 16,-113 114-16,37-39 15,38-37-15,-38 38 16,38 38-16,38-114 16,-38 38-16,38 76 15,0-76-15,0 0 16,0-38-16,0 38 15,0-114 48,38-228-48,190 39-15,-152 75 16,37-190-16,-75 191 16,-38-153-16,0 190 15,0 39-15,0 75 16,-38-38-16,38 38 15,-151-38 63,-229 38-62,39 38-16,76 0 16,113 0-16,38 0 15,38 0-15,38 76 16,0-76-16,38 38 15,-38 0-15,1 0 16,37 75-16,0-113 16,0 76-16,0 0 15,0 38-15,0 38 16,0 38-16,75 75 15,77 1-15,76 37 16,-1-37-16,39-38 16,-39-38-16,115 37 15,-115-37-15,114-76 16,-113-38-16,-76-76 15,-114 0 1,-1 0-16,1 0 16,0 0-16,114-76 15,-114-152-15,76-37 16,-76 75-16,0-76 15,-38 76-15,38-75 16,-38 37-16,0 38 16,0-37-16,0 75 15,-38-190-15,-76 191 16,76-39-16,-114 0 15,114 190-15,-76-152 16,114 114-16,-75 0 16,75 38-16,-76-38 15,0 38-15,0 0 16,0 0-16,0 0 15,-151 38-15,-1 152 16,-113 0-16,303-152 16,-152 152-16,1-1 15,113-75-15,0 76 16,38-38-16,-38 113 15,76-37 1,0-38-16,0 37 16,0-75-16,0-38 15,0 76-15,114-38 16,-38-39-16,76 39 15,-1 0-15,229 0 16,113 38-16,189-1 16,-37-151-16,38 38 15,-39-76-15,-75 0 16,-114 0-16,-227 0 15,-39-38-15,-113-38 16,-38 76-16,-38-76 16,0 0-16,0-113 15,0 37-15,-38 76 16,-38-152-16,1 77 15,37 37-15,0-76 16,-76 0-16,-38-37 16,39 113-16,-115-152 15,-37 76 1,37 39-16,38-1 0,-37 38 15,37 0 1,-113 0-16,113 38 16,38 38-16,-37-38 15,37 39-15,38 37 16,39 0-16,-39 0 15,76 0-15,-114 0 16,-75 75-16,-1 77 16,38 38-16,39-38 15,-39 37-15,38 39 16,39 0-16,37 75 15,-76 1-15,114 113 16,0 1-16,0-1 16,38-37-16,0-39 15,0-151-15,0-152 16,0 0-16,76 0 78,228-190-78,-115-76 15,152 1 1,-75-39-16,37-113 16,-37 37-16,-77 1 15,-75 37-15,-38-76 16,-76 115-16,0-39 15,0 152-15,-76-151 16,0 151-16,-37-76 16,-39 39-16,38-1 15,38 38-15,-75 38 16,75 38-16,0 76 15,-38-76-15,38 39 16,-38-1-16,1 38 16,37 0-16,-76 0 15,-37 38-15,37 37 16,76-37-16,-38 76 15,-37 0-15,113-76 16,-38 114-16,-38 0 16,76 37-1,38-37-15,-76 38 0,76-38 16,0-1-16,0 39 15,76-38 1,38 76-16,-76-77 16,113 39-16,1 38 15,114 76-15,75 37 16,228 39-16,-114-115 15,303-75-15,-151-38 16,-76-76-16,-152-76 16,-265 0-16,-114 0 15,38 0-15,-38-38 16,0-38-16,0-76 15,38 0-15,0 38 16,-38-113-16,0-1 16,0 0-16,0 39 15,0-1-15,0 38 16,-38 0-16,38 76 15,-114-113-15,-37 37 16,113 76-16,-76 0 16,76-38-16,-38 76 15,0-38-15,-38 38 16,-37-38-16,-1-37 15,-38 113 1,-75-38-16,-76 0 16,151 38-16,-75-114 15,-1 76-15,38 0 16,115 38-16,-77 0 15,38 0-15,1 0 16,-39 0-16,-113 0 16,151 0-16,-76 0 15,39 0-15,-1 76 16,152-76-16,-38 76 15,-37 0-15,75-38 16,0 37-16,-38 77 16,76-76-16,0 0 15,0 38-15,0-38 16,0 76-16,0 113 15,0-75-15,190 76 16,-39 37-16,77-37 16,-1 37-16,39 1 15,37-114-15,1 75 16,-153-189-16,153 76 15,-153-114 1,77-38-16,0 76 16,-115-76-16,39 0 15,0 0-15,-1 0 16,-37 0-16,-76 0 15,76-114-15,38 38 16,-1-38-16,-75 38 16,0-37-16,38 37 15,-114 38-15,113-114 16,-75 76-16,0-38 15,38-38-15,-38 77 16,0-77-16,-38-76 16,0 76-16,76-37 15,-76 37-15,0-76 16,0 0-16,0 1 15,0-39-15,0 38 16,-38-37-16,-38 151 16,38 38-16,-38-76 15,0 38-15,39 76 16,-39-38-16,0 1 15,-76-77 1,38 76-16,-75-76 16,-1 0-16,-37 0 15,75 77-15,0-39 16,-37 38-16,-77-76 15,152 114-15,1 0 16,75 38-16,-38 0 47,0 0-47,-114 38 15,114-38-15,-113 152 16,75-76-16,-38 38 16,39 37-16,-1 39 15,38-38-15,-38 76 16,76-1-16,-75-37 15,75-76-15,38-38 16,0 38-16,0-38 16,0-1-16,0 39 15,0-38-15,0 76 16,38 38-16,-1-38 15,77 37 1,-38 1-16,76 0 16,-38-76-16,-39-76 15,77 0-15,-38-38 16,0 0-16,-1 0 15,-37 0-15,38 0 16,38 0-16,113 0 16,-37 0-16,-1 0 15,-75-114-15,0 76 16,-1-76-16,-37 76 15,-38-38-15,-38 0 16,0-38-16,-38 76 16,76-76-16,-38 1 15,-38-1-15,0 38 16,0-76-16,0 76 15,0-38-15,0 38 16,0-37-16,0 75 16,0-152-16,-38 152 15,-38-38-15,0-76 16,-38 1-16,-37-1 15,37 0 1,-38 76-16,-75-114 16,-1 114-16,-38-37 15,39 75-15,-1 0 16,1-38-16,-39 76 15,115 0-15,113 0 16,-152 0-16,76 0 16,39 0-16,-1 0 15,0 0-15,-114 76 16,1 75-16,37 1 15,-114 0-15,153-76 16,-1 38-16,0 38 16,76-114-16,-38 37 15,38-37-15,38 76 16,0 0-16,0-76 15,0 38-15,0-38 16,0 76-16,0-76 16,76 75-16,-38 1 15,76 38-15,-76-76 16,114 114-16,-1-76 15,77 113 1,-39-37-16,39 0 16,0-76-16,75 37 15,-151-75-15,37 0 16,39-38-16,37 0 15,-75-38-15,-1 76 16,-75-76-16,-38 0 16,0 0-16,0 0 15,38 0-15,-39-38 16,39 0-1,38-76-15,-76 38 16,75-37-16,-75 37 16,76-190-16,-114 152 15,0-38-15,-38 1 16,0-39-16,0 76 15,0 0-15,0 38 16,0 0-16,0-38 16,-114-37-16,114 75 15,-152-76-15,39 0 16,-115-75-16,76 151 15,-75-38 1,-39-76-16,77 152 16,75 0-16,0 0 15,76 0-15,-38 38 16,-75 0-16,-39 0 15,38 0-15,-37 0 16,-39 0-16,-75 0 16,75 0-16,152 0 15,38 0-15,38 0 16,-37 0-1,-1 0-15,-38 0 16,-114 76-16,76 38 16,1-114-16,-1 38 15,38 38-15,-38-38 16,-37 76-16,75-76 15,38 37-15,0-37 16,-38 114-16,38-38 16,0 0-16,0 114 15,38-77-15,-38 1 16,38 38-16,0-38 15,38 37 1,38-37-16,0 0 16,76 38-16,-1-76 15,1 75-15,38-37 16,37 38-16,114 38 15,1-39-15,37 39 16,-76-152-16,77 114 16,-1-77-16,114-37 15,-76-38-15,-76-38 16,-75 0-16,-39 0 15,39 0-15,-152-76 16,75-37-16,-37-39 16,-76 0-16,38 38 15,-1-76-15,39-75 16,-76 113-16,-38 0 15,0-227-15,0 227 16,-38-76-16,0-37 16,0 113-16,0-38 15,0 38-15,-38 114 16,38-76-16,-38 39 15,-38-39 1,38 0-16,38 114 16,-76-76-16,0 0 15,1 38-15,37 38 16,0 0-16,0 0 15,0 0-15,-38 0 16,-76 0-16,39 0 16,-39 0-16,-76 0 15,1 0-15,-115 0 16,191 76-16,-77 0 15,77-38-15,75 76 16,-38-38-16,114-38 16,-38 37-16,0 77 15,38-114-15,-38 76 16,38-76-16,0 114 15,0-38-15,0-1 16,0-37-16,0 76 16,0-38-16,0 38 15,0-38-15,0 0 16,76-1-16,0 1 15,-38-76 1,38 76-16,-38-114 16,37 38-1,-75-38-15,38 0 16,38 0-16,0 0 15,38 0-15,0 0 16,113-76-16,-113-38 16,0 0-16,-39-37 15,-75-1-15,38-76 16,-38 38-16,0-37 15,0 37-15,0 0 16,0 152-16,0-38 16,0 38-1,-38 38 63,1 0-78,-39 152 16,0 114-16,76-114 15,0-77 1,0 1-16,0 38 16,0-114-16</inkml:trace>
  <inkml:trace contextRef="#ctx0" brushRef="#br1" timeOffset="32903.55">20138 12409 0,'38'0'0,"0"-38"16,76 38-16,75-38 16,-37-38-16,-38 38 15,75-38-15,-151 76 16,38-38-16,-38 38 15,0 0 32,0 0-47,0 0 16,38-38-16,-76 38 15,38 0-15,-1-38 16,1 38-16,0 0 16,-38 0-1,38-37 1,38 37 202,-38 0-218,38 0 16,-76 0-1,38 0 1,-38 0 187,76 0-172,75 0-15,-37-38-16,0 38 15,38 0-15,-39 0 16,-37 0-16,-38 0 15,-38-38-15</inkml:trace>
  <inkml:trace contextRef="#ctx0" brushRef="#br1" timeOffset="34415.64">22565 11422 0,'0'0'218,"38"114"-202,0-38-16,38 38 16,-38 76-16,76-39 15,-77-37-15,39-76 16,-76 0-16,38 76 15,-38-114 17,0 38 170,0 38-186,-38-38-16,0 38 16,38-76-1,-38 38-15,1 38 16,37-76-1,-38 37 1</inkml:trace>
  <inkml:trace contextRef="#ctx0" brushRef="#br1" timeOffset="37135.78">23627 11498 0,'0'-38'32,"-76"38"-32,-151 418 15,-39 113-15,-113-76 16,113-75-16,115-115 15,37-37-15,0-38 16,114-152-16,0-38 16,0 0 124,0-456-140,0 305 16,0-229-16,0 77 15,0-39-15,0 76 16,0 39-16,0 75 15,0 38-15,0 76 16,0 0-16,0 114 94,0 152-79,0 75-15,0 39 16,0-114-1,-38 151-15,38-75 16,0 37-16,0-37 16,0-152-16,0-39 15,0-75-15,0-38 16,0 0 62,76-227-78,38 75 15,38-38-15,-1-38 16,-37 1-16,0 37 16,-76 38-16,0 114 15,0-76-15,-38 76 16,38 1-16,-38 302 125,-38 77-110,-114 113-15,76-151 16,38-77-16,0-113 15,0-38-15,38-152 125,0-265-125,0 37 16,0 38-16,38-37 15,0 75-15,0 0 16,38 39-16,-38 75 16,-38 0-16,0 76 15,38-38-15,-38 152 78,0 190-78,0-1 16,0-37-16,0 114 15,0-39-15,0 153 16,0-77-16,0 38 16,0-75-16,-76-152 15,38-114-15,38-38 16,0-304 77,38 38-77,38-37-16,75-115 16,-75 77-16,0 37 15,0-38-15,-38 115 16,76-39-1,-76 76-15,-38 76 16,38-38-16,-1 38 16,-37 39-16,0 74 78,0 229-63,0 0-15,0-1 16,0 1-16,0-76 15,0 0-15,-37-77 16,37-75-16,0 38 16,0-76 15,0-114 31,0-151-62,0-1 16,37-75-1,77 37-15,0-38 16,-76 191-16,0-77 16,-38 190-16,38-38 15,0 76-15,-38 38 63,0 190-48,0-39-15,0 115 16,0-114-16,-38 0 15,0 37-15,-38 39 16,0-38-16,38-39 16,-38-37-16,38-76 15,38-38-15</inkml:trace>
  <inkml:trace contextRef="#ctx0" brushRef="#br0" timeOffset="52319.66">22641 10853 0,'-114'114'31,"114"-76"-31,-114 114 16,39-76-16,75-39 15,-114 115 1,114-152 0,0 38-1,-38 38 1,38-76 15,0 38 47,114-76-62,-1-114-16,77-37 15,0-1-15,-152 152 16,-38 0-16,0 0 15,0 76 95,-38 190-95,-38-115-15,-76 115 16,76-76-16,-37 76 15,-1-1-15,0-37 16,0-38-16,114 38 16,-76-77-16,0 1 15,76-38-15,0-76 63,0 0-48,76 0-15,152-417 16,-1 113-16,77-37 15,-77 37-15,-75 38 16,0 1-16,-76 75 16,-38 76-16,-38 114 15,0-38 79,-76 152-94,-76 76 15,0 0-15,1 75 16,-77-37-16,76 76 16,1 37-16,37-189 15,-76 113-15,152-151 16,-38 0-16,39-38 15,37-76-15,0-152 63,75-341-48,1 0-15,114-1 16,-76 1-16,-1 76 16,39-1-16,-76 152 15,-38-75-15,38 189 16,-76 76-16,0 76 62,-38 38-46,-76 152-16,-113 227 15,151-151-15,-76 113 16,-38 77-16,-37 113 16,151-114-16,-152 39 15,39-77-15,75-37 16,0-115-16,38-75 15,38-114-15,38 0 16,0-76 15,0 0-15,0 0-16,38 0 15,0-38-15,38 38 16,0-304-16,38 1 16,-38-1-16,75 114 15,1-37-15,-38-39 16,37 76-16,1-37 15,38-1 1,-114 114-16,0 38 16,-39 38-16,-37 38 62,-37 38-46,-39 266-16,38-39 15,-76 77-15,38 75 16,-76-151-16,114 76 15,-75-115-15,75-75 16,38-38-16,0-114 16,0 38-16,0-38 46,38 0-46,0 0 16,0 0-16,-1-190 16,39-76-16,38 39 15,-76 151-15,-38 0 16,38 0-16,0-76 15,0 38 1,-38 77-16,0-1 16,38 0-1,-76 114 32,0 151-31,0 39-16,-76 75 15,76-151-15,-38 38 16,1 37-16,37-151 15,38-76-15,0-38 63,38-189-48,37-77-15,1-38 16,0 1-16,38-39 16,0 39-16,-1-39 15,-37 76-15,-38 1 16,38 37-1,0 0-15,-76 152 16,38 1-16,-38-1 16,0 152 30,0 113-30,-76 39-16,0 0 16,-76 151-16,115-189 15,37 0-15,-152 75 16,152-151-16,-38 0 15,38 0-15,0-76 16,0 0-16,38-266 62,76-76-62,-1 1 16,-37-39-16,114 39 16,-38-77-16,-77 153 15,39-1-15,-38 76 16,-76 152-1,0-38-15,0 38 63,-38 0-48,0 228-15,0 151 16,-38 39-16,-37-1 16,37 1-16,-76 37 15,0-38-15,77-151 16,37-114-16,0 0 15,38-152-15,0-38 63,0-304-48,151 39-15,-113 37 16,0-76-16,0 39 16,76-77-16,-76 115 15,0 75-15,0-114 16,0 228-1,-38 1-15,38 37 16,-38 0 31,-38 38-32,0 114-15,0 113 16,38 1-16,-76-38 16,38-1-16,0 39 15,-38-76-15,0 38 16,76-77-16,-38-37 15,1 38-15</inkml:trace>
  <inkml:trace contextRef="#ctx0" brushRef="#br0" timeOffset="62480.24">28747 17039 0,'0'38'47,"189"-38"-31,229-76-16,113-76 15,0 38-15,-114-38 16,-266 114-16,-75-38 16,-76 76 155,-38 190-171,-227 152 16,37-153-16,39 77 15,-39 0-15,39-39 16,75-37-16,0-38 16,0-38-16,114-76 15,0 0-15,38-114 94,114-76-79,-152 114-15,38 0 16,0-38-16,0 38 16,-38 38 140,-304 76-156,39 0 15,151-38-15,76 0 16,38-38 46,38-228-62,0 114 16,-38 1-16,0 37 15,38 0-15,-38 38 16,0-38-16,0 38 16,0 38 93,-152 190-109,-38-1 15,1-37-15,37 0 16,-37 38-16,113-114 16,0 0-16,76-38 15,38-114 48,76-114-63,151-152 15,0 153-15,-75-1 16,38-114-16,-39 39 15,-75 75-15,-38 0 16,-38 152-16,-38 38 31,0 38 47,0 114-62,-190 189-16,76-113 15,-75 76-15,113-190 16,-38 189-16,76-265 16,38 0-16,0-38 78,38-228-78,152-75 15,-76-1-15,75 39 16,-37 37-16,38-76 15,-153 115-15,39 37 16,0 0-16,-38 76 16,-38 76-16,0 114 62,-114 303-46,1-75-16,-39 75 15,0 1 1,76-39-16,-38 1 15,77-153-15,-1-75 16,0-76-16,38-76 16,0-114 46,38-151-46,75 37-16,1-76 15,38 39-15,-38-77 16,-38 114-16,37 77 15,-75-39-15,-38 152 16,0-38-16,0 76 78,-76 76-78,1 152 16,-77 75-16,0 39 15,-75 37 1,75 1-16,38-153 15,0 77-15,76-190 16,0-114-16,38-38 62,76-152-46,0 0-16,38-75 16,-114 151-16,38 0 15,0-76-15,-38 77 16,76-1-16,-38 38 15</inkml:trace>
  <inkml:trace contextRef="#ctx0" brushRef="#br2" timeOffset="74519.92">28936 16545 0,'-37'-38'15,"37"38"32,-76 38-47,38 38 16,-38 0-16,38 0 15,38 0-15,-76-38 16,38 76-16,0-76 16,-38 38-16,39 37 15,37-113-15,0-38 94,0-113-79</inkml:trace>
  <inkml:trace contextRef="#ctx0" brushRef="#br2" timeOffset="76896.06">28785 16356 0,'0'0'109,"-114"151"-109,38 1 16,-38 38-16,1 38 16,37-115-16,0 77 15,-38 38-15,76-152 16,0-38-16,38-76 125,0-38-110,38-38 1,0 76-16,-38 0 15,0 0-15,0 0 16,0 0-16,0 38 109,-114 114-93,39 76-16,-115 113 15,76-113-15,0 38 16,1-114-16,-1 38 16,76-115-16,0 1 15,38 0-15,-38-38 31,38 0 32,0-151-48,0-1-15,0-76 16,0 76-16,0-75 16,0 37-16,0-38 15,0 76-15,0 1 16,0-1-16,0 38 15,0 76-15,0 0 16,-76 76 62,0 190-62,-75 75-16,37 1 15,38 75-15,38-189 16,-38 114-16,38-266 15,38-38-15,0 0 94,114-190-94,38 38 16,-1-38-16,-37 39 15,-38-1-15,38 38 16,-76 0-16,76-38 15,-77 152-15,-37-38 16,0-38-16,0 152 78,0 38-62,0-38-16,0 38 15,0-76-15,0 38 16,0-38-16,114 0 47,76-152-47,37-38 15,-37 0 1,0-38-16,-39 39 15,1 37-15,-114 38 16,38 0-16,-76 76 16,-38 228 108,-76 151-124,0 39 16,-37-39-16,75-37 16,38-191-16,0-113 15,38-76 48,38-75-48,76-115-15,-38 38 16,-1-38-16,39 39 15,-114 37-15,190-76 16,-190 1-16,114 37 16,-77 38-16,1-38 15,38 39-15,-38 75 16,-38-38-16,0 114 15,0 0 48,0 190-63,-76 37 15,38-113-15,-37 190 16,37-115-16,-38 1 16,76-38-16,-114 76 15,114-115-15,0 1 16,0-76-16,0-38 78,0-152-78,76-37 15,-76 75-15,76-114 16,-38 38-16,0 1 16,75-39-16,-75 0 15,0 39-15,0 151 16,-38 0-16,0-38 15,0 114 63,0 76-78,0-1 16,0-75-16,0 38 16,-76 0-16,76-76 46,76-114-46,76-151 16,-114 151-16,38-38 16,-39 114-1,1-38-15,-38 76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4646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1-12-21T06:58:53.823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28975 14299 0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4646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21-12-21T07:07:34.64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10301 16392 0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F6D4-4303-4397-AE6B-F19C9C5EB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EB3DA-E878-4B57-B38E-E6D9F4201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F480E-C0BB-405F-9450-02378DF1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52143-8B29-43E3-A10C-8A65117D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84EC2-450D-4CC1-859D-D8365905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113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A19B-F44E-48BA-A009-28FAD4D1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05543-2752-4DED-865F-E6674B456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0907-9B62-4A7F-B88C-76E96A6D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23A3-CA87-4918-AB72-3295720C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37D6A-55D2-459E-A0B3-EF6EED4C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406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4580B-7818-4F60-BC33-D3947B19C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A6D74-EACF-4660-ACF2-19C13313D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F411D-73D3-4B9C-B3A0-0C972EEC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9A8E-8C84-422B-A26E-782EE8E8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93286-C0B0-4214-A9B9-A1F52326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273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6960-FF1C-484D-BB5E-D66675C8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45B8-DBDB-4587-A84F-4C34B37D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379C0-6DB9-4C0E-A166-2C33CB94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E4B6B-CE78-45B5-88BB-E74BA320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9FF4-F755-480B-B0EE-DEEF0F39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645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C6C6-BDF0-428F-987C-EE1DE604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AD204-D4A6-43B9-BCE5-15688C2FB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2FCD7-D6BB-409A-811D-641FC559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74FEB-9FA0-4A59-A5DB-F0462DB8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F8FF0-D34C-45D7-81F6-24B8E118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28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5493-FC33-4597-8EAA-C990822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578C-336A-41F7-9C2A-82D4DE5C7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4C016-0CDB-4497-8757-F5043E27C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BDDAC-C040-4A56-A4B8-0963F095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B68AE-FFCF-4281-A6E8-3574F6A9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43DCE-AB86-4811-AF2A-A268EF8E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017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CCA9B-D920-46CE-830D-DA561394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8A83E-E5C9-402F-861A-2C8D67965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25D05-7C68-4196-B89F-200048003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EA27A-8788-4996-ABC2-3D75E64E8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0CC17-3281-4B35-A690-908DE7C67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B7E66-1379-489F-8FCA-7BDBFEB1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C74A8-6B46-4800-932A-4BD52EBB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D8596F-9FA9-400C-9C58-E57222506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838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B6BA-4963-4003-8D2C-A47870B6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BD766-8A05-432E-9E2F-79B59D7E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54A40-B4EB-42B2-B779-CDAEF6D4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9085-C82E-492E-8E78-4F58B139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92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3DBF4-CC96-48F0-9B84-D1B2840C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CFE76-5D25-43EB-BB4C-15EE481B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46469-9508-46A4-A9F8-A6263295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235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AB7B-7436-4762-A2D4-A0894E01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DD4-635F-4B26-B4A2-AF156B7C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00C03-4EBB-49E2-9113-E9F30244D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D5729-952B-43D0-B9AB-D80AAA40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2FCF2-9435-4190-BF3D-CFEA2A03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37A78-B165-459E-A153-2B226F7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339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DCF72-63A5-4468-9E03-5BE07E648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430F0-BFE1-46D4-B841-3D639E6D5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D90D0-5B0A-4FFE-98C7-19D34E1B7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27860-C4B8-4478-A6DD-4146AF82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F88BE-560B-4554-9198-95B6D079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EA1EE-02BF-4F48-9430-30199C0D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923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4FCF86-4BE7-4B13-9BD2-0C7CCEF5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17B5D-4C3C-46C6-8C73-FCF25E17A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3A9ED-461C-4D78-81C8-5AA6192AD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E9120-59C5-41D8-B62B-D44EE8916663}" type="datetimeFigureOut">
              <a:rPr lang="en-ID" smtClean="0"/>
              <a:t>23/12/2021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0D8D5-8593-47EA-96F7-9099E9C1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D542E-9D86-4532-8D22-5AC3D9589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75F9-96CD-428C-9A38-C0F88331F07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189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110E6-247C-4173-A809-5E0627D93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Jantung</a:t>
            </a:r>
            <a:r>
              <a:rPr lang="en-US" b="1" dirty="0"/>
              <a:t> </a:t>
            </a:r>
            <a:r>
              <a:rPr lang="en-US" b="1" dirty="0" err="1"/>
              <a:t>Bawaan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82324-6B8E-4F6A-87BE-2614A0817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M.BAMBANG EDI 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785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87C4-A077-4E16-8C94-77F94A0E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FDFD2-7B30-4D7D-8860-118930FC4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ID" dirty="0"/>
              <a:t>Pada </a:t>
            </a:r>
            <a:r>
              <a:rPr lang="en-ID" dirty="0" err="1"/>
              <a:t>obstruksi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vital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memasok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pada Hypoplastic left heart syndrome (HLHS), Critical aortic valve stenosis, Critical coarctation of the aorta (COA), dan Interrupted aortic arch. </a:t>
            </a:r>
          </a:p>
          <a:p>
            <a:endParaRPr lang="en-ID" dirty="0"/>
          </a:p>
          <a:p>
            <a:r>
              <a:rPr lang="en-ID" dirty="0" err="1"/>
              <a:t>Penutupan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dan </a:t>
            </a:r>
            <a:r>
              <a:rPr lang="en-ID" dirty="0" err="1"/>
              <a:t>syok</a:t>
            </a:r>
            <a:r>
              <a:rPr lang="en-ID" dirty="0"/>
              <a:t>. </a:t>
            </a:r>
          </a:p>
          <a:p>
            <a:endParaRPr lang="en-ID" dirty="0"/>
          </a:p>
          <a:p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pula </a:t>
            </a:r>
            <a:r>
              <a:rPr lang="en-ID" dirty="0" err="1"/>
              <a:t>terjadi</a:t>
            </a:r>
            <a:r>
              <a:rPr lang="en-ID" dirty="0"/>
              <a:t> pada Total anomalous pulmonary venous drainage (TAPVD)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obstruksi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21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5B2C-CAAF-4407-9319-8C65C022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Sianosis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FF7C0-F55F-4065-AA67-DD656D9CB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,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deoxygenated </a:t>
            </a:r>
            <a:r>
              <a:rPr lang="en-ID" dirty="0" err="1"/>
              <a:t>hemoglobin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,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desaturasi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ringan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anemia</a:t>
            </a:r>
            <a:r>
              <a:rPr lang="en-ID" dirty="0"/>
              <a:t>. </a:t>
            </a:r>
          </a:p>
          <a:p>
            <a:r>
              <a:rPr lang="en-ID" dirty="0" err="1"/>
              <a:t>Sianosis</a:t>
            </a:r>
            <a:r>
              <a:rPr lang="en-ID" dirty="0"/>
              <a:t> pada PJB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teroksigenasi</a:t>
            </a:r>
            <a:r>
              <a:rPr lang="en-ID" dirty="0"/>
              <a:t> (deoxygenated blood)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pirau</a:t>
            </a:r>
            <a:r>
              <a:rPr lang="en-ID" dirty="0"/>
              <a:t> </a:t>
            </a:r>
            <a:r>
              <a:rPr lang="en-ID" dirty="0" err="1"/>
              <a:t>intrakardiak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ekstrakardiak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542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D62-5310-467E-95BB-BA1B920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7616-2E6F-41F9-A5B2-23F575CE1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tingkat</a:t>
            </a:r>
            <a:r>
              <a:rPr lang="en-ID" dirty="0"/>
              <a:t> arterial, atrial dan ventricular. </a:t>
            </a:r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miskin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pada pulmonary atresia, Tetralogy of Fallot, dan tricuspid atresia. </a:t>
            </a:r>
          </a:p>
          <a:p>
            <a:endParaRPr lang="en-ID" dirty="0"/>
          </a:p>
          <a:p>
            <a:r>
              <a:rPr lang="en-ID" dirty="0"/>
              <a:t>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obstruksi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ventrikel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,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dipasok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aorta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arteriosus,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penutupan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perburukan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asidosis</a:t>
            </a:r>
            <a:r>
              <a:rPr lang="en-ID" dirty="0"/>
              <a:t> </a:t>
            </a:r>
            <a:r>
              <a:rPr lang="en-ID" dirty="0" err="1"/>
              <a:t>metabolik</a:t>
            </a:r>
            <a:r>
              <a:rPr lang="en-ID" dirty="0"/>
              <a:t>, </a:t>
            </a:r>
            <a:r>
              <a:rPr lang="en-ID" dirty="0" err="1"/>
              <a:t>syok</a:t>
            </a:r>
            <a:r>
              <a:rPr lang="en-ID" dirty="0"/>
              <a:t>, </a:t>
            </a:r>
            <a:r>
              <a:rPr lang="en-ID" dirty="0" err="1"/>
              <a:t>henti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, </a:t>
            </a:r>
            <a:r>
              <a:rPr lang="en-ID" dirty="0" err="1"/>
              <a:t>kejang</a:t>
            </a:r>
            <a:r>
              <a:rPr lang="en-ID" dirty="0"/>
              <a:t>, </a:t>
            </a:r>
            <a:r>
              <a:rPr lang="en-ID" dirty="0" err="1"/>
              <a:t>kerusakan</a:t>
            </a:r>
            <a:r>
              <a:rPr lang="en-ID" dirty="0"/>
              <a:t> organ </a:t>
            </a:r>
            <a:r>
              <a:rPr lang="en-ID" dirty="0" err="1"/>
              <a:t>tubuh</a:t>
            </a:r>
            <a:r>
              <a:rPr lang="en-ID" dirty="0"/>
              <a:t> lain,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kematian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575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46D4A-EFE2-4EFC-8849-BC8DA4F0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B261-F5B1-4381-95C3-ADCC60ABA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dan </a:t>
            </a:r>
            <a:r>
              <a:rPr lang="en-ID" dirty="0" err="1"/>
              <a:t>sistemik</a:t>
            </a:r>
            <a:r>
              <a:rPr lang="en-ID" dirty="0"/>
              <a:t> yang </a:t>
            </a:r>
            <a:r>
              <a:rPr lang="en-ID" dirty="0" err="1"/>
              <a:t>paralel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pada </a:t>
            </a:r>
            <a:r>
              <a:rPr lang="en-ID" dirty="0" err="1"/>
              <a:t>transposisi</a:t>
            </a:r>
            <a:r>
              <a:rPr lang="en-ID" dirty="0"/>
              <a:t> </a:t>
            </a:r>
            <a:r>
              <a:rPr lang="en-ID" dirty="0" err="1"/>
              <a:t>arteri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pada </a:t>
            </a:r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kaya dan </a:t>
            </a:r>
            <a:r>
              <a:rPr lang="en-ID" dirty="0" err="1"/>
              <a:t>miskin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di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ventrikel</a:t>
            </a:r>
            <a:r>
              <a:rPr lang="en-ID" dirty="0"/>
              <a:t>, atrial dan arterial. </a:t>
            </a:r>
            <a:r>
              <a:rPr lang="en-ID" dirty="0" err="1"/>
              <a:t>Terbukanya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kaya </a:t>
            </a:r>
            <a:r>
              <a:rPr lang="en-ID" dirty="0" err="1"/>
              <a:t>oksigen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miskin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di </a:t>
            </a:r>
            <a:r>
              <a:rPr lang="en-ID" dirty="0" err="1"/>
              <a:t>tingkat</a:t>
            </a:r>
            <a:r>
              <a:rPr lang="en-ID" dirty="0"/>
              <a:t> arterial. </a:t>
            </a:r>
            <a:r>
              <a:rPr lang="en-ID" dirty="0" err="1"/>
              <a:t>Pencampuran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adekuat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, </a:t>
            </a:r>
            <a:r>
              <a:rPr lang="en-ID" dirty="0" err="1"/>
              <a:t>hipoksemia</a:t>
            </a:r>
            <a:r>
              <a:rPr lang="en-ID" dirty="0"/>
              <a:t>, </a:t>
            </a:r>
            <a:r>
              <a:rPr lang="en-ID" dirty="0" err="1"/>
              <a:t>asidosis</a:t>
            </a:r>
            <a:r>
              <a:rPr lang="en-ID" dirty="0"/>
              <a:t>, </a:t>
            </a:r>
            <a:r>
              <a:rPr lang="en-ID" dirty="0" err="1"/>
              <a:t>gagal</a:t>
            </a:r>
            <a:r>
              <a:rPr lang="en-ID" dirty="0"/>
              <a:t> organ dan </a:t>
            </a:r>
            <a:r>
              <a:rPr lang="en-ID" dirty="0" err="1"/>
              <a:t>kematian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617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41BF-A6CE-4E67-8A54-6F60AD5B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Sianosis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CA043-865E-4B55-B137-ED47BD2AF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ID" dirty="0" err="1"/>
              <a:t>Sianosis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pada </a:t>
            </a:r>
            <a:r>
              <a:rPr lang="en-ID" dirty="0" err="1"/>
              <a:t>lidah</a:t>
            </a:r>
            <a:r>
              <a:rPr lang="en-ID" dirty="0"/>
              <a:t>, </a:t>
            </a:r>
            <a:r>
              <a:rPr lang="en-ID" dirty="0" err="1"/>
              <a:t>gusi</a:t>
            </a:r>
            <a:r>
              <a:rPr lang="en-ID" dirty="0"/>
              <a:t> dan </a:t>
            </a:r>
            <a:r>
              <a:rPr lang="en-ID" dirty="0" err="1"/>
              <a:t>mukosa</a:t>
            </a:r>
            <a:r>
              <a:rPr lang="en-ID" dirty="0"/>
              <a:t> </a:t>
            </a:r>
            <a:r>
              <a:rPr lang="en-ID" dirty="0" err="1"/>
              <a:t>bukal</a:t>
            </a:r>
            <a:r>
              <a:rPr lang="en-ID" dirty="0"/>
              <a:t> dan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menangis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.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, </a:t>
            </a:r>
            <a:r>
              <a:rPr lang="en-ID" dirty="0" err="1"/>
              <a:t>sianosis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desaturasi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ringan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anemia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saturasi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.</a:t>
            </a:r>
          </a:p>
          <a:p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pula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kelainan</a:t>
            </a:r>
            <a:r>
              <a:rPr lang="en-ID" dirty="0"/>
              <a:t> lain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, respiratory distress syndrome, congenital or acquired airway obstruction, pneumothorax, dan hypoventilation, </a:t>
            </a:r>
            <a:r>
              <a:rPr lang="en-ID" dirty="0" err="1"/>
              <a:t>methemoglobin</a:t>
            </a:r>
            <a:r>
              <a:rPr lang="en-ID" dirty="0"/>
              <a:t>, </a:t>
            </a:r>
            <a:r>
              <a:rPr lang="en-ID" dirty="0" err="1"/>
              <a:t>perfusi</a:t>
            </a:r>
            <a:r>
              <a:rPr lang="en-ID" dirty="0"/>
              <a:t> yang </a:t>
            </a:r>
            <a:r>
              <a:rPr lang="en-ID" dirty="0" err="1"/>
              <a:t>buruk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pada sepsis, </a:t>
            </a:r>
            <a:r>
              <a:rPr lang="en-ID" dirty="0" err="1"/>
              <a:t>hypoglikemia</a:t>
            </a:r>
            <a:r>
              <a:rPr lang="en-ID" dirty="0"/>
              <a:t>, </a:t>
            </a:r>
            <a:r>
              <a:rPr lang="en-ID" dirty="0" err="1"/>
              <a:t>dehidrasi</a:t>
            </a:r>
            <a:r>
              <a:rPr lang="en-ID" dirty="0"/>
              <a:t>, dan hypoadrenalism, persistent pulmonary hypertension.9  </a:t>
            </a:r>
          </a:p>
          <a:p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29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C6FA61B-B98C-4D11-A48C-D994B90A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0C36C-7061-4950-ACE0-9C00C405E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7926" y="1825625"/>
            <a:ext cx="6195874" cy="48592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ventrikel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&gt; </a:t>
            </a:r>
            <a:r>
              <a:rPr lang="en-US" dirty="0" err="1"/>
              <a:t>kanan</a:t>
            </a:r>
            <a:r>
              <a:rPr lang="en-US" dirty="0"/>
              <a:t> </a:t>
            </a:r>
            <a:endParaRPr lang="en-ID" dirty="0"/>
          </a:p>
          <a:p>
            <a:r>
              <a:rPr lang="en-US" dirty="0"/>
              <a:t>Shunt : </a:t>
            </a:r>
          </a:p>
          <a:p>
            <a:pPr lvl="1"/>
            <a:r>
              <a:rPr lang="en-US" dirty="0"/>
              <a:t>BBL :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pulmonal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VSD, shunt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/ </a:t>
            </a:r>
            <a:r>
              <a:rPr lang="en-US" dirty="0" err="1"/>
              <a:t>bising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terdengar</a:t>
            </a:r>
            <a:endParaRPr lang="en-US" dirty="0"/>
          </a:p>
          <a:p>
            <a:pPr lvl="1"/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pulmonal </a:t>
            </a:r>
            <a:r>
              <a:rPr lang="en-US" dirty="0" err="1"/>
              <a:t>menurun</a:t>
            </a:r>
            <a:r>
              <a:rPr lang="en-US" dirty="0"/>
              <a:t> dan </a:t>
            </a:r>
            <a:r>
              <a:rPr lang="en-US" dirty="0" err="1"/>
              <a:t>menjadi</a:t>
            </a:r>
            <a:r>
              <a:rPr lang="en-US" dirty="0"/>
              <a:t> normal pada </a:t>
            </a:r>
            <a:r>
              <a:rPr lang="en-US" dirty="0" err="1"/>
              <a:t>usia</a:t>
            </a:r>
            <a:r>
              <a:rPr lang="en-US" dirty="0"/>
              <a:t> 6-8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jika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VSD </a:t>
            </a:r>
            <a:r>
              <a:rPr lang="en-US" dirty="0" err="1">
                <a:sym typeface="Wingdings" panose="05000000000000000000" pitchFamily="2" charset="2"/>
              </a:rPr>
              <a:t>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shunt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Makin lama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kekakuan</a:t>
            </a:r>
            <a:r>
              <a:rPr lang="en-US" dirty="0"/>
              <a:t> vasa pulmonal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tekanan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darah</a:t>
            </a:r>
            <a:r>
              <a:rPr lang="en-US" dirty="0">
                <a:sym typeface="Wingdings" panose="05000000000000000000" pitchFamily="2" charset="2"/>
              </a:rPr>
              <a:t> pulmonal </a:t>
            </a:r>
            <a:r>
              <a:rPr lang="en-US" dirty="0" err="1">
                <a:sym typeface="Wingdings" panose="05000000000000000000" pitchFamily="2" charset="2"/>
              </a:rPr>
              <a:t>meninggi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hipertensi</a:t>
            </a:r>
            <a:r>
              <a:rPr lang="en-US" dirty="0">
                <a:sym typeface="Wingdings" panose="05000000000000000000" pitchFamily="2" charset="2"/>
              </a:rPr>
              <a:t> pulmonal  shunt </a:t>
            </a:r>
            <a:r>
              <a:rPr lang="en-US" dirty="0" err="1">
                <a:sym typeface="Wingdings" panose="05000000000000000000" pitchFamily="2" charset="2"/>
              </a:rPr>
              <a:t>berbalik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kiri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sianosis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sindrom</a:t>
            </a:r>
            <a:r>
              <a:rPr lang="en-US" dirty="0">
                <a:sym typeface="Wingdings" panose="05000000000000000000" pitchFamily="2" charset="2"/>
              </a:rPr>
              <a:t> Eisenmenger. </a:t>
            </a:r>
            <a:endParaRPr lang="en-ID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00FDB4-8789-4E30-BDC2-F754B9B36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06662" cy="435133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normal : </a:t>
            </a:r>
          </a:p>
          <a:p>
            <a:r>
              <a:rPr lang="en-US" dirty="0"/>
              <a:t>atrium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ventrikel</a:t>
            </a:r>
            <a:r>
              <a:rPr lang="en-US" dirty="0"/>
              <a:t> </a:t>
            </a:r>
          </a:p>
          <a:p>
            <a:r>
              <a:rPr lang="en-US" dirty="0" err="1"/>
              <a:t>Ventrikel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aorta-</a:t>
            </a:r>
            <a:r>
              <a:rPr lang="en-US" dirty="0" err="1"/>
              <a:t>sistemik</a:t>
            </a:r>
            <a:endParaRPr lang="en-US" dirty="0"/>
          </a:p>
          <a:p>
            <a:r>
              <a:rPr lang="en-US" dirty="0" err="1"/>
              <a:t>Ventrikel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–</a:t>
            </a:r>
            <a:r>
              <a:rPr lang="en-US" dirty="0" err="1"/>
              <a:t>a.pulmonal</a:t>
            </a:r>
            <a:r>
              <a:rPr lang="en-US" dirty="0"/>
              <a:t>-  </a:t>
            </a:r>
            <a:r>
              <a:rPr lang="en-US" dirty="0" err="1"/>
              <a:t>paru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34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4AB6-2F32-43A4-AE80-65A3EF5F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988E3-6F62-4EC0-964F-77930724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1735D4-A085-4D08-A70D-9CFBC6CCD1AD}"/>
                  </a:ext>
                </a:extLst>
              </p14:cNvPr>
              <p14:cNvContentPartPr/>
              <p14:nvPr/>
            </p14:nvContentPartPr>
            <p14:xfrm>
              <a:off x="1608840" y="431640"/>
              <a:ext cx="10050120" cy="6697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1735D4-A085-4D08-A70D-9CFBC6CCD1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9480" y="422280"/>
                <a:ext cx="10068840" cy="671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024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BFE3-077C-4AD9-A6A4-DE0DAE20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Gejala</a:t>
            </a:r>
            <a:r>
              <a:rPr lang="en-ID" dirty="0"/>
              <a:t> Dan </a:t>
            </a:r>
            <a:r>
              <a:rPr lang="en-ID" dirty="0" err="1"/>
              <a:t>Tanda</a:t>
            </a:r>
            <a:r>
              <a:rPr lang="en-ID" dirty="0"/>
              <a:t> PJB Pada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Respirasi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5EAEE-DA45-422C-9F93-FDAA9B198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Perubahan</a:t>
            </a:r>
            <a:r>
              <a:rPr lang="en-ID" dirty="0"/>
              <a:t> pada </a:t>
            </a:r>
            <a:r>
              <a:rPr lang="en-ID" dirty="0" err="1"/>
              <a:t>frekuensi</a:t>
            </a:r>
            <a:r>
              <a:rPr lang="en-ID" dirty="0"/>
              <a:t> dan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dibedakan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pada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dan </a:t>
            </a:r>
            <a:r>
              <a:rPr lang="en-ID" dirty="0" err="1"/>
              <a:t>paru</a:t>
            </a:r>
            <a:r>
              <a:rPr lang="en-ID" dirty="0"/>
              <a:t>. </a:t>
            </a:r>
          </a:p>
          <a:p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etiologi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takipneu</a:t>
            </a:r>
            <a:r>
              <a:rPr lang="en-ID" dirty="0"/>
              <a:t>,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organ lain. </a:t>
            </a:r>
          </a:p>
          <a:p>
            <a:r>
              <a:rPr lang="en-ID" dirty="0" err="1"/>
              <a:t>Tanda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mengarah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pada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dan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retraksi</a:t>
            </a:r>
            <a:r>
              <a:rPr lang="en-ID" dirty="0"/>
              <a:t>, </a:t>
            </a:r>
            <a:r>
              <a:rPr lang="en-ID" dirty="0" err="1"/>
              <a:t>pernafasan</a:t>
            </a:r>
            <a:r>
              <a:rPr lang="en-ID" dirty="0"/>
              <a:t> </a:t>
            </a:r>
            <a:r>
              <a:rPr lang="en-ID" dirty="0" err="1"/>
              <a:t>cuping</a:t>
            </a:r>
            <a:r>
              <a:rPr lang="en-ID" dirty="0"/>
              <a:t> </a:t>
            </a:r>
            <a:r>
              <a:rPr lang="en-ID" dirty="0" err="1"/>
              <a:t>hidung</a:t>
            </a:r>
            <a:r>
              <a:rPr lang="en-ID" dirty="0"/>
              <a:t>,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abnormal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, stridor, grunting, crackles.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061351-C05A-4DEB-A4AE-AB794BE2B3A5}"/>
                  </a:ext>
                </a:extLst>
              </p14:cNvPr>
              <p14:cNvContentPartPr/>
              <p14:nvPr/>
            </p14:nvContentPartPr>
            <p14:xfrm>
              <a:off x="10431000" y="514764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061351-C05A-4DEB-A4AE-AB794BE2B3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21640" y="51382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9889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D2B1-DC41-4AAE-98E0-C2C1E6C4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197BC-390B-4176-8EE4-67AF43C4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yang </a:t>
            </a:r>
            <a:r>
              <a:rPr lang="en-ID" dirty="0" err="1"/>
              <a:t>menonjol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.  </a:t>
            </a:r>
          </a:p>
          <a:p>
            <a:pPr>
              <a:lnSpc>
                <a:spcPct val="150000"/>
              </a:lnSpc>
            </a:pP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memperlihatkan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yang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bernafas</a:t>
            </a:r>
            <a:r>
              <a:rPr lang="en-ID" dirty="0"/>
              <a:t>, </a:t>
            </a:r>
            <a:r>
              <a:rPr lang="en-ID" dirty="0" err="1"/>
              <a:t>sesak</a:t>
            </a:r>
            <a:r>
              <a:rPr lang="en-ID" dirty="0"/>
              <a:t> yang </a:t>
            </a:r>
            <a:r>
              <a:rPr lang="en-ID" dirty="0" err="1"/>
              <a:t>bertambah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batuk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,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terbatasnya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lama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minum</a:t>
            </a:r>
            <a:r>
              <a:rPr lang="en-ID" dirty="0"/>
              <a:t> yang </a:t>
            </a:r>
            <a:r>
              <a:rPr lang="en-ID" dirty="0" err="1"/>
              <a:t>terputus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istirahat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tertidur</a:t>
            </a:r>
            <a:r>
              <a:rPr lang="en-ID" dirty="0"/>
              <a:t>, </a:t>
            </a:r>
            <a:r>
              <a:rPr lang="en-ID" dirty="0" err="1"/>
              <a:t>tersedak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muntah</a:t>
            </a:r>
            <a:r>
              <a:rPr lang="en-ID" dirty="0"/>
              <a:t>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0771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D2B1-DC41-4AAE-98E0-C2C1E6C4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197BC-390B-4176-8EE4-67AF43C44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yang </a:t>
            </a:r>
            <a:r>
              <a:rPr lang="en-ID" dirty="0" err="1"/>
              <a:t>berlebihan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pada Truncus arteriosus, TAPVD, </a:t>
            </a:r>
            <a:r>
              <a:rPr lang="en-ID" dirty="0" err="1"/>
              <a:t>lesi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pirau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pada PDA </a:t>
            </a:r>
            <a:r>
              <a:rPr lang="en-ID" dirty="0" err="1"/>
              <a:t>atau</a:t>
            </a:r>
            <a:r>
              <a:rPr lang="en-ID" dirty="0"/>
              <a:t> VSD </a:t>
            </a:r>
            <a:r>
              <a:rPr lang="en-ID" dirty="0" err="1"/>
              <a:t>besar</a:t>
            </a:r>
            <a:r>
              <a:rPr lang="en-ID" dirty="0"/>
              <a:t>. </a:t>
            </a:r>
          </a:p>
          <a:p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4 jam </a:t>
            </a:r>
            <a:r>
              <a:rPr lang="en-ID" dirty="0" err="1"/>
              <a:t>sampai</a:t>
            </a:r>
            <a:r>
              <a:rPr lang="en-ID" dirty="0"/>
              <a:t> 6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resistensi</a:t>
            </a:r>
            <a:r>
              <a:rPr lang="en-ID" dirty="0"/>
              <a:t> </a:t>
            </a:r>
            <a:r>
              <a:rPr lang="en-ID" dirty="0" err="1"/>
              <a:t>vaskular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860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C199-E25B-441F-AFFF-D38A10B5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?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DD54-0C73-4CBA-8CF7-8CA1A7C4B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dirty="0"/>
              <a:t>PJB </a:t>
            </a:r>
            <a:r>
              <a:rPr lang="en-ID" dirty="0" err="1"/>
              <a:t>malformasi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 </a:t>
            </a:r>
            <a:r>
              <a:rPr lang="en-ID" dirty="0" err="1"/>
              <a:t>terbanyak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(BBL)</a:t>
            </a:r>
          </a:p>
          <a:p>
            <a:pPr>
              <a:lnSpc>
                <a:spcPct val="150000"/>
              </a:lnSpc>
            </a:pPr>
            <a:r>
              <a:rPr lang="en-ID" dirty="0" err="1"/>
              <a:t>Prevalensi</a:t>
            </a:r>
            <a:r>
              <a:rPr lang="en-ID" dirty="0"/>
              <a:t> 6-13 </a:t>
            </a:r>
            <a:r>
              <a:rPr lang="en-ID" dirty="0" err="1"/>
              <a:t>tiap</a:t>
            </a:r>
            <a:r>
              <a:rPr lang="en-ID" dirty="0"/>
              <a:t> 1000 </a:t>
            </a:r>
            <a:r>
              <a:rPr lang="en-ID" dirty="0" err="1"/>
              <a:t>kelahiran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. </a:t>
            </a:r>
          </a:p>
          <a:p>
            <a:pPr>
              <a:lnSpc>
                <a:spcPct val="150000"/>
              </a:lnSpc>
            </a:pPr>
            <a:r>
              <a:rPr lang="en-ID" dirty="0"/>
              <a:t>Di Indonesia </a:t>
            </a:r>
            <a:r>
              <a:rPr lang="en-ID" dirty="0" err="1"/>
              <a:t>diperkirakan</a:t>
            </a:r>
            <a:r>
              <a:rPr lang="en-ID" dirty="0"/>
              <a:t> 50.000 BBL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.</a:t>
            </a:r>
          </a:p>
          <a:p>
            <a:pPr>
              <a:lnSpc>
                <a:spcPct val="150000"/>
              </a:lnSpc>
            </a:pPr>
            <a:r>
              <a:rPr lang="en-ID" dirty="0"/>
              <a:t> PJB :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kematian</a:t>
            </a:r>
            <a:r>
              <a:rPr lang="en-ID" dirty="0"/>
              <a:t> perinatal dan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terbesar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786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2A33-A634-4A10-B7E5-3D562963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SIANOSIS : PJB ATAU MASALAH PARU ?</a:t>
            </a:r>
            <a:endParaRPr lang="en-ID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723FCA-D43E-4369-AFFF-22529A196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686" t="34487" r="24487" b="29575"/>
          <a:stretch/>
        </p:blipFill>
        <p:spPr>
          <a:xfrm>
            <a:off x="530668" y="1998097"/>
            <a:ext cx="10823132" cy="43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37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7D2F-87A0-4CEF-8CB0-A3E7AA125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Murmur/ </a:t>
            </a:r>
            <a:r>
              <a:rPr lang="en-ID" dirty="0" err="1"/>
              <a:t>Bising</a:t>
            </a:r>
            <a:r>
              <a:rPr lang="en-ID" dirty="0"/>
              <a:t> </a:t>
            </a:r>
            <a:r>
              <a:rPr lang="en-ID" dirty="0" err="1"/>
              <a:t>jantung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8C74D-2019-4693-AAE4-FC5E7B65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fontScale="92500" lnSpcReduction="10000"/>
          </a:bodyPr>
          <a:lstStyle/>
          <a:p>
            <a:r>
              <a:rPr lang="en-ID" dirty="0"/>
              <a:t>Murmur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dihubungkan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PJB </a:t>
            </a:r>
            <a:r>
              <a:rPr lang="en-ID" dirty="0" err="1"/>
              <a:t>disertai</a:t>
            </a:r>
            <a:r>
              <a:rPr lang="en-ID" dirty="0"/>
              <a:t> murmur dan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murmur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berat</a:t>
            </a:r>
            <a:r>
              <a:rPr lang="en-ID" dirty="0"/>
              <a:t>. </a:t>
            </a:r>
          </a:p>
          <a:p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murmur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disalahartikan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dirujuk</a:t>
            </a:r>
            <a:r>
              <a:rPr lang="en-ID" dirty="0"/>
              <a:t>. </a:t>
            </a:r>
          </a:p>
          <a:p>
            <a:pPr>
              <a:lnSpc>
                <a:spcPct val="160000"/>
              </a:lnSpc>
            </a:pPr>
            <a:r>
              <a:rPr lang="en-ID" dirty="0"/>
              <a:t>Murmur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, </a:t>
            </a:r>
            <a:r>
              <a:rPr lang="en-ID" dirty="0" err="1"/>
              <a:t>perfusi</a:t>
            </a:r>
            <a:r>
              <a:rPr lang="en-ID" dirty="0"/>
              <a:t> yang </a:t>
            </a:r>
            <a:r>
              <a:rPr lang="en-ID" dirty="0" err="1"/>
              <a:t>menurun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takipneu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dirujuk</a:t>
            </a:r>
            <a:r>
              <a:rPr lang="en-ID" dirty="0"/>
              <a:t>. </a:t>
            </a:r>
          </a:p>
          <a:p>
            <a:r>
              <a:rPr lang="en-ID" dirty="0"/>
              <a:t>Murmur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normal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pada 50%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simtomatis</a:t>
            </a:r>
            <a:r>
              <a:rPr lang="en-ID" dirty="0"/>
              <a:t> dan </a:t>
            </a:r>
            <a:r>
              <a:rPr lang="en-ID" dirty="0" err="1"/>
              <a:t>kritis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murmur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dan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yang </a:t>
            </a:r>
            <a:r>
              <a:rPr lang="en-ID" dirty="0" err="1"/>
              <a:t>mendasarinya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8194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7D2F-87A0-4CEF-8CB0-A3E7AA125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Murmur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8C74D-2019-4693-AAE4-FC5E7B65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ID" dirty="0" err="1"/>
              <a:t>Pemahaman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dan </a:t>
            </a:r>
            <a:r>
              <a:rPr lang="en-ID" dirty="0" err="1"/>
              <a:t>hemodinamik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alamiah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. Murmur </a:t>
            </a:r>
            <a:r>
              <a:rPr lang="en-ID" dirty="0" err="1"/>
              <a:t>terdengar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berumur</a:t>
            </a:r>
            <a:r>
              <a:rPr lang="en-ID" dirty="0"/>
              <a:t> 4-8 </a:t>
            </a:r>
            <a:r>
              <a:rPr lang="en-ID" dirty="0" err="1"/>
              <a:t>minggu</a:t>
            </a:r>
            <a:r>
              <a:rPr lang="en-ID" dirty="0"/>
              <a:t> 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tahanan</a:t>
            </a:r>
            <a:r>
              <a:rPr lang="en-ID" dirty="0"/>
              <a:t> </a:t>
            </a:r>
            <a:r>
              <a:rPr lang="en-ID" dirty="0" err="1"/>
              <a:t>vaskular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. </a:t>
            </a:r>
          </a:p>
          <a:p>
            <a:r>
              <a:rPr lang="en-ID" dirty="0" err="1"/>
              <a:t>Kecepatan</a:t>
            </a:r>
            <a:r>
              <a:rPr lang="en-ID" dirty="0"/>
              <a:t> </a:t>
            </a:r>
            <a:r>
              <a:rPr lang="en-ID" dirty="0" err="1"/>
              <a:t>turbulensi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murmur </a:t>
            </a:r>
            <a:r>
              <a:rPr lang="en-ID" dirty="0" err="1"/>
              <a:t>seperti</a:t>
            </a:r>
            <a:r>
              <a:rPr lang="en-ID" dirty="0"/>
              <a:t> pada hypoplastic left heart syndrome (HLHS), Transposition of the Great Artery (TGA), total anomalous pulmonary venous drainage (TAPVD), Pulmonary Atresia, dan </a:t>
            </a:r>
            <a:r>
              <a:rPr lang="en-ID" dirty="0" err="1"/>
              <a:t>kardiomyopati</a:t>
            </a:r>
            <a:r>
              <a:rPr lang="en-ID" dirty="0"/>
              <a:t>.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resistensi</a:t>
            </a:r>
            <a:r>
              <a:rPr lang="en-ID" dirty="0"/>
              <a:t> </a:t>
            </a:r>
            <a:r>
              <a:rPr lang="en-ID" dirty="0" err="1"/>
              <a:t>vaskular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dan </a:t>
            </a:r>
            <a:r>
              <a:rPr lang="en-ID" dirty="0" err="1"/>
              <a:t>kecepatan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yang </a:t>
            </a:r>
            <a:r>
              <a:rPr lang="en-ID" dirty="0" err="1"/>
              <a:t>melewati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terdengar</a:t>
            </a:r>
            <a:r>
              <a:rPr lang="en-ID" dirty="0"/>
              <a:t> pada </a:t>
            </a:r>
            <a:r>
              <a:rPr lang="en-ID" dirty="0" err="1"/>
              <a:t>auskultasi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murmur. </a:t>
            </a:r>
          </a:p>
        </p:txBody>
      </p:sp>
    </p:spTree>
    <p:extLst>
      <p:ext uri="{BB962C8B-B14F-4D97-AF65-F5344CB8AC3E}">
        <p14:creationId xmlns:p14="http://schemas.microsoft.com/office/powerpoint/2010/main" val="4163319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59C3C-BF23-487F-A97A-5F4ADC0D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Pertumbuhan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Optimal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1ABF2-71C3-4795-B3AB-5B1FF30BF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terbatasnya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lama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terputus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istirahat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tertidur</a:t>
            </a:r>
            <a:r>
              <a:rPr lang="en-ID" dirty="0"/>
              <a:t>, </a:t>
            </a:r>
            <a:r>
              <a:rPr lang="en-ID" dirty="0" err="1"/>
              <a:t>tersedak</a:t>
            </a:r>
            <a:r>
              <a:rPr lang="en-ID" dirty="0"/>
              <a:t>, dan </a:t>
            </a:r>
            <a:r>
              <a:rPr lang="en-ID" dirty="0" err="1"/>
              <a:t>muntah</a:t>
            </a:r>
            <a:r>
              <a:rPr lang="en-ID" dirty="0"/>
              <a:t>. </a:t>
            </a:r>
          </a:p>
          <a:p>
            <a:endParaRPr lang="en-ID" dirty="0"/>
          </a:p>
          <a:p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berisiko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ketidakseimbangan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,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asupan</a:t>
            </a:r>
            <a:r>
              <a:rPr lang="en-ID" dirty="0"/>
              <a:t> </a:t>
            </a:r>
            <a:r>
              <a:rPr lang="en-ID" dirty="0" err="1"/>
              <a:t>nutrisi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adekuat</a:t>
            </a:r>
            <a:r>
              <a:rPr lang="en-ID" dirty="0"/>
              <a:t>,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absorpsi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pencernaan</a:t>
            </a:r>
            <a:r>
              <a:rPr lang="en-ID" dirty="0"/>
              <a:t> dan </a:t>
            </a:r>
            <a:r>
              <a:rPr lang="en-ID" dirty="0" err="1"/>
              <a:t>regulasi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yang </a:t>
            </a:r>
            <a:r>
              <a:rPr lang="en-ID" dirty="0" err="1"/>
              <a:t>terganggu</a:t>
            </a:r>
            <a:r>
              <a:rPr lang="en-ID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58326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AEEF-D9C7-437D-AB69-692551AEB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/>
              <a:t>PERANAN PULSE OXIMETRY </a:t>
            </a:r>
            <a:br>
              <a:rPr lang="en-ID" dirty="0"/>
            </a:br>
            <a:r>
              <a:rPr lang="en-ID" dirty="0"/>
              <a:t>UNTUK SKRINING PJB KRITIS 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DF4B-7017-4A1B-B954-626BC732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Identifikasi</a:t>
            </a:r>
            <a:r>
              <a:rPr lang="en-ID" dirty="0"/>
              <a:t> dan </a:t>
            </a:r>
            <a:r>
              <a:rPr lang="en-ID" dirty="0" err="1"/>
              <a:t>deteksi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. </a:t>
            </a:r>
            <a:r>
              <a:rPr lang="en-ID" dirty="0" err="1"/>
              <a:t>Bahkan</a:t>
            </a:r>
            <a:r>
              <a:rPr lang="en-ID" dirty="0"/>
              <a:t> program </a:t>
            </a:r>
            <a:r>
              <a:rPr lang="en-ID" dirty="0" err="1"/>
              <a:t>fetal</a:t>
            </a:r>
            <a:r>
              <a:rPr lang="en-ID" dirty="0"/>
              <a:t> echocardiography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/>
              <a:t> </a:t>
            </a:r>
            <a:r>
              <a:rPr lang="en-ID" dirty="0" err="1"/>
              <a:t>deteksi</a:t>
            </a:r>
            <a:r>
              <a:rPr lang="en-ID" dirty="0"/>
              <a:t>. </a:t>
            </a:r>
          </a:p>
          <a:p>
            <a:r>
              <a:rPr lang="en-ID" dirty="0"/>
              <a:t>Banyak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menyebutkan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pulse </a:t>
            </a:r>
            <a:r>
              <a:rPr lang="en-ID" dirty="0" err="1"/>
              <a:t>oksimetry</a:t>
            </a:r>
            <a:r>
              <a:rPr lang="en-ID" dirty="0"/>
              <a:t> yang </a:t>
            </a:r>
            <a:r>
              <a:rPr lang="en-ID" dirty="0" err="1"/>
              <a:t>melengkapi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efektivitas</a:t>
            </a:r>
            <a:r>
              <a:rPr lang="en-ID" dirty="0"/>
              <a:t> </a:t>
            </a:r>
            <a:r>
              <a:rPr lang="en-ID" dirty="0" err="1"/>
              <a:t>deteksi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sensitivitas</a:t>
            </a:r>
            <a:r>
              <a:rPr lang="en-ID" dirty="0"/>
              <a:t> 76,5% dan </a:t>
            </a:r>
            <a:r>
              <a:rPr lang="en-ID" dirty="0" err="1"/>
              <a:t>spesifitas</a:t>
            </a:r>
            <a:r>
              <a:rPr lang="en-ID" dirty="0"/>
              <a:t> 99%.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7B9C29-97C9-4ED6-80BD-31BEF53DDFD9}"/>
                  </a:ext>
                </a:extLst>
              </p14:cNvPr>
              <p14:cNvContentPartPr/>
              <p14:nvPr/>
            </p14:nvContentPartPr>
            <p14:xfrm>
              <a:off x="3708360" y="590112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7B9C29-97C9-4ED6-80BD-31BEF53DDF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9000" y="58917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3379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AEEF-D9C7-437D-AB69-692551AEB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/>
              <a:t>PERANAN PULSE OXIMETRY </a:t>
            </a:r>
            <a:br>
              <a:rPr lang="en-ID" dirty="0"/>
            </a:br>
            <a:r>
              <a:rPr lang="en-ID" dirty="0"/>
              <a:t>UNTUK SKRINING PJB KRITIS 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DF4B-7017-4A1B-B954-626BC732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Non-</a:t>
            </a:r>
            <a:r>
              <a:rPr lang="en-ID" dirty="0" err="1"/>
              <a:t>invasif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menyakitkan</a:t>
            </a:r>
            <a:r>
              <a:rPr lang="en-ID" dirty="0"/>
              <a:t>, </a:t>
            </a:r>
            <a:r>
              <a:rPr lang="en-ID" dirty="0" err="1"/>
              <a:t>murah</a:t>
            </a:r>
            <a:r>
              <a:rPr lang="en-ID" dirty="0"/>
              <a:t> dan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disediakan</a:t>
            </a:r>
            <a:r>
              <a:rPr lang="en-ID" dirty="0"/>
              <a:t>,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tes</a:t>
            </a:r>
            <a:r>
              <a:rPr lang="en-ID" dirty="0"/>
              <a:t> </a:t>
            </a:r>
            <a:r>
              <a:rPr lang="en-ID" dirty="0" err="1"/>
              <a:t>negatif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menyingkirkan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dan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tes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false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sebesar</a:t>
            </a:r>
            <a:r>
              <a:rPr lang="en-ID" dirty="0"/>
              <a:t> 0,14%.</a:t>
            </a:r>
          </a:p>
          <a:p>
            <a:endParaRPr lang="en-ID" dirty="0"/>
          </a:p>
          <a:p>
            <a:r>
              <a:rPr lang="en-ID" dirty="0" err="1"/>
              <a:t>Skrining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pulse oximetry </a:t>
            </a:r>
            <a:r>
              <a:rPr lang="en-ID" dirty="0" err="1"/>
              <a:t>merupakan</a:t>
            </a:r>
            <a:r>
              <a:rPr lang="en-ID" dirty="0"/>
              <a:t> program yang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luaran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dan </a:t>
            </a:r>
            <a:r>
              <a:rPr lang="en-ID" dirty="0" err="1"/>
              <a:t>dekompensasi</a:t>
            </a:r>
            <a:r>
              <a:rPr lang="en-ID" dirty="0"/>
              <a:t> </a:t>
            </a:r>
            <a:r>
              <a:rPr lang="en-ID" dirty="0" err="1"/>
              <a:t>kardiovaskular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406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8C82-DFD6-4A36-9F17-05F9BCC0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F74B-2645-415C-8D7F-858469C43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Batas normal </a:t>
            </a:r>
            <a:r>
              <a:rPr lang="en-ID" dirty="0" err="1"/>
              <a:t>saturasi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95%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. </a:t>
            </a:r>
          </a:p>
          <a:p>
            <a:r>
              <a:rPr lang="en-ID" dirty="0" err="1"/>
              <a:t>Saturasi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arterial </a:t>
            </a:r>
            <a:r>
              <a:rPr lang="en-ID" dirty="0" err="1"/>
              <a:t>dalam</a:t>
            </a:r>
            <a:r>
              <a:rPr lang="en-ID" dirty="0"/>
              <a:t> 24 jam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memperlihatkan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yang </a:t>
            </a:r>
            <a:r>
              <a:rPr lang="en-ID" dirty="0" err="1"/>
              <a:t>bervariasi</a:t>
            </a:r>
            <a:r>
              <a:rPr lang="en-ID" dirty="0"/>
              <a:t> dan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yang </a:t>
            </a:r>
            <a:r>
              <a:rPr lang="en-ID" dirty="0" err="1"/>
              <a:t>sehat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saturasi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95%, </a:t>
            </a:r>
            <a:r>
              <a:rPr lang="en-ID" dirty="0" err="1"/>
              <a:t>sehingga</a:t>
            </a:r>
            <a:r>
              <a:rPr lang="en-ID" dirty="0"/>
              <a:t> screening </a:t>
            </a:r>
            <a:r>
              <a:rPr lang="en-ID" dirty="0" err="1"/>
              <a:t>sebelum</a:t>
            </a:r>
            <a:r>
              <a:rPr lang="en-ID" dirty="0"/>
              <a:t> 24 jam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false-positive yang </a:t>
            </a:r>
            <a:r>
              <a:rPr lang="en-ID" dirty="0" err="1"/>
              <a:t>signifikan</a:t>
            </a:r>
            <a:r>
              <a:rPr lang="en-ID" dirty="0"/>
              <a:t>.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diulang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setelah</a:t>
            </a:r>
            <a:r>
              <a:rPr lang="en-ID" dirty="0">
                <a:sym typeface="Wingdings" panose="05000000000000000000" pitchFamily="2" charset="2"/>
              </a:rPr>
              <a:t> 24 jam .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/>
              <a:t>Saran : </a:t>
            </a:r>
            <a:r>
              <a:rPr lang="en-ID" dirty="0" err="1"/>
              <a:t>Pengukuran</a:t>
            </a:r>
            <a:r>
              <a:rPr lang="en-ID" dirty="0"/>
              <a:t> pulse oximetry yang </a:t>
            </a:r>
            <a:r>
              <a:rPr lang="en-ID" dirty="0" err="1"/>
              <a:t>dilakukan</a:t>
            </a:r>
            <a:r>
              <a:rPr lang="en-ID" dirty="0"/>
              <a:t> pada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dan kaki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sensitivitas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spesifitas</a:t>
            </a:r>
            <a:r>
              <a:rPr lang="en-ID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724727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40355-C7D9-49B8-9345-9EC3B23B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5BD91-ACEE-44A1-9DA4-05B61D3D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pada </a:t>
            </a:r>
            <a:r>
              <a:rPr lang="en-ID" dirty="0" err="1"/>
              <a:t>pengukuran</a:t>
            </a:r>
            <a:r>
              <a:rPr lang="en-ID" dirty="0"/>
              <a:t> pulse </a:t>
            </a:r>
            <a:r>
              <a:rPr lang="en-ID" dirty="0" err="1"/>
              <a:t>oxymetri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saturasi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95% pada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kaki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kaki ≥3%,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sensitivitas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98,5%, </a:t>
            </a:r>
            <a:r>
              <a:rPr lang="en-ID" dirty="0" err="1"/>
              <a:t>spesifitas</a:t>
            </a:r>
            <a:r>
              <a:rPr lang="en-ID" dirty="0"/>
              <a:t> 96%, positive predictive value 89%, dan negative predictive value 99.5%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8205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288D-90C1-448D-88DA-4979EDE9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skrining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83854-7820-4B51-B11D-33E75D422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ID" dirty="0" err="1"/>
              <a:t>Pemeriksaan</a:t>
            </a:r>
            <a:r>
              <a:rPr lang="en-ID" dirty="0"/>
              <a:t> pulse oximetry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skrining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bugar</a:t>
            </a:r>
            <a:r>
              <a:rPr lang="en-ID" dirty="0"/>
              <a:t> yang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memperlihatkan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dan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pada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, </a:t>
            </a:r>
            <a:r>
              <a:rPr lang="en-ID" dirty="0" err="1"/>
              <a:t>dilakukan</a:t>
            </a:r>
            <a:r>
              <a:rPr lang="en-ID" dirty="0"/>
              <a:t> di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pada </a:t>
            </a:r>
            <a:r>
              <a:rPr lang="en-ID" dirty="0" err="1"/>
              <a:t>umur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24 jam </a:t>
            </a:r>
            <a:r>
              <a:rPr lang="en-ID" dirty="0" err="1"/>
              <a:t>atau</a:t>
            </a:r>
            <a:r>
              <a:rPr lang="en-ID" dirty="0"/>
              <a:t> paling </a:t>
            </a:r>
            <a:r>
              <a:rPr lang="en-ID" dirty="0" err="1"/>
              <a:t>sedikit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dipulangkan</a:t>
            </a:r>
            <a:r>
              <a:rPr lang="en-ID" dirty="0"/>
              <a:t> </a:t>
            </a:r>
          </a:p>
          <a:p>
            <a:endParaRPr lang="en-ID" dirty="0"/>
          </a:p>
          <a:p>
            <a:r>
              <a:rPr lang="en-ID" dirty="0" err="1"/>
              <a:t>Skrining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yang </a:t>
            </a:r>
            <a:r>
              <a:rPr lang="en-ID" dirty="0" err="1"/>
              <a:t>lahir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, yang </a:t>
            </a:r>
            <a:r>
              <a:rPr lang="en-ID" dirty="0" err="1"/>
              <a:t>dilakukan</a:t>
            </a:r>
            <a:r>
              <a:rPr lang="en-ID" dirty="0"/>
              <a:t> pada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dan salah </a:t>
            </a:r>
            <a:r>
              <a:rPr lang="en-ID" dirty="0" err="1"/>
              <a:t>satu</a:t>
            </a:r>
            <a:r>
              <a:rPr lang="en-ID" dirty="0"/>
              <a:t> kaki,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tenang</a:t>
            </a:r>
            <a:r>
              <a:rPr lang="en-ID" dirty="0"/>
              <a:t> dan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oksigen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44850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4FE6-2C05-4E59-ACB3-FF2EE6A2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)2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CA275-37A8-4755-A8A4-F844C994E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Hasil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(</a:t>
            </a:r>
            <a:r>
              <a:rPr lang="en-ID" dirty="0" err="1"/>
              <a:t>gagal</a:t>
            </a:r>
            <a:r>
              <a:rPr lang="en-ID" dirty="0"/>
              <a:t>)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pulse oximetry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90% pada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pengukuran</a:t>
            </a:r>
            <a:endParaRPr lang="en-ID" dirty="0"/>
          </a:p>
          <a:p>
            <a:r>
              <a:rPr lang="en-ID" dirty="0"/>
              <a:t>Hasil </a:t>
            </a:r>
            <a:r>
              <a:rPr lang="en-ID" dirty="0" err="1"/>
              <a:t>negatif</a:t>
            </a:r>
            <a:r>
              <a:rPr lang="en-ID" dirty="0"/>
              <a:t> (</a:t>
            </a:r>
            <a:r>
              <a:rPr lang="en-ID" dirty="0" err="1"/>
              <a:t>lolos</a:t>
            </a:r>
            <a:r>
              <a:rPr lang="en-ID" dirty="0"/>
              <a:t>)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saturasi</a:t>
            </a:r>
            <a:r>
              <a:rPr lang="en-ID" dirty="0"/>
              <a:t> di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dan kaki ≥ 95% dan </a:t>
            </a:r>
            <a:r>
              <a:rPr lang="en-ID" dirty="0" err="1"/>
              <a:t>perbedaan</a:t>
            </a:r>
            <a:r>
              <a:rPr lang="en-ID" dirty="0"/>
              <a:t> di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≤ 3%, </a:t>
            </a:r>
          </a:p>
          <a:p>
            <a:r>
              <a:rPr lang="en-ID" dirty="0" err="1"/>
              <a:t>Diulang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saturasi</a:t>
            </a:r>
            <a:r>
              <a:rPr lang="en-ID" dirty="0"/>
              <a:t> 90% - &lt;95%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di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dan kaki &gt; 3%, (</a:t>
            </a:r>
            <a:r>
              <a:rPr lang="en-ID" dirty="0" err="1"/>
              <a:t>diulang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 jam).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(</a:t>
            </a:r>
            <a:r>
              <a:rPr lang="en-ID" dirty="0" err="1"/>
              <a:t>gagal</a:t>
            </a:r>
            <a:r>
              <a:rPr lang="en-ID" dirty="0"/>
              <a:t>). </a:t>
            </a:r>
          </a:p>
          <a:p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diingat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negatif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menyingkirkan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. Hasil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monitoring pulse oximetry </a:t>
            </a:r>
            <a:r>
              <a:rPr lang="en-ID" dirty="0" err="1"/>
              <a:t>kontinyu</a:t>
            </a:r>
            <a:r>
              <a:rPr lang="en-ID" dirty="0"/>
              <a:t> dan echocardiography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829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1BCF-13E3-4065-AAF0-8B99DB428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PJB </a:t>
            </a:r>
            <a:r>
              <a:rPr lang="en-ID" dirty="0" err="1"/>
              <a:t>kritis</a:t>
            </a:r>
            <a:r>
              <a:rPr lang="en-ID" dirty="0"/>
              <a:t> (Critical CHD)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044F4-2E69-4F94-8B51-0ECCEC95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Proporsi</a:t>
            </a:r>
            <a:r>
              <a:rPr lang="en-ID" dirty="0"/>
              <a:t> 25%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PJB</a:t>
            </a:r>
          </a:p>
          <a:p>
            <a:r>
              <a:rPr lang="en-ID" dirty="0"/>
              <a:t>PJB yang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transkateter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bedah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kehidupan</a:t>
            </a:r>
            <a:endParaRPr lang="en-ID" dirty="0"/>
          </a:p>
          <a:p>
            <a:pPr>
              <a:lnSpc>
                <a:spcPct val="150000"/>
              </a:lnSpc>
            </a:pPr>
            <a:r>
              <a:rPr lang="en-ID" dirty="0"/>
              <a:t>PJB </a:t>
            </a:r>
            <a:r>
              <a:rPr lang="en-ID" dirty="0" err="1"/>
              <a:t>sianosis</a:t>
            </a:r>
            <a:r>
              <a:rPr lang="en-ID" dirty="0"/>
              <a:t> (Cyanotic CHD) </a:t>
            </a:r>
            <a:r>
              <a:rPr lang="en-ID" dirty="0" err="1"/>
              <a:t>adalah</a:t>
            </a:r>
            <a:r>
              <a:rPr lang="en-ID" dirty="0"/>
              <a:t> PJB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yang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teroksigenasi</a:t>
            </a:r>
            <a:r>
              <a:rPr lang="en-ID" dirty="0"/>
              <a:t>/</a:t>
            </a:r>
            <a:r>
              <a:rPr lang="en-ID" dirty="0" err="1"/>
              <a:t>miskin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(deoxygenated blood)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pirau</a:t>
            </a:r>
            <a:r>
              <a:rPr lang="en-ID" dirty="0"/>
              <a:t> </a:t>
            </a:r>
            <a:r>
              <a:rPr lang="en-ID" dirty="0" err="1"/>
              <a:t>intrakardiak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ekstrakardiak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5861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0FAAD-C3DB-4EB3-A120-EE802958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Target </a:t>
            </a:r>
            <a:r>
              <a:rPr lang="en-ID" dirty="0" err="1"/>
              <a:t>Skrining</a:t>
            </a:r>
            <a:r>
              <a:rPr lang="en-ID" dirty="0"/>
              <a:t> PJB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64970-3621-462E-833B-99796A5DD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PJB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dideteksi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anamnesis dan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proses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transisi</a:t>
            </a:r>
            <a:r>
              <a:rPr lang="en-ID" dirty="0"/>
              <a:t> </a:t>
            </a:r>
            <a:r>
              <a:rPr lang="en-ID" dirty="0" err="1"/>
              <a:t>intrauterin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ekstrauterin</a:t>
            </a:r>
            <a:r>
              <a:rPr lang="en-ID" dirty="0"/>
              <a:t>. </a:t>
            </a:r>
          </a:p>
          <a:p>
            <a:r>
              <a:rPr lang="en-ID" dirty="0" err="1"/>
              <a:t>Sianosis</a:t>
            </a:r>
            <a:r>
              <a:rPr lang="en-ID" dirty="0"/>
              <a:t>,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yang </a:t>
            </a:r>
            <a:r>
              <a:rPr lang="en-ID" dirty="0" err="1"/>
              <a:t>menurun</a:t>
            </a:r>
            <a:r>
              <a:rPr lang="en-ID" dirty="0"/>
              <a:t>,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bermanifestasi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praktis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oleh primary care provider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praktek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dan </a:t>
            </a:r>
            <a:r>
              <a:rPr lang="en-ID" dirty="0" err="1"/>
              <a:t>deteksi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,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komplikasi</a:t>
            </a:r>
            <a:r>
              <a:rPr lang="en-ID" dirty="0"/>
              <a:t>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6331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0FAAD-C3DB-4EB3-A120-EE802958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Target </a:t>
            </a:r>
            <a:r>
              <a:rPr lang="en-ID" dirty="0" err="1"/>
              <a:t>Skrining</a:t>
            </a:r>
            <a:r>
              <a:rPr lang="en-ID" dirty="0"/>
              <a:t> PJB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64970-3621-462E-833B-99796A5DD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 fontScale="92500" lnSpcReduction="10000"/>
          </a:bodyPr>
          <a:lstStyle/>
          <a:p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menuntun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logis</a:t>
            </a:r>
            <a:r>
              <a:rPr lang="en-ID" dirty="0"/>
              <a:t>,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, </a:t>
            </a:r>
            <a:r>
              <a:rPr lang="en-ID" dirty="0" err="1"/>
              <a:t>menentukan</a:t>
            </a:r>
            <a:r>
              <a:rPr lang="en-ID" dirty="0"/>
              <a:t> proses </a:t>
            </a:r>
            <a:r>
              <a:rPr lang="en-ID" dirty="0" err="1"/>
              <a:t>patofisiologi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dan </a:t>
            </a:r>
            <a:r>
              <a:rPr lang="en-ID" dirty="0" err="1"/>
              <a:t>menentukan</a:t>
            </a:r>
            <a:r>
              <a:rPr lang="en-ID" dirty="0"/>
              <a:t> diagnosis yang </a:t>
            </a:r>
            <a:r>
              <a:rPr lang="en-ID" dirty="0" err="1"/>
              <a:t>spesifik</a:t>
            </a:r>
            <a:r>
              <a:rPr lang="en-ID" dirty="0"/>
              <a:t>. </a:t>
            </a:r>
          </a:p>
          <a:p>
            <a:r>
              <a:rPr lang="en-ID" dirty="0" err="1"/>
              <a:t>Menurut</a:t>
            </a:r>
            <a:r>
              <a:rPr lang="en-ID" dirty="0"/>
              <a:t> AAP, </a:t>
            </a:r>
            <a:r>
              <a:rPr lang="en-ID" dirty="0" err="1"/>
              <a:t>utamanya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7 PJB </a:t>
            </a:r>
            <a:r>
              <a:rPr lang="en-ID" dirty="0" err="1"/>
              <a:t>ini</a:t>
            </a:r>
            <a:r>
              <a:rPr lang="en-ID" dirty="0"/>
              <a:t> :</a:t>
            </a:r>
          </a:p>
          <a:p>
            <a:pPr marL="514350" indent="-514350">
              <a:buAutoNum type="arabicPeriod"/>
            </a:pPr>
            <a:r>
              <a:rPr lang="en-ID" dirty="0"/>
              <a:t>Hypoplastic left heart syndrome  </a:t>
            </a:r>
          </a:p>
          <a:p>
            <a:pPr marL="514350" indent="-514350">
              <a:buAutoNum type="arabicPeriod"/>
            </a:pPr>
            <a:r>
              <a:rPr lang="en-ID" dirty="0"/>
              <a:t>Pulmonary atresia  </a:t>
            </a:r>
          </a:p>
          <a:p>
            <a:pPr marL="514350" indent="-514350">
              <a:buAutoNum type="arabicPeriod"/>
            </a:pPr>
            <a:r>
              <a:rPr lang="en-ID" dirty="0"/>
              <a:t>Tetralogy of Fallot </a:t>
            </a:r>
          </a:p>
          <a:p>
            <a:pPr marL="514350" indent="-514350">
              <a:buAutoNum type="arabicPeriod"/>
            </a:pPr>
            <a:r>
              <a:rPr lang="en-ID" dirty="0"/>
              <a:t>Total anomalous pulmonary venous return  </a:t>
            </a:r>
          </a:p>
          <a:p>
            <a:pPr marL="514350" indent="-514350">
              <a:buAutoNum type="arabicPeriod"/>
            </a:pPr>
            <a:r>
              <a:rPr lang="en-ID" dirty="0"/>
              <a:t>Transposition of the great arteries  </a:t>
            </a:r>
          </a:p>
          <a:p>
            <a:pPr marL="514350" indent="-514350">
              <a:buAutoNum type="arabicPeriod"/>
            </a:pPr>
            <a:r>
              <a:rPr lang="en-ID" dirty="0"/>
              <a:t>Tricuspid atresia  </a:t>
            </a:r>
          </a:p>
          <a:p>
            <a:pPr marL="514350" indent="-514350">
              <a:buAutoNum type="arabicPeriod"/>
            </a:pPr>
            <a:r>
              <a:rPr lang="en-ID" dirty="0"/>
              <a:t>7. Truncus arteriosus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6282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6DBD0-D312-4186-871E-5F20D854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err="1"/>
              <a:t>skrining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3F2C3-8657-4A62-857A-CD76BE35A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CDC </a:t>
            </a:r>
            <a:r>
              <a:rPr lang="en-ID" dirty="0" err="1"/>
              <a:t>menambahkan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lain </a:t>
            </a:r>
            <a:r>
              <a:rPr lang="en-ID" dirty="0" err="1"/>
              <a:t>sebagai</a:t>
            </a:r>
            <a:r>
              <a:rPr lang="en-ID" dirty="0"/>
              <a:t> target </a:t>
            </a:r>
            <a:r>
              <a:rPr lang="en-ID" dirty="0" err="1"/>
              <a:t>skrining</a:t>
            </a:r>
            <a:r>
              <a:rPr lang="en-ID" dirty="0"/>
              <a:t>:  </a:t>
            </a:r>
          </a:p>
          <a:p>
            <a:pPr marL="514350" indent="-514350">
              <a:buAutoNum type="arabicPeriod"/>
            </a:pPr>
            <a:r>
              <a:rPr lang="en-ID" dirty="0"/>
              <a:t>Coarctation of the aorta  </a:t>
            </a:r>
          </a:p>
          <a:p>
            <a:pPr marL="514350" indent="-514350">
              <a:buAutoNum type="arabicPeriod"/>
            </a:pPr>
            <a:r>
              <a:rPr lang="en-ID" dirty="0"/>
              <a:t>Double-outlet right ventricle  </a:t>
            </a:r>
          </a:p>
          <a:p>
            <a:pPr marL="514350" indent="-514350">
              <a:buAutoNum type="arabicPeriod"/>
            </a:pPr>
            <a:r>
              <a:rPr lang="en-ID" dirty="0" err="1"/>
              <a:t>Ebstein’s</a:t>
            </a:r>
            <a:r>
              <a:rPr lang="en-ID" dirty="0"/>
              <a:t> anomaly </a:t>
            </a:r>
          </a:p>
          <a:p>
            <a:pPr marL="514350" indent="-514350">
              <a:buAutoNum type="arabicPeriod"/>
            </a:pPr>
            <a:r>
              <a:rPr lang="en-ID" dirty="0"/>
              <a:t>Interrupted aortic arch  </a:t>
            </a:r>
          </a:p>
          <a:p>
            <a:pPr marL="514350" indent="-514350">
              <a:buAutoNum type="arabicPeriod"/>
            </a:pPr>
            <a:r>
              <a:rPr lang="en-ID" dirty="0"/>
              <a:t>Single ventricle  </a:t>
            </a:r>
          </a:p>
          <a:p>
            <a:pPr marL="514350" indent="-514350">
              <a:buAutoNum type="arabicPeriod"/>
            </a:pPr>
            <a:r>
              <a:rPr lang="en-ID" dirty="0"/>
              <a:t>PJB </a:t>
            </a:r>
            <a:r>
              <a:rPr lang="en-ID" dirty="0" err="1"/>
              <a:t>sianosis</a:t>
            </a:r>
            <a:r>
              <a:rPr lang="en-ID" dirty="0"/>
              <a:t> </a:t>
            </a:r>
            <a:r>
              <a:rPr lang="en-ID" dirty="0" err="1"/>
              <a:t>kritis</a:t>
            </a:r>
            <a:r>
              <a:rPr lang="en-ID" dirty="0"/>
              <a:t> lain 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70271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9FD0-01FB-454C-AAB3-31D80312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RINGKASAN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1123-FEDB-4F45-BEC1-890C22871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1.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 (PJB)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 paling </a:t>
            </a:r>
            <a:r>
              <a:rPr lang="en-ID" dirty="0" err="1"/>
              <a:t>banyak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</a:t>
            </a:r>
          </a:p>
          <a:p>
            <a:endParaRPr lang="en-ID" dirty="0"/>
          </a:p>
          <a:p>
            <a:pPr marL="0" indent="0">
              <a:buNone/>
            </a:pPr>
            <a:r>
              <a:rPr lang="en-ID" dirty="0"/>
              <a:t>2.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PJB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yang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kateter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proporsi</a:t>
            </a:r>
            <a:r>
              <a:rPr lang="en-ID" dirty="0"/>
              <a:t> 25%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kesakitan</a:t>
            </a:r>
            <a:r>
              <a:rPr lang="en-ID" dirty="0"/>
              <a:t> dan </a:t>
            </a:r>
            <a:r>
              <a:rPr lang="en-ID" dirty="0" err="1"/>
              <a:t>kematian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terlambat</a:t>
            </a:r>
            <a:r>
              <a:rPr lang="en-ID" dirty="0"/>
              <a:t> </a:t>
            </a:r>
            <a:r>
              <a:rPr lang="en-ID" dirty="0" err="1"/>
              <a:t>didiagnosis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6802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923E-5154-41B7-9B84-AFE70D0B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Anamnesis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6A636-EAB5-4AD1-80E7-A9B1C8FA4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 </a:t>
            </a:r>
          </a:p>
          <a:p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pada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hamil</a:t>
            </a:r>
            <a:r>
              <a:rPr lang="en-ID" dirty="0"/>
              <a:t>, </a:t>
            </a:r>
          </a:p>
          <a:p>
            <a:r>
              <a:rPr lang="en-ID" dirty="0" err="1"/>
              <a:t>umur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</a:p>
          <a:p>
            <a:r>
              <a:rPr lang="en-ID" dirty="0" err="1"/>
              <a:t>infeksi</a:t>
            </a:r>
            <a:r>
              <a:rPr lang="en-ID" dirty="0"/>
              <a:t> perinatal, </a:t>
            </a:r>
          </a:p>
          <a:p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genetis</a:t>
            </a:r>
            <a:r>
              <a:rPr lang="en-ID" dirty="0"/>
              <a:t>, </a:t>
            </a:r>
          </a:p>
          <a:p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PJB, </a:t>
            </a:r>
          </a:p>
          <a:p>
            <a:r>
              <a:rPr lang="en-ID" dirty="0" err="1"/>
              <a:t>Fetal</a:t>
            </a:r>
            <a:r>
              <a:rPr lang="en-ID" dirty="0"/>
              <a:t> echo yang </a:t>
            </a:r>
            <a:r>
              <a:rPr lang="en-ID" dirty="0" err="1"/>
              <a:t>mengindikasikan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PJB. </a:t>
            </a:r>
          </a:p>
        </p:txBody>
      </p:sp>
    </p:spTree>
    <p:extLst>
      <p:ext uri="{BB962C8B-B14F-4D97-AF65-F5344CB8AC3E}">
        <p14:creationId xmlns:p14="http://schemas.microsoft.com/office/powerpoint/2010/main" val="3785008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923E-5154-41B7-9B84-AFE70D0BD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Anamnesis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6A636-EAB5-4AD1-80E7-A9B1C8FA4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PJB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ayah, </a:t>
            </a:r>
            <a:r>
              <a:rPr lang="en-ID" dirty="0" err="1"/>
              <a:t>ibu</a:t>
            </a:r>
            <a:r>
              <a:rPr lang="en-ID" dirty="0"/>
              <a:t>, dan </a:t>
            </a:r>
            <a:r>
              <a:rPr lang="en-ID" dirty="0" err="1"/>
              <a:t>saudara</a:t>
            </a:r>
            <a:r>
              <a:rPr lang="en-ID" dirty="0"/>
              <a:t> </a:t>
            </a:r>
            <a:r>
              <a:rPr lang="en-ID" dirty="0" err="1"/>
              <a:t>kandung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PJB, </a:t>
            </a:r>
            <a:r>
              <a:rPr lang="en-ID" dirty="0" err="1"/>
              <a:t>kelahiran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pada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diabetes mellitus, </a:t>
            </a:r>
            <a:r>
              <a:rPr lang="en-ID" dirty="0" err="1"/>
              <a:t>hipertensi</a:t>
            </a:r>
            <a:r>
              <a:rPr lang="en-ID" dirty="0"/>
              <a:t>, </a:t>
            </a:r>
            <a:r>
              <a:rPr lang="en-ID" dirty="0" err="1"/>
              <a:t>obesitas</a:t>
            </a:r>
            <a:r>
              <a:rPr lang="en-ID" dirty="0"/>
              <a:t>, phenylketonuria, </a:t>
            </a:r>
            <a:r>
              <a:rPr lang="en-ID" dirty="0" err="1"/>
              <a:t>kelainan</a:t>
            </a:r>
            <a:r>
              <a:rPr lang="en-ID" dirty="0"/>
              <a:t> thyroid, lupus, dan </a:t>
            </a:r>
            <a:r>
              <a:rPr lang="en-ID" dirty="0" err="1"/>
              <a:t>epilepsi</a:t>
            </a:r>
            <a:r>
              <a:rPr lang="en-ID" dirty="0"/>
              <a:t>. </a:t>
            </a:r>
          </a:p>
          <a:p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obat-obatan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fenitoin</a:t>
            </a:r>
            <a:r>
              <a:rPr lang="en-ID" dirty="0"/>
              <a:t> dan retinoic acid, </a:t>
            </a:r>
            <a:r>
              <a:rPr lang="en-ID" dirty="0" err="1"/>
              <a:t>merokok</a:t>
            </a:r>
            <a:r>
              <a:rPr lang="en-ID" dirty="0"/>
              <a:t>,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alkohol</a:t>
            </a:r>
            <a:r>
              <a:rPr lang="en-ID" dirty="0"/>
              <a:t>, </a:t>
            </a:r>
            <a:r>
              <a:rPr lang="en-ID" dirty="0" err="1"/>
              <a:t>infeksi</a:t>
            </a:r>
            <a:r>
              <a:rPr lang="en-ID" dirty="0"/>
              <a:t> rubella, influenza </a:t>
            </a:r>
            <a:r>
              <a:rPr lang="en-ID" dirty="0" err="1"/>
              <a:t>atau</a:t>
            </a:r>
            <a:r>
              <a:rPr lang="en-ID" dirty="0"/>
              <a:t> flu-like illness </a:t>
            </a:r>
            <a:r>
              <a:rPr lang="en-ID" dirty="0" err="1"/>
              <a:t>dihubungkan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PJB. </a:t>
            </a:r>
          </a:p>
          <a:p>
            <a:r>
              <a:rPr lang="en-ID" dirty="0"/>
              <a:t>Congenital cardiomyopathy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cytomegalovirus, coxsackie, herpes virus 6, parvovirus B19, herpes simplex, toxoplasmosis gondii, dan human immunodeficiency virus (HIV). </a:t>
            </a:r>
          </a:p>
          <a:p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 (7%) dan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ekstrakardiak</a:t>
            </a:r>
            <a:r>
              <a:rPr lang="en-ID" dirty="0"/>
              <a:t> (22%)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PJB.</a:t>
            </a:r>
          </a:p>
        </p:txBody>
      </p:sp>
    </p:spTree>
    <p:extLst>
      <p:ext uri="{BB962C8B-B14F-4D97-AF65-F5344CB8AC3E}">
        <p14:creationId xmlns:p14="http://schemas.microsoft.com/office/powerpoint/2010/main" val="3247309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96AE1-0259-46FB-AA9B-4D7C20FEC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551BB-554B-4E18-B6ED-EDD5FBBFA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/>
          </a:bodyPr>
          <a:lstStyle/>
          <a:p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persalinan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komplikasi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APGAR score yang </a:t>
            </a:r>
            <a:r>
              <a:rPr lang="en-ID" dirty="0" err="1"/>
              <a:t>baik</a:t>
            </a:r>
            <a:r>
              <a:rPr lang="en-ID" dirty="0"/>
              <a:t>. </a:t>
            </a:r>
          </a:p>
          <a:p>
            <a:r>
              <a:rPr lang="en-ID" dirty="0" err="1"/>
              <a:t>Gejala</a:t>
            </a:r>
            <a:r>
              <a:rPr lang="en-ID" dirty="0"/>
              <a:t> dan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persalinan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transisisi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bertahap</a:t>
            </a:r>
            <a:r>
              <a:rPr lang="en-ID" dirty="0"/>
              <a:t>, </a:t>
            </a:r>
            <a:r>
              <a:rPr lang="en-ID" dirty="0" err="1"/>
              <a:t>beberapa</a:t>
            </a:r>
            <a:r>
              <a:rPr lang="en-ID" dirty="0"/>
              <a:t> jam,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minggu</a:t>
            </a:r>
            <a:r>
              <a:rPr lang="en-ID" dirty="0"/>
              <a:t>. </a:t>
            </a:r>
          </a:p>
          <a:p>
            <a:r>
              <a:rPr lang="en-ID" dirty="0" err="1"/>
              <a:t>Duktus</a:t>
            </a:r>
            <a:r>
              <a:rPr lang="en-ID" dirty="0"/>
              <a:t> arteriosus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suplai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yang </a:t>
            </a:r>
            <a:r>
              <a:rPr lang="en-ID" dirty="0" err="1"/>
              <a:t>adekuat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. </a:t>
            </a:r>
          </a:p>
          <a:p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menangis</a:t>
            </a:r>
            <a:r>
              <a:rPr lang="en-ID" dirty="0"/>
              <a:t>, dan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distress </a:t>
            </a:r>
            <a:r>
              <a:rPr lang="en-ID" dirty="0" err="1"/>
              <a:t>nafas</a:t>
            </a:r>
            <a:r>
              <a:rPr lang="en-ID" dirty="0"/>
              <a:t>, </a:t>
            </a:r>
            <a:r>
              <a:rPr lang="en-ID" dirty="0" err="1"/>
              <a:t>retraksi</a:t>
            </a:r>
            <a:r>
              <a:rPr lang="en-ID" dirty="0"/>
              <a:t>, grunting,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 </a:t>
            </a:r>
            <a:r>
              <a:rPr lang="en-ID" dirty="0" err="1"/>
              <a:t>cuping</a:t>
            </a:r>
            <a:r>
              <a:rPr lang="en-ID" dirty="0"/>
              <a:t> </a:t>
            </a:r>
            <a:r>
              <a:rPr lang="en-ID" dirty="0" err="1"/>
              <a:t>hidung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8830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B4F8-93B7-4679-ACC2-9F04823F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B0345-D7D7-40A3-AEBD-049AF4F20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 fontScale="92500" lnSpcReduction="20000"/>
          </a:bodyPr>
          <a:lstStyle/>
          <a:p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yang </a:t>
            </a:r>
            <a:r>
              <a:rPr lang="en-ID" dirty="0" err="1"/>
              <a:t>menurun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stabil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memperlihatkan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adekuat</a:t>
            </a:r>
            <a:r>
              <a:rPr lang="en-ID" dirty="0"/>
              <a:t>,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pucat</a:t>
            </a:r>
            <a:r>
              <a:rPr lang="en-ID" dirty="0"/>
              <a:t>, diaphoresis dan </a:t>
            </a:r>
            <a:r>
              <a:rPr lang="en-ID" dirty="0" err="1"/>
              <a:t>takipneu</a:t>
            </a:r>
            <a:r>
              <a:rPr lang="en-ID" dirty="0"/>
              <a:t>,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3-4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</a:t>
            </a:r>
          </a:p>
          <a:p>
            <a:r>
              <a:rPr lang="en-ID" dirty="0" err="1"/>
              <a:t>Takipneu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PJB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perlahan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resistensi</a:t>
            </a:r>
            <a:r>
              <a:rPr lang="en-ID" dirty="0"/>
              <a:t> </a:t>
            </a:r>
            <a:r>
              <a:rPr lang="en-ID" dirty="0" err="1"/>
              <a:t>vaskular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, </a:t>
            </a:r>
            <a:r>
              <a:rPr lang="en-ID" dirty="0" err="1"/>
              <a:t>berbeda</a:t>
            </a:r>
            <a:r>
              <a:rPr lang="en-ID" dirty="0"/>
              <a:t> pada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dan </a:t>
            </a:r>
            <a:r>
              <a:rPr lang="en-ID" dirty="0" err="1"/>
              <a:t>paru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. </a:t>
            </a:r>
            <a:br>
              <a:rPr lang="en-ID" dirty="0"/>
            </a:br>
            <a:endParaRPr lang="en-ID" dirty="0"/>
          </a:p>
          <a:p>
            <a:r>
              <a:rPr lang="en-ID" dirty="0" err="1"/>
              <a:t>Sianosis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primer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distress </a:t>
            </a:r>
            <a:r>
              <a:rPr lang="en-ID" dirty="0" err="1"/>
              <a:t>nafas</a:t>
            </a:r>
            <a:r>
              <a:rPr lang="en-ID" dirty="0"/>
              <a:t> yang </a:t>
            </a:r>
            <a:r>
              <a:rPr lang="en-ID" dirty="0" err="1"/>
              <a:t>berat</a:t>
            </a:r>
            <a:r>
              <a:rPr lang="en-ID" dirty="0"/>
              <a:t> yang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ventilasi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.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hipertensi</a:t>
            </a:r>
            <a:r>
              <a:rPr lang="en-ID" dirty="0"/>
              <a:t> pulmonal </a:t>
            </a:r>
            <a:r>
              <a:rPr lang="en-ID" dirty="0" err="1"/>
              <a:t>dengan</a:t>
            </a:r>
            <a:r>
              <a:rPr lang="en-ID" dirty="0"/>
              <a:t> distress </a:t>
            </a:r>
            <a:r>
              <a:rPr lang="en-ID" dirty="0" err="1"/>
              <a:t>nafas</a:t>
            </a:r>
            <a:r>
              <a:rPr lang="en-ID" dirty="0"/>
              <a:t> yang </a:t>
            </a:r>
            <a:r>
              <a:rPr lang="en-ID" dirty="0" err="1"/>
              <a:t>ringan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asfiksia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aspirasi</a:t>
            </a:r>
            <a:r>
              <a:rPr lang="en-ID" dirty="0"/>
              <a:t> meconium, </a:t>
            </a:r>
            <a:r>
              <a:rPr lang="en-ID" dirty="0" err="1"/>
              <a:t>kecil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masa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obat-obatan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NSAID pada </a:t>
            </a:r>
            <a:r>
              <a:rPr lang="en-ID" dirty="0" err="1"/>
              <a:t>ibu</a:t>
            </a:r>
            <a:r>
              <a:rPr lang="en-ID" dirty="0"/>
              <a:t>.  </a:t>
            </a:r>
          </a:p>
          <a:p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9950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39E7-358A-4CF8-AB70-61D396B9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9D4CC-8158-4259-9FB5-06741512C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sistematis</a:t>
            </a:r>
            <a:r>
              <a:rPr lang="en-ID" dirty="0"/>
              <a:t> dan </a:t>
            </a:r>
            <a:r>
              <a:rPr lang="en-ID" dirty="0" err="1"/>
              <a:t>lengkap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difokuskan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,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yang </a:t>
            </a:r>
            <a:r>
              <a:rPr lang="en-ID" dirty="0" err="1"/>
              <a:t>menurun</a:t>
            </a:r>
            <a:r>
              <a:rPr lang="en-ID" dirty="0"/>
              <a:t> dan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takipneu</a:t>
            </a:r>
            <a:r>
              <a:rPr lang="en-ID" dirty="0"/>
              <a:t>,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dan </a:t>
            </a:r>
            <a:r>
              <a:rPr lang="en-ID" dirty="0" err="1"/>
              <a:t>identifikasi</a:t>
            </a:r>
            <a:r>
              <a:rPr lang="en-ID" dirty="0"/>
              <a:t> murmur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kurva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.  </a:t>
            </a:r>
          </a:p>
          <a:p>
            <a:endParaRPr lang="en-ID" dirty="0"/>
          </a:p>
          <a:p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lengkap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inspeksi</a:t>
            </a:r>
            <a:r>
              <a:rPr lang="en-ID" dirty="0"/>
              <a:t> impulse </a:t>
            </a:r>
            <a:r>
              <a:rPr lang="en-ID" dirty="0" err="1"/>
              <a:t>jantung</a:t>
            </a:r>
            <a:r>
              <a:rPr lang="en-ID" dirty="0"/>
              <a:t>, </a:t>
            </a:r>
            <a:r>
              <a:rPr lang="en-ID" dirty="0" err="1"/>
              <a:t>adanya</a:t>
            </a:r>
            <a:r>
              <a:rPr lang="en-ID" dirty="0"/>
              <a:t> thrill dan </a:t>
            </a:r>
            <a:r>
              <a:rPr lang="en-ID" dirty="0" err="1"/>
              <a:t>auskultasi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normal dan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.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umur</a:t>
            </a:r>
            <a:r>
              <a:rPr lang="en-ID" dirty="0"/>
              <a:t> 6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normal 90 – 160 x/</a:t>
            </a:r>
            <a:r>
              <a:rPr lang="en-ID" dirty="0" err="1"/>
              <a:t>menit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3293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39E7-358A-4CF8-AB70-61D396B9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9D4CC-8158-4259-9FB5-06741512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r>
              <a:rPr lang="en-ID" dirty="0" err="1"/>
              <a:t>Palpasi</a:t>
            </a:r>
            <a:r>
              <a:rPr lang="en-ID" dirty="0"/>
              <a:t> precordial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letak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normal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ventrikel</a:t>
            </a:r>
            <a:r>
              <a:rPr lang="en-ID" dirty="0"/>
              <a:t>.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dan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. </a:t>
            </a:r>
          </a:p>
          <a:p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ke-2 </a:t>
            </a:r>
            <a:r>
              <a:rPr lang="en-ID" dirty="0" err="1"/>
              <a:t>terdengar</a:t>
            </a:r>
            <a:r>
              <a:rPr lang="en-ID" dirty="0"/>
              <a:t> splits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inspirasi</a:t>
            </a:r>
            <a:r>
              <a:rPr lang="en-ID" dirty="0"/>
              <a:t> dan </a:t>
            </a:r>
            <a:r>
              <a:rPr lang="en-ID" dirty="0" err="1"/>
              <a:t>tunggal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expirasi</a:t>
            </a:r>
            <a:r>
              <a:rPr lang="en-ID" dirty="0"/>
              <a:t>.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ke-2 </a:t>
            </a:r>
            <a:r>
              <a:rPr lang="en-ID" dirty="0" err="1"/>
              <a:t>terdengar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pada atresia </a:t>
            </a:r>
            <a:r>
              <a:rPr lang="en-ID" dirty="0" err="1"/>
              <a:t>katup</a:t>
            </a:r>
            <a:r>
              <a:rPr lang="en-ID" dirty="0"/>
              <a:t> semilunar, truncus arteriosus, pulmonary stenosis </a:t>
            </a:r>
            <a:r>
              <a:rPr lang="en-ID" dirty="0" err="1"/>
              <a:t>berat</a:t>
            </a:r>
            <a:r>
              <a:rPr lang="en-ID" dirty="0"/>
              <a:t> dan Tetralogy of Fallot.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ke-2 yang </a:t>
            </a:r>
            <a:r>
              <a:rPr lang="en-ID" dirty="0" err="1"/>
              <a:t>terdengar</a:t>
            </a:r>
            <a:r>
              <a:rPr lang="en-ID" dirty="0"/>
              <a:t> widely </a:t>
            </a:r>
            <a:r>
              <a:rPr lang="en-ID" dirty="0" err="1"/>
              <a:t>atau</a:t>
            </a:r>
            <a:r>
              <a:rPr lang="en-ID" dirty="0"/>
              <a:t> fixed split </a:t>
            </a:r>
            <a:r>
              <a:rPr lang="en-ID" dirty="0" err="1"/>
              <a:t>terjadi</a:t>
            </a:r>
            <a:r>
              <a:rPr lang="en-ID" dirty="0"/>
              <a:t> pada atrial septal defect dan </a:t>
            </a:r>
            <a:r>
              <a:rPr lang="en-ID" dirty="0" err="1"/>
              <a:t>kelainan</a:t>
            </a:r>
            <a:r>
              <a:rPr lang="en-ID" dirty="0"/>
              <a:t> lain yang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kelebihan</a:t>
            </a:r>
            <a:r>
              <a:rPr lang="en-ID" dirty="0"/>
              <a:t> volume di </a:t>
            </a:r>
            <a:r>
              <a:rPr lang="en-ID" dirty="0" err="1"/>
              <a:t>ventrikel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. </a:t>
            </a:r>
          </a:p>
          <a:p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menandakan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clicks, gallop, pericardial friction rubs, dan </a:t>
            </a:r>
            <a:r>
              <a:rPr lang="en-ID" dirty="0" err="1"/>
              <a:t>terutama</a:t>
            </a:r>
            <a:r>
              <a:rPr lang="en-ID" dirty="0"/>
              <a:t> murmur. </a:t>
            </a:r>
          </a:p>
        </p:txBody>
      </p:sp>
    </p:spTree>
    <p:extLst>
      <p:ext uri="{BB962C8B-B14F-4D97-AF65-F5344CB8AC3E}">
        <p14:creationId xmlns:p14="http://schemas.microsoft.com/office/powerpoint/2010/main" val="346115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20D2-F66B-41FE-8835-C5EB3D6B9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BC5BF-8310-4768-8937-180E9549F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PJB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(</a:t>
            </a:r>
            <a:r>
              <a:rPr lang="en-ID" dirty="0" err="1"/>
              <a:t>Ductaldependent</a:t>
            </a:r>
            <a:r>
              <a:rPr lang="en-ID" dirty="0"/>
              <a:t> CHD) </a:t>
            </a:r>
            <a:r>
              <a:rPr lang="en-ID" dirty="0" err="1"/>
              <a:t>adalah</a:t>
            </a:r>
            <a:r>
              <a:rPr lang="en-ID" dirty="0"/>
              <a:t> PJB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pasokan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pencampuran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kaya </a:t>
            </a:r>
            <a:r>
              <a:rPr lang="en-ID" dirty="0" err="1"/>
              <a:t>oksigen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miskin</a:t>
            </a:r>
            <a:r>
              <a:rPr lang="en-ID" dirty="0"/>
              <a:t> </a:t>
            </a:r>
            <a:r>
              <a:rPr lang="en-ID" dirty="0" err="1"/>
              <a:t>oksigen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parallel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terbukanya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arteriosus. </a:t>
            </a:r>
            <a:r>
              <a:rPr lang="en-ID" dirty="0" err="1"/>
              <a:t>Penutupan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kematian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275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9231-F829-40C6-83E7-6F85B40B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CF592-2F0A-4F50-AD7A-B14F10E81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ekstrakardiak</a:t>
            </a:r>
            <a:r>
              <a:rPr lang="en-ID" dirty="0"/>
              <a:t>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pada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PJB.</a:t>
            </a:r>
          </a:p>
          <a:p>
            <a:endParaRPr lang="en-ID" dirty="0"/>
          </a:p>
          <a:p>
            <a:r>
              <a:rPr lang="en-ID" dirty="0"/>
              <a:t> PJB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sindrom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kromosom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</a:p>
          <a:p>
            <a:endParaRPr lang="en-ID" dirty="0"/>
          </a:p>
          <a:p>
            <a:r>
              <a:rPr lang="en-ID" dirty="0" err="1"/>
              <a:t>Penampilan</a:t>
            </a:r>
            <a:r>
              <a:rPr lang="en-ID" dirty="0"/>
              <a:t> </a:t>
            </a:r>
            <a:r>
              <a:rPr lang="en-ID" dirty="0" err="1"/>
              <a:t>dismorfik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petunjuk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investigasi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pada </a:t>
            </a:r>
            <a:r>
              <a:rPr lang="en-ID" dirty="0" err="1"/>
              <a:t>Sindrom</a:t>
            </a:r>
            <a:r>
              <a:rPr lang="en-ID" dirty="0"/>
              <a:t> Down, </a:t>
            </a:r>
            <a:r>
              <a:rPr lang="en-ID" dirty="0" err="1"/>
              <a:t>Sindrom</a:t>
            </a:r>
            <a:r>
              <a:rPr lang="en-ID" dirty="0"/>
              <a:t> William, </a:t>
            </a:r>
            <a:r>
              <a:rPr lang="en-ID" dirty="0" err="1"/>
              <a:t>Sindrom</a:t>
            </a:r>
            <a:r>
              <a:rPr lang="en-ID" dirty="0"/>
              <a:t> rubella </a:t>
            </a:r>
            <a:r>
              <a:rPr lang="en-ID" dirty="0" err="1"/>
              <a:t>kongenital</a:t>
            </a:r>
            <a:r>
              <a:rPr lang="en-ID" dirty="0"/>
              <a:t> dan lain-lain. 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89330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B16C-CE41-48B2-9E17-1B87E89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8AC9-6158-4DF9-9490-50C900867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umur</a:t>
            </a:r>
            <a:r>
              <a:rPr lang="en-ID" dirty="0"/>
              <a:t> 1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dan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mana yang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rujukan</a:t>
            </a:r>
            <a:r>
              <a:rPr lang="en-ID" dirty="0"/>
              <a:t>,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dan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jantungnya</a:t>
            </a:r>
            <a:r>
              <a:rPr lang="en-ID" dirty="0"/>
              <a:t>. </a:t>
            </a:r>
          </a:p>
          <a:p>
            <a:r>
              <a:rPr lang="en-ID" dirty="0"/>
              <a:t>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PJB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 1 </a:t>
            </a:r>
            <a:r>
              <a:rPr lang="en-ID" dirty="0" err="1"/>
              <a:t>bulan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difokuskan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duktus</a:t>
            </a:r>
            <a:r>
              <a:rPr lang="en-ID" dirty="0"/>
              <a:t>. </a:t>
            </a:r>
          </a:p>
          <a:p>
            <a:r>
              <a:rPr lang="en-ID" dirty="0" err="1"/>
              <a:t>Evaluasi</a:t>
            </a:r>
            <a:r>
              <a:rPr lang="en-ID" dirty="0"/>
              <a:t> pada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1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dan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bunyi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, </a:t>
            </a:r>
            <a:r>
              <a:rPr lang="en-ID" dirty="0" err="1"/>
              <a:t>sianosis</a:t>
            </a:r>
            <a:r>
              <a:rPr lang="en-ID" dirty="0"/>
              <a:t>, dan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322944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B16C-CE41-48B2-9E17-1B87E892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8AC9-6158-4DF9-9490-50C900867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Pola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badan, </a:t>
            </a:r>
            <a:r>
              <a:rPr lang="en-ID" dirty="0" err="1"/>
              <a:t>tinggi</a:t>
            </a:r>
            <a:r>
              <a:rPr lang="en-ID" dirty="0"/>
              <a:t> badan, dan </a:t>
            </a:r>
            <a:r>
              <a:rPr lang="en-ID" dirty="0" err="1"/>
              <a:t>lingkar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, </a:t>
            </a:r>
            <a:r>
              <a:rPr lang="en-ID" dirty="0" err="1"/>
              <a:t>melakukan</a:t>
            </a:r>
            <a:r>
              <a:rPr lang="en-ID" dirty="0"/>
              <a:t> plotting pada </a:t>
            </a:r>
            <a:r>
              <a:rPr lang="en-ID" dirty="0" err="1"/>
              <a:t>kurva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yang </a:t>
            </a:r>
            <a:r>
              <a:rPr lang="en-ID" dirty="0" err="1"/>
              <a:t>terdapat</a:t>
            </a:r>
            <a:r>
              <a:rPr lang="en-ID" dirty="0"/>
              <a:t> pada </a:t>
            </a:r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menuju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. </a:t>
            </a:r>
          </a:p>
          <a:p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ditandai</a:t>
            </a:r>
            <a:r>
              <a:rPr lang="en-ID" dirty="0"/>
              <a:t> oleh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diaphoresis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minum</a:t>
            </a:r>
            <a:r>
              <a:rPr lang="en-ID" dirty="0"/>
              <a:t>,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badan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adekuat</a:t>
            </a:r>
            <a:r>
              <a:rPr lang="en-ID" dirty="0"/>
              <a:t>.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jarang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9727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9FD0-01FB-454C-AAB3-31D80312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RINGKASAN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1123-FEDB-4F45-BEC1-890C22871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3.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deteksi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,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sianosis</a:t>
            </a:r>
            <a:r>
              <a:rPr lang="en-ID" dirty="0"/>
              <a:t>,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pulsasi</a:t>
            </a:r>
            <a:r>
              <a:rPr lang="en-ID" dirty="0"/>
              <a:t> </a:t>
            </a:r>
            <a:r>
              <a:rPr lang="en-ID" dirty="0" err="1"/>
              <a:t>arteri</a:t>
            </a:r>
            <a:r>
              <a:rPr lang="en-ID" dirty="0"/>
              <a:t> </a:t>
            </a:r>
            <a:r>
              <a:rPr lang="en-ID" dirty="0" err="1"/>
              <a:t>tungkai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,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takipneu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dan murmur pada </a:t>
            </a:r>
            <a:r>
              <a:rPr lang="en-ID" dirty="0" err="1"/>
              <a:t>bayi</a:t>
            </a:r>
            <a:r>
              <a:rPr lang="en-ID" dirty="0"/>
              <a:t> yang </a:t>
            </a:r>
            <a:r>
              <a:rPr lang="en-ID" dirty="0" err="1"/>
              <a:t>berumur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4. </a:t>
            </a:r>
            <a:r>
              <a:rPr lang="en-ID" dirty="0" err="1"/>
              <a:t>Pemeriksaan</a:t>
            </a:r>
            <a:r>
              <a:rPr lang="en-ID" dirty="0"/>
              <a:t> pulse oximetry yang </a:t>
            </a:r>
            <a:r>
              <a:rPr lang="en-ID" dirty="0" err="1"/>
              <a:t>melengkapi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fisis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tanda-tanda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. </a:t>
            </a: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dan </a:t>
            </a:r>
            <a:r>
              <a:rPr lang="en-ID" dirty="0" err="1"/>
              <a:t>rujukan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/>
              <a:t> </a:t>
            </a:r>
            <a:r>
              <a:rPr lang="en-ID" dirty="0" err="1"/>
              <a:t>kematian</a:t>
            </a:r>
            <a:r>
              <a:rPr lang="en-ID" dirty="0"/>
              <a:t> </a:t>
            </a:r>
            <a:r>
              <a:rPr lang="en-ID" dirty="0" err="1"/>
              <a:t>bayi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0302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CC5C-E8AA-4BEE-92DF-57C3205B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AA8A-F29E-442B-A262-07E7CE29A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PJB </a:t>
            </a:r>
            <a:r>
              <a:rPr lang="en-ID" dirty="0" err="1"/>
              <a:t>kritis</a:t>
            </a:r>
            <a:r>
              <a:rPr lang="en-ID" dirty="0"/>
              <a:t> yang </a:t>
            </a:r>
            <a:r>
              <a:rPr lang="en-ID" dirty="0" err="1"/>
              <a:t>terlambat</a:t>
            </a:r>
            <a:r>
              <a:rPr lang="en-ID" dirty="0"/>
              <a:t> </a:t>
            </a:r>
            <a:r>
              <a:rPr lang="en-ID" dirty="0" err="1"/>
              <a:t>didiagnosis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kesakitan</a:t>
            </a:r>
            <a:r>
              <a:rPr lang="en-ID" dirty="0"/>
              <a:t> dan </a:t>
            </a:r>
            <a:r>
              <a:rPr lang="en-ID" dirty="0" err="1"/>
              <a:t>kematian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. </a:t>
            </a:r>
          </a:p>
          <a:p>
            <a:pPr>
              <a:lnSpc>
                <a:spcPct val="150000"/>
              </a:lnSpc>
            </a:pP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memperlihatkan</a:t>
            </a:r>
            <a:r>
              <a:rPr lang="en-ID" dirty="0"/>
              <a:t> </a:t>
            </a:r>
            <a:r>
              <a:rPr lang="en-ID" dirty="0" err="1"/>
              <a:t>manifestasi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yang </a:t>
            </a:r>
            <a:r>
              <a:rPr lang="en-ID" dirty="0" err="1"/>
              <a:t>berat</a:t>
            </a:r>
            <a:r>
              <a:rPr lang="en-ID" dirty="0"/>
              <a:t> dan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yang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intervensi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pula </a:t>
            </a:r>
            <a:r>
              <a:rPr lang="en-ID" dirty="0" err="1"/>
              <a:t>terlihat</a:t>
            </a:r>
            <a:r>
              <a:rPr lang="en-ID" dirty="0"/>
              <a:t> normal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dipulangkan</a:t>
            </a:r>
            <a:r>
              <a:rPr lang="en-ID" dirty="0"/>
              <a:t>. </a:t>
            </a:r>
          </a:p>
          <a:p>
            <a:r>
              <a:rPr lang="en-ID" dirty="0"/>
              <a:t>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dan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sirkulasi</a:t>
            </a:r>
            <a:r>
              <a:rPr lang="en-ID" dirty="0"/>
              <a:t> </a:t>
            </a:r>
            <a:r>
              <a:rPr lang="en-ID" dirty="0" err="1"/>
              <a:t>transisi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861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CC5C-E8AA-4BEE-92DF-57C3205B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AA8A-F29E-442B-A262-07E7CE29A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D" dirty="0" err="1"/>
              <a:t>Manifestasi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yang </a:t>
            </a:r>
            <a:r>
              <a:rPr lang="en-ID" dirty="0" err="1"/>
              <a:t>berat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ID" sz="3000" dirty="0" err="1"/>
              <a:t>syok</a:t>
            </a:r>
            <a:r>
              <a:rPr lang="en-ID" sz="3000" dirty="0"/>
              <a:t>, </a:t>
            </a:r>
          </a:p>
          <a:p>
            <a:pPr lvl="1">
              <a:lnSpc>
                <a:spcPct val="150000"/>
              </a:lnSpc>
            </a:pPr>
            <a:r>
              <a:rPr lang="en-ID" sz="3000" dirty="0" err="1"/>
              <a:t>sianosis</a:t>
            </a:r>
            <a:r>
              <a:rPr lang="en-ID" sz="3000" dirty="0"/>
              <a:t>, </a:t>
            </a:r>
          </a:p>
          <a:p>
            <a:pPr lvl="1">
              <a:lnSpc>
                <a:spcPct val="150000"/>
              </a:lnSpc>
            </a:pPr>
            <a:r>
              <a:rPr lang="en-ID" sz="3000" dirty="0" err="1"/>
              <a:t>nafas</a:t>
            </a:r>
            <a:r>
              <a:rPr lang="en-ID" sz="3000" dirty="0"/>
              <a:t> </a:t>
            </a:r>
            <a:r>
              <a:rPr lang="en-ID" sz="3000" dirty="0" err="1"/>
              <a:t>cepat</a:t>
            </a:r>
            <a:r>
              <a:rPr lang="en-ID" sz="3000" dirty="0"/>
              <a:t> (</a:t>
            </a:r>
            <a:r>
              <a:rPr lang="en-ID" sz="3000" dirty="0" err="1"/>
              <a:t>tachypnea</a:t>
            </a:r>
            <a:r>
              <a:rPr lang="en-ID" sz="3000" dirty="0"/>
              <a:t>) dan </a:t>
            </a:r>
          </a:p>
          <a:p>
            <a:pPr lvl="1">
              <a:lnSpc>
                <a:spcPct val="150000"/>
              </a:lnSpc>
            </a:pPr>
            <a:r>
              <a:rPr lang="en-ID" sz="3000" dirty="0" err="1"/>
              <a:t>edema</a:t>
            </a:r>
            <a:r>
              <a:rPr lang="en-ID" sz="3000" dirty="0"/>
              <a:t> </a:t>
            </a:r>
            <a:r>
              <a:rPr lang="en-ID" sz="3000" dirty="0" err="1"/>
              <a:t>paru</a:t>
            </a:r>
            <a:r>
              <a:rPr lang="en-ID" sz="3000" dirty="0"/>
              <a:t>. </a:t>
            </a:r>
          </a:p>
          <a:p>
            <a:r>
              <a:rPr lang="en-ID" dirty="0" err="1"/>
              <a:t>Sebesar</a:t>
            </a:r>
            <a:r>
              <a:rPr lang="en-ID" dirty="0"/>
              <a:t> 20-25%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terdiagnosis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RS dan 5% </a:t>
            </a:r>
            <a:r>
              <a:rPr lang="en-ID" dirty="0" err="1"/>
              <a:t>terdiagnosis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meninggal</a:t>
            </a:r>
            <a:r>
              <a:rPr lang="en-ID" dirty="0"/>
              <a:t> (</a:t>
            </a:r>
            <a:r>
              <a:rPr lang="en-ID" dirty="0" err="1"/>
              <a:t>Swedia</a:t>
            </a:r>
            <a:r>
              <a:rPr lang="en-ID" dirty="0"/>
              <a:t> dan </a:t>
            </a:r>
            <a:r>
              <a:rPr lang="en-ID" dirty="0" err="1"/>
              <a:t>Inggris</a:t>
            </a:r>
            <a:r>
              <a:rPr lang="en-ID" dirty="0"/>
              <a:t>).  Di Amerika 70%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terdiagnosis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umur</a:t>
            </a:r>
            <a:r>
              <a:rPr lang="en-ID" dirty="0"/>
              <a:t> 2 </a:t>
            </a:r>
            <a:r>
              <a:rPr lang="en-ID" dirty="0" err="1"/>
              <a:t>hari</a:t>
            </a:r>
            <a:r>
              <a:rPr lang="en-ID" dirty="0"/>
              <a:t> dan 20% di </a:t>
            </a:r>
            <a:r>
              <a:rPr lang="en-ID" dirty="0" err="1"/>
              <a:t>antaranya</a:t>
            </a:r>
            <a:r>
              <a:rPr lang="en-ID" dirty="0"/>
              <a:t> </a:t>
            </a:r>
            <a:r>
              <a:rPr lang="en-ID" dirty="0" err="1"/>
              <a:t>dipulangkan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81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CB4C-2107-414E-8B19-AC13794C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A4D58-DEB1-4109-9183-71CD60EA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, </a:t>
            </a:r>
            <a:r>
              <a:rPr lang="en-ID" dirty="0" err="1"/>
              <a:t>suhu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,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, </a:t>
            </a:r>
            <a:r>
              <a:rPr lang="en-ID" dirty="0" err="1"/>
              <a:t>pulsasi</a:t>
            </a:r>
            <a:r>
              <a:rPr lang="en-ID" dirty="0"/>
              <a:t> </a:t>
            </a:r>
            <a:r>
              <a:rPr lang="en-ID" dirty="0" err="1"/>
              <a:t>perifer</a:t>
            </a:r>
            <a:r>
              <a:rPr lang="en-ID" dirty="0"/>
              <a:t> dan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pengisian</a:t>
            </a:r>
            <a:r>
              <a:rPr lang="en-ID" dirty="0"/>
              <a:t> </a:t>
            </a:r>
            <a:r>
              <a:rPr lang="en-ID" dirty="0" err="1"/>
              <a:t>kapiler</a:t>
            </a:r>
            <a:r>
              <a:rPr lang="en-ID" dirty="0"/>
              <a:t>. </a:t>
            </a:r>
          </a:p>
          <a:p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pulsasi</a:t>
            </a:r>
            <a:r>
              <a:rPr lang="en-ID" dirty="0"/>
              <a:t> </a:t>
            </a:r>
            <a:r>
              <a:rPr lang="en-ID" dirty="0" err="1"/>
              <a:t>arteri</a:t>
            </a:r>
            <a:r>
              <a:rPr lang="en-ID" dirty="0"/>
              <a:t> pada </a:t>
            </a:r>
            <a:r>
              <a:rPr lang="en-ID" dirty="0" err="1"/>
              <a:t>ekstremitas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. </a:t>
            </a:r>
          </a:p>
          <a:p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pulsasi</a:t>
            </a:r>
            <a:r>
              <a:rPr lang="en-ID" dirty="0"/>
              <a:t> </a:t>
            </a:r>
            <a:r>
              <a:rPr lang="en-ID" dirty="0" err="1"/>
              <a:t>nadi</a:t>
            </a:r>
            <a:r>
              <a:rPr lang="en-ID" dirty="0"/>
              <a:t> </a:t>
            </a:r>
            <a:r>
              <a:rPr lang="en-ID" dirty="0" err="1"/>
              <a:t>ekstremitas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pada </a:t>
            </a:r>
            <a:r>
              <a:rPr lang="en-ID" dirty="0" err="1"/>
              <a:t>arteri</a:t>
            </a:r>
            <a:r>
              <a:rPr lang="en-ID" dirty="0"/>
              <a:t> </a:t>
            </a:r>
            <a:r>
              <a:rPr lang="en-ID" dirty="0" err="1"/>
              <a:t>femoralis</a:t>
            </a:r>
            <a:r>
              <a:rPr lang="en-ID" dirty="0"/>
              <a:t>, </a:t>
            </a:r>
            <a:r>
              <a:rPr lang="en-ID" dirty="0" err="1"/>
              <a:t>arteri</a:t>
            </a:r>
            <a:r>
              <a:rPr lang="en-ID" dirty="0"/>
              <a:t> dorsalis pedis,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arteri</a:t>
            </a:r>
            <a:r>
              <a:rPr lang="en-ID" dirty="0"/>
              <a:t> tibialis posterior. </a:t>
            </a:r>
          </a:p>
        </p:txBody>
      </p:sp>
    </p:spTree>
    <p:extLst>
      <p:ext uri="{BB962C8B-B14F-4D97-AF65-F5344CB8AC3E}">
        <p14:creationId xmlns:p14="http://schemas.microsoft.com/office/powerpoint/2010/main" val="32762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CB4C-2107-414E-8B19-AC13794C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A4D58-DEB1-4109-9183-71CD60EA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dirty="0" err="1"/>
              <a:t>Pulsasi</a:t>
            </a:r>
            <a:r>
              <a:rPr lang="en-ID" dirty="0"/>
              <a:t> yang </a:t>
            </a:r>
            <a:r>
              <a:rPr lang="en-ID" dirty="0" err="1"/>
              <a:t>menurun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teraba</a:t>
            </a:r>
            <a:r>
              <a:rPr lang="en-ID" dirty="0"/>
              <a:t> di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(</a:t>
            </a:r>
            <a:r>
              <a:rPr lang="en-ID" dirty="0" err="1"/>
              <a:t>arteri</a:t>
            </a:r>
            <a:r>
              <a:rPr lang="en-ID" dirty="0"/>
              <a:t> </a:t>
            </a:r>
            <a:r>
              <a:rPr lang="en-ID" dirty="0" err="1"/>
              <a:t>femoralis</a:t>
            </a:r>
            <a:r>
              <a:rPr lang="en-ID" dirty="0"/>
              <a:t>, </a:t>
            </a:r>
            <a:r>
              <a:rPr lang="en-ID" dirty="0" err="1"/>
              <a:t>arteri</a:t>
            </a:r>
            <a:r>
              <a:rPr lang="en-ID" dirty="0"/>
              <a:t> dorsalis pedis,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arteri</a:t>
            </a:r>
            <a:r>
              <a:rPr lang="en-ID" dirty="0"/>
              <a:t> tibialis posterior)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PJB </a:t>
            </a:r>
            <a:r>
              <a:rPr lang="en-ID" dirty="0" err="1"/>
              <a:t>kritis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obstruksi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ventrikel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stenosis aorta </a:t>
            </a:r>
            <a:r>
              <a:rPr lang="en-ID" dirty="0" err="1"/>
              <a:t>kritis</a:t>
            </a:r>
            <a:r>
              <a:rPr lang="en-ID" dirty="0"/>
              <a:t>, </a:t>
            </a:r>
            <a:r>
              <a:rPr lang="en-ID" dirty="0" err="1"/>
              <a:t>coarctasio</a:t>
            </a:r>
            <a:r>
              <a:rPr lang="en-ID" dirty="0"/>
              <a:t> aorta yang </a:t>
            </a:r>
            <a:r>
              <a:rPr lang="en-ID" dirty="0" err="1"/>
              <a:t>berat</a:t>
            </a:r>
            <a:r>
              <a:rPr lang="en-ID" dirty="0"/>
              <a:t>, interrupted aortic arch, hypoplasia </a:t>
            </a:r>
            <a:r>
              <a:rPr lang="en-ID" dirty="0" err="1"/>
              <a:t>ventrikel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, dan </a:t>
            </a:r>
            <a:r>
              <a:rPr lang="en-ID" dirty="0" err="1"/>
              <a:t>disfungsi</a:t>
            </a:r>
            <a:r>
              <a:rPr lang="en-ID" dirty="0"/>
              <a:t> </a:t>
            </a:r>
            <a:r>
              <a:rPr lang="en-ID" dirty="0" err="1"/>
              <a:t>kardiak</a:t>
            </a:r>
            <a:r>
              <a:rPr lang="en-ID" dirty="0"/>
              <a:t> primer. </a:t>
            </a:r>
          </a:p>
        </p:txBody>
      </p:sp>
    </p:spTree>
    <p:extLst>
      <p:ext uri="{BB962C8B-B14F-4D97-AF65-F5344CB8AC3E}">
        <p14:creationId xmlns:p14="http://schemas.microsoft.com/office/powerpoint/2010/main" val="100015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CB4C-2107-414E-8B19-AC13794C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Perfusi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A4D58-DEB1-4109-9183-71CD60EA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Perfusi</a:t>
            </a:r>
            <a:r>
              <a:rPr lang="en-ID" dirty="0"/>
              <a:t> yang </a:t>
            </a:r>
            <a:r>
              <a:rPr lang="en-ID" dirty="0" err="1"/>
              <a:t>terganggu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pada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sepsis dan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metabolik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lesi</a:t>
            </a:r>
            <a:r>
              <a:rPr lang="en-ID" dirty="0"/>
              <a:t> </a:t>
            </a:r>
            <a:r>
              <a:rPr lang="en-ID" dirty="0" err="1"/>
              <a:t>obstruktif</a:t>
            </a:r>
            <a:r>
              <a:rPr lang="en-ID" dirty="0"/>
              <a:t> </a:t>
            </a:r>
            <a:r>
              <a:rPr lang="en-ID" dirty="0" err="1"/>
              <a:t>ventrikel</a:t>
            </a:r>
            <a:r>
              <a:rPr lang="en-ID" dirty="0"/>
              <a:t> </a:t>
            </a:r>
            <a:r>
              <a:rPr lang="en-ID" dirty="0" err="1"/>
              <a:t>kiri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didiagnosis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sepsis. </a:t>
            </a:r>
          </a:p>
          <a:p>
            <a:endParaRPr lang="en-ID" dirty="0"/>
          </a:p>
          <a:p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coarctasio</a:t>
            </a:r>
            <a:r>
              <a:rPr lang="en-ID" dirty="0"/>
              <a:t> yang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ekstremitas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dibanding</a:t>
            </a:r>
            <a:r>
              <a:rPr lang="en-ID" dirty="0"/>
              <a:t> </a:t>
            </a:r>
            <a:r>
              <a:rPr lang="en-ID" dirty="0" err="1"/>
              <a:t>ekstremitas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, </a:t>
            </a:r>
            <a:r>
              <a:rPr lang="en-ID" dirty="0" err="1"/>
              <a:t>ekstremitas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teraba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dingin</a:t>
            </a:r>
            <a:r>
              <a:rPr lang="en-ID" dirty="0"/>
              <a:t> dan </a:t>
            </a:r>
            <a:r>
              <a:rPr lang="en-ID" dirty="0" err="1"/>
              <a:t>tampak</a:t>
            </a:r>
            <a:r>
              <a:rPr lang="en-ID" dirty="0"/>
              <a:t> mottled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dibedakan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cutis marmorata. </a:t>
            </a:r>
          </a:p>
        </p:txBody>
      </p:sp>
    </p:spTree>
    <p:extLst>
      <p:ext uri="{BB962C8B-B14F-4D97-AF65-F5344CB8AC3E}">
        <p14:creationId xmlns:p14="http://schemas.microsoft.com/office/powerpoint/2010/main" val="233987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3000</Words>
  <Application>Microsoft Office PowerPoint</Application>
  <PresentationFormat>Widescreen</PresentationFormat>
  <Paragraphs>166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Penyakit Jantung Bawaan</vt:lpstr>
      <vt:lpstr>Mengapa Penting ? </vt:lpstr>
      <vt:lpstr>PJB kritis (Critical CHD) </vt:lpstr>
      <vt:lpstr>PowerPoint Presentation</vt:lpstr>
      <vt:lpstr>PowerPoint Presentation</vt:lpstr>
      <vt:lpstr>PowerPoint Presentation</vt:lpstr>
      <vt:lpstr>Penurunan Perfusi Sistemik </vt:lpstr>
      <vt:lpstr>Penurunan Perfusi Sistemik </vt:lpstr>
      <vt:lpstr>Penurunan Perfusi Sistemik </vt:lpstr>
      <vt:lpstr>PowerPoint Presentation</vt:lpstr>
      <vt:lpstr>Sianosis</vt:lpstr>
      <vt:lpstr>PowerPoint Presentation</vt:lpstr>
      <vt:lpstr>PowerPoint Presentation</vt:lpstr>
      <vt:lpstr>Sianosis sentral </vt:lpstr>
      <vt:lpstr>PowerPoint Presentation</vt:lpstr>
      <vt:lpstr>PowerPoint Presentation</vt:lpstr>
      <vt:lpstr>Gejala Dan Tanda PJB Pada Sistem Respirasi </vt:lpstr>
      <vt:lpstr>PowerPoint Presentation</vt:lpstr>
      <vt:lpstr>PowerPoint Presentation</vt:lpstr>
      <vt:lpstr>SIANOSIS : PJB ATAU MASALAH PARU ?</vt:lpstr>
      <vt:lpstr>Murmur/ Bising jantung</vt:lpstr>
      <vt:lpstr>Murmur</vt:lpstr>
      <vt:lpstr>Pertumbuhan Yang Tidak Optimal </vt:lpstr>
      <vt:lpstr>PERANAN PULSE OXIMETRY  UNTUK SKRINING PJB KRITIS  </vt:lpstr>
      <vt:lpstr>PERANAN PULSE OXIMETRY  UNTUK SKRINING PJB KRITIS  </vt:lpstr>
      <vt:lpstr>PowerPoint Presentation</vt:lpstr>
      <vt:lpstr>PowerPoint Presentation</vt:lpstr>
      <vt:lpstr>Aplikasi skrining </vt:lpstr>
      <vt:lpstr>Interpretasi skrining Sp)2</vt:lpstr>
      <vt:lpstr>Target Skrining PJB </vt:lpstr>
      <vt:lpstr>Target Skrining PJB </vt:lpstr>
      <vt:lpstr>Target skrining </vt:lpstr>
      <vt:lpstr>RINGKASAN</vt:lpstr>
      <vt:lpstr>Anamnesis</vt:lpstr>
      <vt:lpstr>Anamnesis</vt:lpstr>
      <vt:lpstr>PowerPoint Presentation</vt:lpstr>
      <vt:lpstr>PowerPoint Presentation</vt:lpstr>
      <vt:lpstr>Pemeriksaan Fisis </vt:lpstr>
      <vt:lpstr>Pemeriksaan Fisis </vt:lpstr>
      <vt:lpstr>PowerPoint Presentation</vt:lpstr>
      <vt:lpstr>PowerPoint Presentation</vt:lpstr>
      <vt:lpstr>PowerPoint Presentation</vt:lpstr>
      <vt:lpstr>RINGKASAN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Jantung Bawaan</dc:title>
  <dc:creator>HP</dc:creator>
  <cp:lastModifiedBy>rumahbawang@outlook.com</cp:lastModifiedBy>
  <cp:revision>20</cp:revision>
  <dcterms:created xsi:type="dcterms:W3CDTF">2019-12-03T23:52:58Z</dcterms:created>
  <dcterms:modified xsi:type="dcterms:W3CDTF">2021-12-22T23:41:25Z</dcterms:modified>
</cp:coreProperties>
</file>