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7" r:id="rId6"/>
    <p:sldId id="260" r:id="rId7"/>
    <p:sldId id="261" r:id="rId8"/>
    <p:sldId id="268" r:id="rId9"/>
    <p:sldId id="262" r:id="rId10"/>
    <p:sldId id="263" r:id="rId11"/>
    <p:sldId id="269" r:id="rId12"/>
    <p:sldId id="264" r:id="rId13"/>
    <p:sldId id="273" r:id="rId14"/>
    <p:sldId id="274" r:id="rId15"/>
    <p:sldId id="272" r:id="rId16"/>
    <p:sldId id="270" r:id="rId17"/>
    <p:sldId id="265" r:id="rId18"/>
    <p:sldId id="266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64" d="100"/>
          <a:sy n="64" d="100"/>
        </p:scale>
        <p:origin x="-12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3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6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6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6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5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6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7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2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2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1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18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A3E982A-8658-43A4-8629-782732B0564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3B46F83-9D5C-4B8C-ABC5-564B115D3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4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8123"/>
            <a:ext cx="5279136" cy="2387600"/>
          </a:xfrm>
        </p:spPr>
        <p:txBody>
          <a:bodyPr>
            <a:noAutofit/>
          </a:bodyPr>
          <a:lstStyle/>
          <a:p>
            <a:pPr algn="r"/>
            <a:r>
              <a:rPr lang="en-US" sz="8800" dirty="0" smtClean="0"/>
              <a:t>LYMPHATIC SYSTEM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464" y="4004374"/>
            <a:ext cx="6138672" cy="151860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400" dirty="0" smtClean="0"/>
              <a:t>HISTOLOGY LABORATORY DEPARTMENT</a:t>
            </a:r>
          </a:p>
          <a:p>
            <a:pPr algn="r"/>
            <a:r>
              <a:rPr lang="en-US" sz="2400" dirty="0" smtClean="0"/>
              <a:t>MEDICAL &amp; HEALTH SCIENCE FACULTY</a:t>
            </a:r>
          </a:p>
          <a:p>
            <a:pPr algn="r"/>
            <a:r>
              <a:rPr lang="en-US" sz="2400" dirty="0" smtClean="0"/>
              <a:t>MUHAMMADIYAH YOGYAKARTA UNIVERSITY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t="1600" r="2552" b="1067"/>
          <a:stretch/>
        </p:blipFill>
        <p:spPr>
          <a:xfrm>
            <a:off x="7848600" y="0"/>
            <a:ext cx="4343400" cy="68629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9385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lassconnection.s3.amazonaws.com/536/flashcards/1202536/png/untitled133330285979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/>
        </p:blipFill>
        <p:spPr bwMode="auto">
          <a:xfrm>
            <a:off x="155447" y="868680"/>
            <a:ext cx="11808079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6455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THYMUS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433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9/99/2206_The_Location_Structure_and_Histology_of_the_Thy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48" y="256032"/>
            <a:ext cx="9887648" cy="6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308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culty.montgomerycollege.edu/wolexik/Thymus-Dissecting-All%20Labels-04122943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b="124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172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eckers.siu.edu/king/409/images/z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14197"/>
          <a:stretch/>
        </p:blipFill>
        <p:spPr bwMode="auto">
          <a:xfrm>
            <a:off x="0" y="-187515"/>
            <a:ext cx="12525360" cy="70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62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hutterstock.com/z/stock-photo-photomicrograph-of-the-medulla-of-a-thymic-lobule-showing-a-corpuscle-of-hassall-microscope-1494255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4" b="175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2036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PALATINE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TONSIL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231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19" y="121920"/>
            <a:ext cx="4648201" cy="65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629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bcrc.bio.umass.edu/histology/files/images/Palatine%20Tonsil%20slide%20752%20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435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6699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id-ID" sz="8000" b="1" dirty="0" smtClean="0">
                <a:solidFill>
                  <a:schemeClr val="bg1"/>
                </a:solidFill>
              </a:rPr>
              <a:t>PLAQUE PEYER</a:t>
            </a:r>
            <a:r>
              <a:rPr lang="en-US" sz="5500" b="1" dirty="0">
                <a:solidFill>
                  <a:schemeClr val="bg1"/>
                </a:solidFill>
              </a:rPr>
              <a:t/>
            </a:r>
            <a:br>
              <a:rPr lang="en-US" sz="5500" b="1" dirty="0">
                <a:solidFill>
                  <a:schemeClr val="bg1"/>
                </a:solidFill>
              </a:rPr>
            </a:br>
            <a:r>
              <a:rPr lang="en-US" sz="16600" b="1" dirty="0">
                <a:solidFill>
                  <a:schemeClr val="bg1"/>
                </a:solidFill>
              </a:rPr>
              <a:t>ILEUM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</a:rPr>
              <a:t>SMALL BOWEL (ILEUM) | USUS HALUS (ILEUM)</a:t>
            </a:r>
            <a:endParaRPr lang="en-GB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LYMPH NODES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020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077" b="13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natomychart.info/wp-content/uploads/2015/01/lymphatic-system-lymph-nodes-54bf47e35bf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7" y="-4176"/>
            <a:ext cx="7187183" cy="68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lassconnection.s3.amazonaws.com/536/flashcards/1202536/png/untitled13333026547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44" y="857632"/>
            <a:ext cx="4929708" cy="53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6540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mhd.ca/pathology/assets/pathology/HistopathologyImages/Original/M00187601%20cervical%20lymph%20node-2%201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2"/>
            <a:ext cx="10497312" cy="68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mhd.ca/pathology/assets/pathology/HistopathologyImages/Original/M00187601%20cervical%20lymph%20node-2%201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3"/>
          <a:stretch/>
        </p:blipFill>
        <p:spPr bwMode="auto">
          <a:xfrm>
            <a:off x="10076688" y="-2792"/>
            <a:ext cx="2115312" cy="68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0208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nlineveterinaryanatomy.net/sites/default/files/original_media/image/asset_9198_43%20-%20lymph%20node%20bovine%20label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4829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oteinatlas.org/images_dictionary/lymph_node__1__example_1__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0367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b="7467"/>
          <a:stretch/>
        </p:blipFill>
        <p:spPr>
          <a:xfrm>
            <a:off x="-19764" y="0"/>
            <a:ext cx="687776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1203960"/>
            <a:ext cx="4450080" cy="445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6672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SPLEEN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6695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53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688</TotalTime>
  <Words>20</Words>
  <Application>Microsoft Office PowerPoint</Application>
  <PresentationFormat>Custom</PresentationFormat>
  <Paragraphs>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Metropolitan</vt:lpstr>
      <vt:lpstr>LYMPHATIC SYSTEM</vt:lpstr>
      <vt:lpstr>LYMPH NODES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SPLEEN</vt:lpstr>
      <vt:lpstr>PowerPoint Presentation</vt:lpstr>
      <vt:lpstr>PowerPoint Presentation</vt:lpstr>
      <vt:lpstr>THYMUS</vt:lpstr>
      <vt:lpstr>PowerPoint Presentation</vt:lpstr>
      <vt:lpstr>PowerPoint Presentation</vt:lpstr>
      <vt:lpstr>PowerPoint Presentation</vt:lpstr>
      <vt:lpstr>PowerPoint Presentation</vt:lpstr>
      <vt:lpstr>PALATINE TONSIL</vt:lpstr>
      <vt:lpstr>PowerPoint Presentation</vt:lpstr>
      <vt:lpstr>PowerPoint Presentation</vt:lpstr>
      <vt:lpstr>PLAQUE PEYER ILEUM SMALL BOWEL (ILEUM) | USUS HALUS (ILEUM)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SYSTEM</dc:title>
  <dc:creator>Mika Kresna</dc:creator>
  <cp:lastModifiedBy>umy</cp:lastModifiedBy>
  <cp:revision>19</cp:revision>
  <dcterms:created xsi:type="dcterms:W3CDTF">2016-01-05T10:16:17Z</dcterms:created>
  <dcterms:modified xsi:type="dcterms:W3CDTF">2020-11-10T01:25:28Z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4624701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