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70" r:id="rId4"/>
    <p:sldId id="271" r:id="rId5"/>
    <p:sldId id="272" r:id="rId6"/>
    <p:sldId id="273" r:id="rId7"/>
    <p:sldId id="276" r:id="rId8"/>
    <p:sldId id="277" r:id="rId9"/>
    <p:sldId id="278" r:id="rId10"/>
    <p:sldId id="279" r:id="rId11"/>
    <p:sldId id="280" r:id="rId12"/>
    <p:sldId id="281" r:id="rId13"/>
    <p:sldId id="283" r:id="rId14"/>
    <p:sldId id="282" r:id="rId15"/>
    <p:sldId id="285" r:id="rId16"/>
    <p:sldId id="286" r:id="rId17"/>
    <p:sldId id="288" r:id="rId18"/>
    <p:sldId id="287" r:id="rId19"/>
    <p:sldId id="289" r:id="rId20"/>
    <p:sldId id="290" r:id="rId21"/>
    <p:sldId id="291" r:id="rId22"/>
    <p:sldId id="284" r:id="rId23"/>
    <p:sldId id="274"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274" autoAdjust="0"/>
  </p:normalViewPr>
  <p:slideViewPr>
    <p:cSldViewPr>
      <p:cViewPr varScale="1">
        <p:scale>
          <a:sx n="85" d="100"/>
          <a:sy n="85" d="100"/>
        </p:scale>
        <p:origin x="560" y="168"/>
      </p:cViewPr>
      <p:guideLst>
        <p:guide pos="3840"/>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 Erma" userId="0c876129-a9b7-46e5-9ed7-c249f37772fe" providerId="ADAL" clId="{A403E309-BEE1-9D4B-B43C-478D778E712F}"/>
    <pc:docChg chg="modSld modMainMaster">
      <pc:chgData name="Bu Erma" userId="0c876129-a9b7-46e5-9ed7-c249f37772fe" providerId="ADAL" clId="{A403E309-BEE1-9D4B-B43C-478D778E712F}" dt="2021-10-18T15:13:29.452" v="13" actId="123"/>
      <pc:docMkLst>
        <pc:docMk/>
      </pc:docMkLst>
      <pc:sldChg chg="modSp">
        <pc:chgData name="Bu Erma" userId="0c876129-a9b7-46e5-9ed7-c249f37772fe" providerId="ADAL" clId="{A403E309-BEE1-9D4B-B43C-478D778E712F}" dt="2021-10-18T15:06:20.848" v="0"/>
        <pc:sldMkLst>
          <pc:docMk/>
          <pc:sldMk cId="1920111014" sldId="256"/>
        </pc:sldMkLst>
        <pc:spChg chg="mod">
          <ac:chgData name="Bu Erma" userId="0c876129-a9b7-46e5-9ed7-c249f37772fe" providerId="ADAL" clId="{A403E309-BEE1-9D4B-B43C-478D778E712F}" dt="2021-10-18T15:06:20.848" v="0"/>
          <ac:spMkLst>
            <pc:docMk/>
            <pc:sldMk cId="1920111014" sldId="256"/>
            <ac:spMk id="2" creationId="{00000000-0000-0000-0000-000000000000}"/>
          </ac:spMkLst>
        </pc:spChg>
        <pc:spChg chg="mod">
          <ac:chgData name="Bu Erma" userId="0c876129-a9b7-46e5-9ed7-c249f37772fe" providerId="ADAL" clId="{A403E309-BEE1-9D4B-B43C-478D778E712F}" dt="2021-10-18T15:06:20.848" v="0"/>
          <ac:spMkLst>
            <pc:docMk/>
            <pc:sldMk cId="1920111014" sldId="256"/>
            <ac:spMk id="3" creationId="{00000000-0000-0000-0000-000000000000}"/>
          </ac:spMkLst>
        </pc:spChg>
      </pc:sldChg>
      <pc:sldChg chg="modSp">
        <pc:chgData name="Bu Erma" userId="0c876129-a9b7-46e5-9ed7-c249f37772fe" providerId="ADAL" clId="{A403E309-BEE1-9D4B-B43C-478D778E712F}" dt="2021-10-18T15:06:20.848" v="0"/>
        <pc:sldMkLst>
          <pc:docMk/>
          <pc:sldMk cId="2128536031" sldId="257"/>
        </pc:sldMkLst>
        <pc:spChg chg="mod">
          <ac:chgData name="Bu Erma" userId="0c876129-a9b7-46e5-9ed7-c249f37772fe" providerId="ADAL" clId="{A403E309-BEE1-9D4B-B43C-478D778E712F}" dt="2021-10-18T15:06:20.848" v="0"/>
          <ac:spMkLst>
            <pc:docMk/>
            <pc:sldMk cId="2128536031" sldId="257"/>
            <ac:spMk id="13" creationId="{00000000-0000-0000-0000-000000000000}"/>
          </ac:spMkLst>
        </pc:spChg>
      </pc:sldChg>
      <pc:sldChg chg="modSp mod">
        <pc:chgData name="Bu Erma" userId="0c876129-a9b7-46e5-9ed7-c249f37772fe" providerId="ADAL" clId="{A403E309-BEE1-9D4B-B43C-478D778E712F}" dt="2021-10-18T15:11:40.178" v="4" actId="123"/>
        <pc:sldMkLst>
          <pc:docMk/>
          <pc:sldMk cId="391507002" sldId="270"/>
        </pc:sldMkLst>
        <pc:spChg chg="mod">
          <ac:chgData name="Bu Erma" userId="0c876129-a9b7-46e5-9ed7-c249f37772fe" providerId="ADAL" clId="{A403E309-BEE1-9D4B-B43C-478D778E712F}" dt="2021-10-18T15:06:20.848" v="0"/>
          <ac:spMkLst>
            <pc:docMk/>
            <pc:sldMk cId="391507002" sldId="270"/>
            <ac:spMk id="2" creationId="{A89CAEB5-A429-4503-8EAC-701DE4156A47}"/>
          </ac:spMkLst>
        </pc:spChg>
        <pc:spChg chg="mod">
          <ac:chgData name="Bu Erma" userId="0c876129-a9b7-46e5-9ed7-c249f37772fe" providerId="ADAL" clId="{A403E309-BEE1-9D4B-B43C-478D778E712F}" dt="2021-10-18T15:11:40.178" v="4" actId="123"/>
          <ac:spMkLst>
            <pc:docMk/>
            <pc:sldMk cId="391507002" sldId="270"/>
            <ac:spMk id="3" creationId="{101C474D-739F-4D07-8F8C-E9D8660BD922}"/>
          </ac:spMkLst>
        </pc:spChg>
      </pc:sldChg>
      <pc:sldChg chg="modSp">
        <pc:chgData name="Bu Erma" userId="0c876129-a9b7-46e5-9ed7-c249f37772fe" providerId="ADAL" clId="{A403E309-BEE1-9D4B-B43C-478D778E712F}" dt="2021-10-18T15:06:20.848" v="0"/>
        <pc:sldMkLst>
          <pc:docMk/>
          <pc:sldMk cId="1860218051" sldId="271"/>
        </pc:sldMkLst>
        <pc:spChg chg="mod">
          <ac:chgData name="Bu Erma" userId="0c876129-a9b7-46e5-9ed7-c249f37772fe" providerId="ADAL" clId="{A403E309-BEE1-9D4B-B43C-478D778E712F}" dt="2021-10-18T15:06:20.848" v="0"/>
          <ac:spMkLst>
            <pc:docMk/>
            <pc:sldMk cId="1860218051" sldId="271"/>
            <ac:spMk id="3" creationId="{4CE38383-C4DF-4864-B5E6-D80B0E7124E1}"/>
          </ac:spMkLst>
        </pc:spChg>
        <pc:spChg chg="mod">
          <ac:chgData name="Bu Erma" userId="0c876129-a9b7-46e5-9ed7-c249f37772fe" providerId="ADAL" clId="{A403E309-BEE1-9D4B-B43C-478D778E712F}" dt="2021-10-18T15:06:20.848" v="0"/>
          <ac:spMkLst>
            <pc:docMk/>
            <pc:sldMk cId="1860218051" sldId="271"/>
            <ac:spMk id="8" creationId="{9F0E32D0-4047-4D8E-AB60-34D454B73F0E}"/>
          </ac:spMkLst>
        </pc:spChg>
      </pc:sldChg>
      <pc:sldChg chg="modSp">
        <pc:chgData name="Bu Erma" userId="0c876129-a9b7-46e5-9ed7-c249f37772fe" providerId="ADAL" clId="{A403E309-BEE1-9D4B-B43C-478D778E712F}" dt="2021-10-18T15:06:20.848" v="0"/>
        <pc:sldMkLst>
          <pc:docMk/>
          <pc:sldMk cId="3054170458" sldId="272"/>
        </pc:sldMkLst>
        <pc:spChg chg="mod">
          <ac:chgData name="Bu Erma" userId="0c876129-a9b7-46e5-9ed7-c249f37772fe" providerId="ADAL" clId="{A403E309-BEE1-9D4B-B43C-478D778E712F}" dt="2021-10-18T15:06:20.848" v="0"/>
          <ac:spMkLst>
            <pc:docMk/>
            <pc:sldMk cId="3054170458" sldId="272"/>
            <ac:spMk id="2" creationId="{C4F5E4E4-D05D-48FB-9EDA-8E534628A5BA}"/>
          </ac:spMkLst>
        </pc:spChg>
        <pc:spChg chg="mod">
          <ac:chgData name="Bu Erma" userId="0c876129-a9b7-46e5-9ed7-c249f37772fe" providerId="ADAL" clId="{A403E309-BEE1-9D4B-B43C-478D778E712F}" dt="2021-10-18T15:06:20.848" v="0"/>
          <ac:spMkLst>
            <pc:docMk/>
            <pc:sldMk cId="3054170458" sldId="272"/>
            <ac:spMk id="3" creationId="{C12C6685-10D3-41ED-9DFD-BD833C834148}"/>
          </ac:spMkLst>
        </pc:spChg>
      </pc:sldChg>
      <pc:sldChg chg="modSp">
        <pc:chgData name="Bu Erma" userId="0c876129-a9b7-46e5-9ed7-c249f37772fe" providerId="ADAL" clId="{A403E309-BEE1-9D4B-B43C-478D778E712F}" dt="2021-10-18T15:06:20.848" v="0"/>
        <pc:sldMkLst>
          <pc:docMk/>
          <pc:sldMk cId="671060005" sldId="273"/>
        </pc:sldMkLst>
        <pc:spChg chg="mod">
          <ac:chgData name="Bu Erma" userId="0c876129-a9b7-46e5-9ed7-c249f37772fe" providerId="ADAL" clId="{A403E309-BEE1-9D4B-B43C-478D778E712F}" dt="2021-10-18T15:06:20.848" v="0"/>
          <ac:spMkLst>
            <pc:docMk/>
            <pc:sldMk cId="671060005" sldId="273"/>
            <ac:spMk id="2" creationId="{8B6B98D9-D81D-44EF-9FFF-6ED6653C2FEB}"/>
          </ac:spMkLst>
        </pc:spChg>
        <pc:spChg chg="mod">
          <ac:chgData name="Bu Erma" userId="0c876129-a9b7-46e5-9ed7-c249f37772fe" providerId="ADAL" clId="{A403E309-BEE1-9D4B-B43C-478D778E712F}" dt="2021-10-18T15:06:20.848" v="0"/>
          <ac:spMkLst>
            <pc:docMk/>
            <pc:sldMk cId="671060005" sldId="273"/>
            <ac:spMk id="3" creationId="{B6F8B18D-7371-449F-985E-925B47B7E18A}"/>
          </ac:spMkLst>
        </pc:spChg>
      </pc:sldChg>
      <pc:sldChg chg="modSp">
        <pc:chgData name="Bu Erma" userId="0c876129-a9b7-46e5-9ed7-c249f37772fe" providerId="ADAL" clId="{A403E309-BEE1-9D4B-B43C-478D778E712F}" dt="2021-10-18T15:06:20.848" v="0"/>
        <pc:sldMkLst>
          <pc:docMk/>
          <pc:sldMk cId="2827238037" sldId="276"/>
        </pc:sldMkLst>
        <pc:spChg chg="mod">
          <ac:chgData name="Bu Erma" userId="0c876129-a9b7-46e5-9ed7-c249f37772fe" providerId="ADAL" clId="{A403E309-BEE1-9D4B-B43C-478D778E712F}" dt="2021-10-18T15:06:20.848" v="0"/>
          <ac:spMkLst>
            <pc:docMk/>
            <pc:sldMk cId="2827238037" sldId="276"/>
            <ac:spMk id="2" creationId="{864C8A1A-8E22-436E-AA9C-C79AB057468C}"/>
          </ac:spMkLst>
        </pc:spChg>
      </pc:sldChg>
      <pc:sldChg chg="modSp mod">
        <pc:chgData name="Bu Erma" userId="0c876129-a9b7-46e5-9ed7-c249f37772fe" providerId="ADAL" clId="{A403E309-BEE1-9D4B-B43C-478D778E712F}" dt="2021-10-18T15:12:01.034" v="6" actId="123"/>
        <pc:sldMkLst>
          <pc:docMk/>
          <pc:sldMk cId="417237949" sldId="277"/>
        </pc:sldMkLst>
        <pc:spChg chg="mod">
          <ac:chgData name="Bu Erma" userId="0c876129-a9b7-46e5-9ed7-c249f37772fe" providerId="ADAL" clId="{A403E309-BEE1-9D4B-B43C-478D778E712F}" dt="2021-10-18T15:06:20.848" v="0"/>
          <ac:spMkLst>
            <pc:docMk/>
            <pc:sldMk cId="417237949" sldId="277"/>
            <ac:spMk id="2" creationId="{14232D29-D444-4CBE-A688-C3F73401F3BC}"/>
          </ac:spMkLst>
        </pc:spChg>
        <pc:spChg chg="mod">
          <ac:chgData name="Bu Erma" userId="0c876129-a9b7-46e5-9ed7-c249f37772fe" providerId="ADAL" clId="{A403E309-BEE1-9D4B-B43C-478D778E712F}" dt="2021-10-18T15:12:01.034" v="6" actId="123"/>
          <ac:spMkLst>
            <pc:docMk/>
            <pc:sldMk cId="417237949" sldId="277"/>
            <ac:spMk id="3" creationId="{9B025AA4-A4C2-4E69-9771-B46FDF4B7445}"/>
          </ac:spMkLst>
        </pc:spChg>
      </pc:sldChg>
      <pc:sldChg chg="modSp">
        <pc:chgData name="Bu Erma" userId="0c876129-a9b7-46e5-9ed7-c249f37772fe" providerId="ADAL" clId="{A403E309-BEE1-9D4B-B43C-478D778E712F}" dt="2021-10-18T15:06:20.848" v="0"/>
        <pc:sldMkLst>
          <pc:docMk/>
          <pc:sldMk cId="419005368" sldId="278"/>
        </pc:sldMkLst>
        <pc:spChg chg="mod">
          <ac:chgData name="Bu Erma" userId="0c876129-a9b7-46e5-9ed7-c249f37772fe" providerId="ADAL" clId="{A403E309-BEE1-9D4B-B43C-478D778E712F}" dt="2021-10-18T15:06:20.848" v="0"/>
          <ac:spMkLst>
            <pc:docMk/>
            <pc:sldMk cId="419005368" sldId="278"/>
            <ac:spMk id="2" creationId="{46EB9D8B-9901-41BE-AF94-C036D07CDF4B}"/>
          </ac:spMkLst>
        </pc:spChg>
      </pc:sldChg>
      <pc:sldChg chg="modSp mod">
        <pc:chgData name="Bu Erma" userId="0c876129-a9b7-46e5-9ed7-c249f37772fe" providerId="ADAL" clId="{A403E309-BEE1-9D4B-B43C-478D778E712F}" dt="2021-10-18T15:11:51.733" v="5" actId="123"/>
        <pc:sldMkLst>
          <pc:docMk/>
          <pc:sldMk cId="1043098918" sldId="279"/>
        </pc:sldMkLst>
        <pc:spChg chg="mod">
          <ac:chgData name="Bu Erma" userId="0c876129-a9b7-46e5-9ed7-c249f37772fe" providerId="ADAL" clId="{A403E309-BEE1-9D4B-B43C-478D778E712F}" dt="2021-10-18T15:06:20.848" v="0"/>
          <ac:spMkLst>
            <pc:docMk/>
            <pc:sldMk cId="1043098918" sldId="279"/>
            <ac:spMk id="2" creationId="{E2F0254C-0413-4CB2-BC4F-B3297D7FF9D8}"/>
          </ac:spMkLst>
        </pc:spChg>
        <pc:spChg chg="mod">
          <ac:chgData name="Bu Erma" userId="0c876129-a9b7-46e5-9ed7-c249f37772fe" providerId="ADAL" clId="{A403E309-BEE1-9D4B-B43C-478D778E712F}" dt="2021-10-18T15:11:51.733" v="5" actId="123"/>
          <ac:spMkLst>
            <pc:docMk/>
            <pc:sldMk cId="1043098918" sldId="279"/>
            <ac:spMk id="3" creationId="{EB10B75A-45D9-4DC3-AC37-82B43F6ECFAB}"/>
          </ac:spMkLst>
        </pc:spChg>
      </pc:sldChg>
      <pc:sldChg chg="modSp mod">
        <pc:chgData name="Bu Erma" userId="0c876129-a9b7-46e5-9ed7-c249f37772fe" providerId="ADAL" clId="{A403E309-BEE1-9D4B-B43C-478D778E712F}" dt="2021-10-18T15:12:22.785" v="7" actId="123"/>
        <pc:sldMkLst>
          <pc:docMk/>
          <pc:sldMk cId="2606751144" sldId="280"/>
        </pc:sldMkLst>
        <pc:spChg chg="mod">
          <ac:chgData name="Bu Erma" userId="0c876129-a9b7-46e5-9ed7-c249f37772fe" providerId="ADAL" clId="{A403E309-BEE1-9D4B-B43C-478D778E712F}" dt="2021-10-18T15:06:20.848" v="0"/>
          <ac:spMkLst>
            <pc:docMk/>
            <pc:sldMk cId="2606751144" sldId="280"/>
            <ac:spMk id="2" creationId="{174B07D8-251A-4CD9-BBE2-F11424083F09}"/>
          </ac:spMkLst>
        </pc:spChg>
        <pc:spChg chg="mod">
          <ac:chgData name="Bu Erma" userId="0c876129-a9b7-46e5-9ed7-c249f37772fe" providerId="ADAL" clId="{A403E309-BEE1-9D4B-B43C-478D778E712F}" dt="2021-10-18T15:12:22.785" v="7" actId="123"/>
          <ac:spMkLst>
            <pc:docMk/>
            <pc:sldMk cId="2606751144" sldId="280"/>
            <ac:spMk id="3" creationId="{FCFC9F93-C7FE-4F5B-A3E9-02B1416C81C3}"/>
          </ac:spMkLst>
        </pc:spChg>
      </pc:sldChg>
      <pc:sldChg chg="modSp mod">
        <pc:chgData name="Bu Erma" userId="0c876129-a9b7-46e5-9ed7-c249f37772fe" providerId="ADAL" clId="{A403E309-BEE1-9D4B-B43C-478D778E712F}" dt="2021-10-18T15:12:43.702" v="9"/>
        <pc:sldMkLst>
          <pc:docMk/>
          <pc:sldMk cId="3266634994" sldId="281"/>
        </pc:sldMkLst>
        <pc:spChg chg="mod">
          <ac:chgData name="Bu Erma" userId="0c876129-a9b7-46e5-9ed7-c249f37772fe" providerId="ADAL" clId="{A403E309-BEE1-9D4B-B43C-478D778E712F}" dt="2021-10-18T15:12:43.702" v="9"/>
          <ac:spMkLst>
            <pc:docMk/>
            <pc:sldMk cId="3266634994" sldId="281"/>
            <ac:spMk id="2" creationId="{0928CB5A-012A-4FC5-B9EE-D37290F86B3C}"/>
          </ac:spMkLst>
        </pc:spChg>
        <pc:spChg chg="mod">
          <ac:chgData name="Bu Erma" userId="0c876129-a9b7-46e5-9ed7-c249f37772fe" providerId="ADAL" clId="{A403E309-BEE1-9D4B-B43C-478D778E712F}" dt="2021-10-18T15:12:32.578" v="8" actId="123"/>
          <ac:spMkLst>
            <pc:docMk/>
            <pc:sldMk cId="3266634994" sldId="281"/>
            <ac:spMk id="3" creationId="{E80B17C2-3A65-4534-B76C-338D23FD8FFE}"/>
          </ac:spMkLst>
        </pc:spChg>
      </pc:sldChg>
      <pc:sldChg chg="modSp">
        <pc:chgData name="Bu Erma" userId="0c876129-a9b7-46e5-9ed7-c249f37772fe" providerId="ADAL" clId="{A403E309-BEE1-9D4B-B43C-478D778E712F}" dt="2021-10-18T15:06:20.848" v="0"/>
        <pc:sldMkLst>
          <pc:docMk/>
          <pc:sldMk cId="1684370395" sldId="282"/>
        </pc:sldMkLst>
        <pc:spChg chg="mod">
          <ac:chgData name="Bu Erma" userId="0c876129-a9b7-46e5-9ed7-c249f37772fe" providerId="ADAL" clId="{A403E309-BEE1-9D4B-B43C-478D778E712F}" dt="2021-10-18T15:06:20.848" v="0"/>
          <ac:spMkLst>
            <pc:docMk/>
            <pc:sldMk cId="1684370395" sldId="282"/>
            <ac:spMk id="2" creationId="{89A21F3E-F25A-4C30-9874-0695734BF1E4}"/>
          </ac:spMkLst>
        </pc:spChg>
        <pc:spChg chg="mod">
          <ac:chgData name="Bu Erma" userId="0c876129-a9b7-46e5-9ed7-c249f37772fe" providerId="ADAL" clId="{A403E309-BEE1-9D4B-B43C-478D778E712F}" dt="2021-10-18T15:06:20.848" v="0"/>
          <ac:spMkLst>
            <pc:docMk/>
            <pc:sldMk cId="1684370395" sldId="282"/>
            <ac:spMk id="3" creationId="{4A0A6939-B6C2-4AB9-AE08-AB0BB515334F}"/>
          </ac:spMkLst>
        </pc:spChg>
        <pc:spChg chg="mod">
          <ac:chgData name="Bu Erma" userId="0c876129-a9b7-46e5-9ed7-c249f37772fe" providerId="ADAL" clId="{A403E309-BEE1-9D4B-B43C-478D778E712F}" dt="2021-10-18T15:06:20.848" v="0"/>
          <ac:spMkLst>
            <pc:docMk/>
            <pc:sldMk cId="1684370395" sldId="282"/>
            <ac:spMk id="4" creationId="{6EBD448E-BC1B-4986-BC64-C78F520C7BBC}"/>
          </ac:spMkLst>
        </pc:spChg>
        <pc:spChg chg="mod">
          <ac:chgData name="Bu Erma" userId="0c876129-a9b7-46e5-9ed7-c249f37772fe" providerId="ADAL" clId="{A403E309-BEE1-9D4B-B43C-478D778E712F}" dt="2021-10-18T15:06:20.848" v="0"/>
          <ac:spMkLst>
            <pc:docMk/>
            <pc:sldMk cId="1684370395" sldId="282"/>
            <ac:spMk id="5" creationId="{02708EB0-9A39-437A-A3E1-90EE1462C02B}"/>
          </ac:spMkLst>
        </pc:spChg>
        <pc:spChg chg="mod">
          <ac:chgData name="Bu Erma" userId="0c876129-a9b7-46e5-9ed7-c249f37772fe" providerId="ADAL" clId="{A403E309-BEE1-9D4B-B43C-478D778E712F}" dt="2021-10-18T15:06:20.848" v="0"/>
          <ac:spMkLst>
            <pc:docMk/>
            <pc:sldMk cId="1684370395" sldId="282"/>
            <ac:spMk id="6" creationId="{4EA3EB6F-8B96-4CFB-A1FA-8B8B36877E73}"/>
          </ac:spMkLst>
        </pc:spChg>
      </pc:sldChg>
      <pc:sldChg chg="modSp mod">
        <pc:chgData name="Bu Erma" userId="0c876129-a9b7-46e5-9ed7-c249f37772fe" providerId="ADAL" clId="{A403E309-BEE1-9D4B-B43C-478D778E712F}" dt="2021-10-18T15:13:29.452" v="13" actId="123"/>
        <pc:sldMkLst>
          <pc:docMk/>
          <pc:sldMk cId="1472522377" sldId="284"/>
        </pc:sldMkLst>
        <pc:spChg chg="mod">
          <ac:chgData name="Bu Erma" userId="0c876129-a9b7-46e5-9ed7-c249f37772fe" providerId="ADAL" clId="{A403E309-BEE1-9D4B-B43C-478D778E712F}" dt="2021-10-18T15:06:20.848" v="0"/>
          <ac:spMkLst>
            <pc:docMk/>
            <pc:sldMk cId="1472522377" sldId="284"/>
            <ac:spMk id="2" creationId="{6859F33D-4DCA-4AF0-AEE2-0D802DC6070F}"/>
          </ac:spMkLst>
        </pc:spChg>
        <pc:spChg chg="mod">
          <ac:chgData name="Bu Erma" userId="0c876129-a9b7-46e5-9ed7-c249f37772fe" providerId="ADAL" clId="{A403E309-BEE1-9D4B-B43C-478D778E712F}" dt="2021-10-18T15:13:29.452" v="13" actId="123"/>
          <ac:spMkLst>
            <pc:docMk/>
            <pc:sldMk cId="1472522377" sldId="284"/>
            <ac:spMk id="3" creationId="{D722A5D5-C6C3-4D6D-86B0-BACD859F6964}"/>
          </ac:spMkLst>
        </pc:spChg>
      </pc:sldChg>
      <pc:sldChg chg="modSp">
        <pc:chgData name="Bu Erma" userId="0c876129-a9b7-46e5-9ed7-c249f37772fe" providerId="ADAL" clId="{A403E309-BEE1-9D4B-B43C-478D778E712F}" dt="2021-10-18T15:06:20.848" v="0"/>
        <pc:sldMkLst>
          <pc:docMk/>
          <pc:sldMk cId="2676812698" sldId="285"/>
        </pc:sldMkLst>
        <pc:spChg chg="mod">
          <ac:chgData name="Bu Erma" userId="0c876129-a9b7-46e5-9ed7-c249f37772fe" providerId="ADAL" clId="{A403E309-BEE1-9D4B-B43C-478D778E712F}" dt="2021-10-18T15:06:20.848" v="0"/>
          <ac:spMkLst>
            <pc:docMk/>
            <pc:sldMk cId="2676812698" sldId="285"/>
            <ac:spMk id="2" creationId="{36ACA09B-7FFA-4951-A5E2-6EC21984DEBC}"/>
          </ac:spMkLst>
        </pc:spChg>
        <pc:spChg chg="mod">
          <ac:chgData name="Bu Erma" userId="0c876129-a9b7-46e5-9ed7-c249f37772fe" providerId="ADAL" clId="{A403E309-BEE1-9D4B-B43C-478D778E712F}" dt="2021-10-18T15:06:20.848" v="0"/>
          <ac:spMkLst>
            <pc:docMk/>
            <pc:sldMk cId="2676812698" sldId="285"/>
            <ac:spMk id="3" creationId="{BCDDB101-1162-41C8-B5BE-B4049A9911AD}"/>
          </ac:spMkLst>
        </pc:spChg>
      </pc:sldChg>
      <pc:sldChg chg="modSp">
        <pc:chgData name="Bu Erma" userId="0c876129-a9b7-46e5-9ed7-c249f37772fe" providerId="ADAL" clId="{A403E309-BEE1-9D4B-B43C-478D778E712F}" dt="2021-10-18T15:06:20.848" v="0"/>
        <pc:sldMkLst>
          <pc:docMk/>
          <pc:sldMk cId="1993328213" sldId="286"/>
        </pc:sldMkLst>
        <pc:spChg chg="mod">
          <ac:chgData name="Bu Erma" userId="0c876129-a9b7-46e5-9ed7-c249f37772fe" providerId="ADAL" clId="{A403E309-BEE1-9D4B-B43C-478D778E712F}" dt="2021-10-18T15:06:20.848" v="0"/>
          <ac:spMkLst>
            <pc:docMk/>
            <pc:sldMk cId="1993328213" sldId="286"/>
            <ac:spMk id="2" creationId="{8D1017DE-832B-4574-8581-EB06B562F5C6}"/>
          </ac:spMkLst>
        </pc:spChg>
      </pc:sldChg>
      <pc:sldChg chg="modSp mod">
        <pc:chgData name="Bu Erma" userId="0c876129-a9b7-46e5-9ed7-c249f37772fe" providerId="ADAL" clId="{A403E309-BEE1-9D4B-B43C-478D778E712F}" dt="2021-10-18T15:13:03.177" v="10" actId="123"/>
        <pc:sldMkLst>
          <pc:docMk/>
          <pc:sldMk cId="287991345" sldId="287"/>
        </pc:sldMkLst>
        <pc:spChg chg="mod">
          <ac:chgData name="Bu Erma" userId="0c876129-a9b7-46e5-9ed7-c249f37772fe" providerId="ADAL" clId="{A403E309-BEE1-9D4B-B43C-478D778E712F}" dt="2021-10-18T15:06:20.848" v="0"/>
          <ac:spMkLst>
            <pc:docMk/>
            <pc:sldMk cId="287991345" sldId="287"/>
            <ac:spMk id="2" creationId="{8B691633-5673-4343-8166-B51B73DA4E17}"/>
          </ac:spMkLst>
        </pc:spChg>
        <pc:spChg chg="mod">
          <ac:chgData name="Bu Erma" userId="0c876129-a9b7-46e5-9ed7-c249f37772fe" providerId="ADAL" clId="{A403E309-BEE1-9D4B-B43C-478D778E712F}" dt="2021-10-18T15:13:03.177" v="10" actId="123"/>
          <ac:spMkLst>
            <pc:docMk/>
            <pc:sldMk cId="287991345" sldId="287"/>
            <ac:spMk id="3" creationId="{A96861B9-627E-4BC3-8166-03D6D54FAC90}"/>
          </ac:spMkLst>
        </pc:spChg>
      </pc:sldChg>
      <pc:sldChg chg="modSp">
        <pc:chgData name="Bu Erma" userId="0c876129-a9b7-46e5-9ed7-c249f37772fe" providerId="ADAL" clId="{A403E309-BEE1-9D4B-B43C-478D778E712F}" dt="2021-10-18T15:06:20.848" v="0"/>
        <pc:sldMkLst>
          <pc:docMk/>
          <pc:sldMk cId="2992652343" sldId="288"/>
        </pc:sldMkLst>
        <pc:spChg chg="mod">
          <ac:chgData name="Bu Erma" userId="0c876129-a9b7-46e5-9ed7-c249f37772fe" providerId="ADAL" clId="{A403E309-BEE1-9D4B-B43C-478D778E712F}" dt="2021-10-18T15:06:20.848" v="0"/>
          <ac:spMkLst>
            <pc:docMk/>
            <pc:sldMk cId="2992652343" sldId="288"/>
            <ac:spMk id="2" creationId="{51FDDC83-8680-457D-BD59-161F163C3F65}"/>
          </ac:spMkLst>
        </pc:spChg>
        <pc:spChg chg="mod">
          <ac:chgData name="Bu Erma" userId="0c876129-a9b7-46e5-9ed7-c249f37772fe" providerId="ADAL" clId="{A403E309-BEE1-9D4B-B43C-478D778E712F}" dt="2021-10-18T15:06:20.848" v="0"/>
          <ac:spMkLst>
            <pc:docMk/>
            <pc:sldMk cId="2992652343" sldId="288"/>
            <ac:spMk id="3" creationId="{F2502D6F-55DC-476C-A1E8-48C0C60EEB5E}"/>
          </ac:spMkLst>
        </pc:spChg>
      </pc:sldChg>
      <pc:sldChg chg="modSp mod">
        <pc:chgData name="Bu Erma" userId="0c876129-a9b7-46e5-9ed7-c249f37772fe" providerId="ADAL" clId="{A403E309-BEE1-9D4B-B43C-478D778E712F}" dt="2021-10-18T15:13:11.063" v="11" actId="123"/>
        <pc:sldMkLst>
          <pc:docMk/>
          <pc:sldMk cId="831897777" sldId="289"/>
        </pc:sldMkLst>
        <pc:spChg chg="mod">
          <ac:chgData name="Bu Erma" userId="0c876129-a9b7-46e5-9ed7-c249f37772fe" providerId="ADAL" clId="{A403E309-BEE1-9D4B-B43C-478D778E712F}" dt="2021-10-18T15:06:20.848" v="0"/>
          <ac:spMkLst>
            <pc:docMk/>
            <pc:sldMk cId="831897777" sldId="289"/>
            <ac:spMk id="2" creationId="{959F5EFB-83F1-431E-AA7F-5194E2F9D298}"/>
          </ac:spMkLst>
        </pc:spChg>
        <pc:spChg chg="mod">
          <ac:chgData name="Bu Erma" userId="0c876129-a9b7-46e5-9ed7-c249f37772fe" providerId="ADAL" clId="{A403E309-BEE1-9D4B-B43C-478D778E712F}" dt="2021-10-18T15:13:11.063" v="11" actId="123"/>
          <ac:spMkLst>
            <pc:docMk/>
            <pc:sldMk cId="831897777" sldId="289"/>
            <ac:spMk id="3" creationId="{4E172FFA-43A5-4BE2-A2D9-9FC448A6A5D7}"/>
          </ac:spMkLst>
        </pc:spChg>
      </pc:sldChg>
      <pc:sldChg chg="modSp">
        <pc:chgData name="Bu Erma" userId="0c876129-a9b7-46e5-9ed7-c249f37772fe" providerId="ADAL" clId="{A403E309-BEE1-9D4B-B43C-478D778E712F}" dt="2021-10-18T15:06:20.848" v="0"/>
        <pc:sldMkLst>
          <pc:docMk/>
          <pc:sldMk cId="2248074036" sldId="290"/>
        </pc:sldMkLst>
        <pc:spChg chg="mod">
          <ac:chgData name="Bu Erma" userId="0c876129-a9b7-46e5-9ed7-c249f37772fe" providerId="ADAL" clId="{A403E309-BEE1-9D4B-B43C-478D778E712F}" dt="2021-10-18T15:06:20.848" v="0"/>
          <ac:spMkLst>
            <pc:docMk/>
            <pc:sldMk cId="2248074036" sldId="290"/>
            <ac:spMk id="2" creationId="{E5D6C1E9-5435-45B4-A163-6B47A6A78DBA}"/>
          </ac:spMkLst>
        </pc:spChg>
      </pc:sldChg>
      <pc:sldChg chg="modSp mod">
        <pc:chgData name="Bu Erma" userId="0c876129-a9b7-46e5-9ed7-c249f37772fe" providerId="ADAL" clId="{A403E309-BEE1-9D4B-B43C-478D778E712F}" dt="2021-10-18T15:13:21.785" v="12" actId="123"/>
        <pc:sldMkLst>
          <pc:docMk/>
          <pc:sldMk cId="3344314674" sldId="291"/>
        </pc:sldMkLst>
        <pc:spChg chg="mod">
          <ac:chgData name="Bu Erma" userId="0c876129-a9b7-46e5-9ed7-c249f37772fe" providerId="ADAL" clId="{A403E309-BEE1-9D4B-B43C-478D778E712F}" dt="2021-10-18T15:06:20.848" v="0"/>
          <ac:spMkLst>
            <pc:docMk/>
            <pc:sldMk cId="3344314674" sldId="291"/>
            <ac:spMk id="2" creationId="{B2A5C435-6FC3-41A1-85DE-F26AD0F264D8}"/>
          </ac:spMkLst>
        </pc:spChg>
        <pc:spChg chg="mod">
          <ac:chgData name="Bu Erma" userId="0c876129-a9b7-46e5-9ed7-c249f37772fe" providerId="ADAL" clId="{A403E309-BEE1-9D4B-B43C-478D778E712F}" dt="2021-10-18T15:13:21.785" v="12" actId="123"/>
          <ac:spMkLst>
            <pc:docMk/>
            <pc:sldMk cId="3344314674" sldId="291"/>
            <ac:spMk id="3" creationId="{6BBBC515-9DE0-40FD-8504-ECA29A4D4C1A}"/>
          </ac:spMkLst>
        </pc:spChg>
      </pc:sldChg>
      <pc:sldMasterChg chg="setBg">
        <pc:chgData name="Bu Erma" userId="0c876129-a9b7-46e5-9ed7-c249f37772fe" providerId="ADAL" clId="{A403E309-BEE1-9D4B-B43C-478D778E712F}" dt="2021-10-18T15:06:49.291" v="3"/>
        <pc:sldMasterMkLst>
          <pc:docMk/>
          <pc:sldMasterMk cId="535636480" sldId="2147483660"/>
        </pc:sldMasterMkLst>
      </pc:sldMasterChg>
    </pc:docChg>
  </pc:docChgLst>
  <pc:docChgLst>
    <pc:chgData name="Bu Erma" userId="0c876129-a9b7-46e5-9ed7-c249f37772fe" providerId="ADAL" clId="{D3EB26CD-EFB8-5F46-B93A-650787F701AD}"/>
    <pc:docChg chg="delSld modSld">
      <pc:chgData name="Bu Erma" userId="0c876129-a9b7-46e5-9ed7-c249f37772fe" providerId="ADAL" clId="{D3EB26CD-EFB8-5F46-B93A-650787F701AD}" dt="2021-05-05T02:30:23.403" v="49" actId="20577"/>
      <pc:docMkLst>
        <pc:docMk/>
      </pc:docMkLst>
      <pc:sldChg chg="del">
        <pc:chgData name="Bu Erma" userId="0c876129-a9b7-46e5-9ed7-c249f37772fe" providerId="ADAL" clId="{D3EB26CD-EFB8-5F46-B93A-650787F701AD}" dt="2021-05-05T02:24:52.565" v="3" actId="2696"/>
        <pc:sldMkLst>
          <pc:docMk/>
          <pc:sldMk cId="3847750985" sldId="258"/>
        </pc:sldMkLst>
      </pc:sldChg>
      <pc:sldChg chg="del">
        <pc:chgData name="Bu Erma" userId="0c876129-a9b7-46e5-9ed7-c249f37772fe" providerId="ADAL" clId="{D3EB26CD-EFB8-5F46-B93A-650787F701AD}" dt="2021-05-05T02:24:55.891" v="4" actId="2696"/>
        <pc:sldMkLst>
          <pc:docMk/>
          <pc:sldMk cId="4135151317" sldId="260"/>
        </pc:sldMkLst>
      </pc:sldChg>
      <pc:sldChg chg="del">
        <pc:chgData name="Bu Erma" userId="0c876129-a9b7-46e5-9ed7-c249f37772fe" providerId="ADAL" clId="{D3EB26CD-EFB8-5F46-B93A-650787F701AD}" dt="2021-05-05T02:25:26.727" v="5" actId="2696"/>
        <pc:sldMkLst>
          <pc:docMk/>
          <pc:sldMk cId="2215894925" sldId="261"/>
        </pc:sldMkLst>
      </pc:sldChg>
      <pc:sldChg chg="del">
        <pc:chgData name="Bu Erma" userId="0c876129-a9b7-46e5-9ed7-c249f37772fe" providerId="ADAL" clId="{D3EB26CD-EFB8-5F46-B93A-650787F701AD}" dt="2021-05-05T02:25:26.727" v="5" actId="2696"/>
        <pc:sldMkLst>
          <pc:docMk/>
          <pc:sldMk cId="465021443" sldId="262"/>
        </pc:sldMkLst>
      </pc:sldChg>
      <pc:sldChg chg="del">
        <pc:chgData name="Bu Erma" userId="0c876129-a9b7-46e5-9ed7-c249f37772fe" providerId="ADAL" clId="{D3EB26CD-EFB8-5F46-B93A-650787F701AD}" dt="2021-05-05T02:25:26.727" v="5" actId="2696"/>
        <pc:sldMkLst>
          <pc:docMk/>
          <pc:sldMk cId="1797304117" sldId="263"/>
        </pc:sldMkLst>
      </pc:sldChg>
      <pc:sldChg chg="del">
        <pc:chgData name="Bu Erma" userId="0c876129-a9b7-46e5-9ed7-c249f37772fe" providerId="ADAL" clId="{D3EB26CD-EFB8-5F46-B93A-650787F701AD}" dt="2021-05-05T02:29:45.485" v="7" actId="2696"/>
        <pc:sldMkLst>
          <pc:docMk/>
          <pc:sldMk cId="1160959328" sldId="266"/>
        </pc:sldMkLst>
      </pc:sldChg>
      <pc:sldChg chg="del">
        <pc:chgData name="Bu Erma" userId="0c876129-a9b7-46e5-9ed7-c249f37772fe" providerId="ADAL" clId="{D3EB26CD-EFB8-5F46-B93A-650787F701AD}" dt="2021-05-05T02:24:38.644" v="0" actId="2696"/>
        <pc:sldMkLst>
          <pc:docMk/>
          <pc:sldMk cId="3965807363" sldId="267"/>
        </pc:sldMkLst>
      </pc:sldChg>
      <pc:sldChg chg="del">
        <pc:chgData name="Bu Erma" userId="0c876129-a9b7-46e5-9ed7-c249f37772fe" providerId="ADAL" clId="{D3EB26CD-EFB8-5F46-B93A-650787F701AD}" dt="2021-05-05T02:24:42.759" v="1" actId="2696"/>
        <pc:sldMkLst>
          <pc:docMk/>
          <pc:sldMk cId="223730991" sldId="268"/>
        </pc:sldMkLst>
      </pc:sldChg>
      <pc:sldChg chg="del">
        <pc:chgData name="Bu Erma" userId="0c876129-a9b7-46e5-9ed7-c249f37772fe" providerId="ADAL" clId="{D3EB26CD-EFB8-5F46-B93A-650787F701AD}" dt="2021-05-05T02:24:48.822" v="2" actId="2696"/>
        <pc:sldMkLst>
          <pc:docMk/>
          <pc:sldMk cId="1989555738" sldId="269"/>
        </pc:sldMkLst>
      </pc:sldChg>
      <pc:sldChg chg="modSp mod">
        <pc:chgData name="Bu Erma" userId="0c876129-a9b7-46e5-9ed7-c249f37772fe" providerId="ADAL" clId="{D3EB26CD-EFB8-5F46-B93A-650787F701AD}" dt="2021-05-05T02:30:23.403" v="49" actId="20577"/>
        <pc:sldMkLst>
          <pc:docMk/>
          <pc:sldMk cId="2590637429" sldId="274"/>
        </pc:sldMkLst>
        <pc:spChg chg="mod">
          <ac:chgData name="Bu Erma" userId="0c876129-a9b7-46e5-9ed7-c249f37772fe" providerId="ADAL" clId="{D3EB26CD-EFB8-5F46-B93A-650787F701AD}" dt="2021-05-05T02:30:23.403" v="49" actId="20577"/>
          <ac:spMkLst>
            <pc:docMk/>
            <pc:sldMk cId="2590637429" sldId="274"/>
            <ac:spMk id="2" creationId="{A8A61F78-11EC-4B20-9A25-A69408F7E31C}"/>
          </ac:spMkLst>
        </pc:spChg>
      </pc:sldChg>
      <pc:sldChg chg="addSp">
        <pc:chgData name="Bu Erma" userId="0c876129-a9b7-46e5-9ed7-c249f37772fe" providerId="ADAL" clId="{D3EB26CD-EFB8-5F46-B93A-650787F701AD}" dt="2021-05-05T02:29:39.278" v="6"/>
        <pc:sldMkLst>
          <pc:docMk/>
          <pc:sldMk cId="935449122" sldId="275"/>
        </pc:sldMkLst>
        <pc:picChg chg="add">
          <ac:chgData name="Bu Erma" userId="0c876129-a9b7-46e5-9ed7-c249f37772fe" providerId="ADAL" clId="{D3EB26CD-EFB8-5F46-B93A-650787F701AD}" dt="2021-05-05T02:29:39.278" v="6"/>
          <ac:picMkLst>
            <pc:docMk/>
            <pc:sldMk cId="935449122" sldId="275"/>
            <ac:picMk id="1026" creationId="{2E1FE501-0C93-F445-A0A2-A12484D4389A}"/>
          </ac:picMkLst>
        </pc:picChg>
      </pc:sldChg>
    </pc:docChg>
  </pc:docChgLst>
  <pc:docChgLst>
    <pc:chgData name="Bu Erma" userId="S::ermasofiani@umy.ac.id::0c876129-a9b7-46e5-9ed7-c249f37772fe" providerId="AD" clId="Web-{447DF623-971D-A6D7-49ED-CC6AC33F8A1A}"/>
    <pc:docChg chg="addSld modSld">
      <pc:chgData name="Bu Erma" userId="S::ermasofiani@umy.ac.id::0c876129-a9b7-46e5-9ed7-c249f37772fe" providerId="AD" clId="Web-{447DF623-971D-A6D7-49ED-CC6AC33F8A1A}" dt="2020-10-03T09:43:03.263" v="632" actId="20577"/>
      <pc:docMkLst>
        <pc:docMk/>
      </pc:docMkLst>
      <pc:sldChg chg="modSp new">
        <pc:chgData name="Bu Erma" userId="S::ermasofiani@umy.ac.id::0c876129-a9b7-46e5-9ed7-c249f37772fe" providerId="AD" clId="Web-{447DF623-971D-A6D7-49ED-CC6AC33F8A1A}" dt="2020-10-03T07:08:43.100" v="27" actId="20577"/>
        <pc:sldMkLst>
          <pc:docMk/>
          <pc:sldMk cId="1472522377" sldId="284"/>
        </pc:sldMkLst>
        <pc:spChg chg="mod">
          <ac:chgData name="Bu Erma" userId="S::ermasofiani@umy.ac.id::0c876129-a9b7-46e5-9ed7-c249f37772fe" providerId="AD" clId="Web-{447DF623-971D-A6D7-49ED-CC6AC33F8A1A}" dt="2020-10-03T07:07:22.209" v="3" actId="20577"/>
          <ac:spMkLst>
            <pc:docMk/>
            <pc:sldMk cId="1472522377" sldId="284"/>
            <ac:spMk id="2" creationId="{6859F33D-4DCA-4AF0-AEE2-0D802DC6070F}"/>
          </ac:spMkLst>
        </pc:spChg>
        <pc:spChg chg="mod">
          <ac:chgData name="Bu Erma" userId="S::ermasofiani@umy.ac.id::0c876129-a9b7-46e5-9ed7-c249f37772fe" providerId="AD" clId="Web-{447DF623-971D-A6D7-49ED-CC6AC33F8A1A}" dt="2020-10-03T07:08:43.100" v="27" actId="20577"/>
          <ac:spMkLst>
            <pc:docMk/>
            <pc:sldMk cId="1472522377" sldId="284"/>
            <ac:spMk id="3" creationId="{D722A5D5-C6C3-4D6D-86B0-BACD859F6964}"/>
          </ac:spMkLst>
        </pc:spChg>
      </pc:sldChg>
      <pc:sldChg chg="modSp new">
        <pc:chgData name="Bu Erma" userId="S::ermasofiani@umy.ac.id::0c876129-a9b7-46e5-9ed7-c249f37772fe" providerId="AD" clId="Web-{447DF623-971D-A6D7-49ED-CC6AC33F8A1A}" dt="2020-10-03T07:14:49.789" v="90" actId="20577"/>
        <pc:sldMkLst>
          <pc:docMk/>
          <pc:sldMk cId="2676812698" sldId="285"/>
        </pc:sldMkLst>
        <pc:spChg chg="mod">
          <ac:chgData name="Bu Erma" userId="S::ermasofiani@umy.ac.id::0c876129-a9b7-46e5-9ed7-c249f37772fe" providerId="AD" clId="Web-{447DF623-971D-A6D7-49ED-CC6AC33F8A1A}" dt="2020-10-03T07:09:21.131" v="40" actId="20577"/>
          <ac:spMkLst>
            <pc:docMk/>
            <pc:sldMk cId="2676812698" sldId="285"/>
            <ac:spMk id="2" creationId="{36ACA09B-7FFA-4951-A5E2-6EC21984DEBC}"/>
          </ac:spMkLst>
        </pc:spChg>
        <pc:spChg chg="mod">
          <ac:chgData name="Bu Erma" userId="S::ermasofiani@umy.ac.id::0c876129-a9b7-46e5-9ed7-c249f37772fe" providerId="AD" clId="Web-{447DF623-971D-A6D7-49ED-CC6AC33F8A1A}" dt="2020-10-03T07:14:49.789" v="90" actId="20577"/>
          <ac:spMkLst>
            <pc:docMk/>
            <pc:sldMk cId="2676812698" sldId="285"/>
            <ac:spMk id="3" creationId="{BCDDB101-1162-41C8-B5BE-B4049A9911AD}"/>
          </ac:spMkLst>
        </pc:spChg>
      </pc:sldChg>
      <pc:sldChg chg="modSp new">
        <pc:chgData name="Bu Erma" userId="S::ermasofiani@umy.ac.id::0c876129-a9b7-46e5-9ed7-c249f37772fe" providerId="AD" clId="Web-{447DF623-971D-A6D7-49ED-CC6AC33F8A1A}" dt="2020-10-03T07:21:37.854" v="154" actId="20577"/>
        <pc:sldMkLst>
          <pc:docMk/>
          <pc:sldMk cId="1993328213" sldId="286"/>
        </pc:sldMkLst>
        <pc:spChg chg="mod">
          <ac:chgData name="Bu Erma" userId="S::ermasofiani@umy.ac.id::0c876129-a9b7-46e5-9ed7-c249f37772fe" providerId="AD" clId="Web-{447DF623-971D-A6D7-49ED-CC6AC33F8A1A}" dt="2020-10-03T07:18:58.853" v="95" actId="20577"/>
          <ac:spMkLst>
            <pc:docMk/>
            <pc:sldMk cId="1993328213" sldId="286"/>
            <ac:spMk id="2" creationId="{8D1017DE-832B-4574-8581-EB06B562F5C6}"/>
          </ac:spMkLst>
        </pc:spChg>
        <pc:spChg chg="mod">
          <ac:chgData name="Bu Erma" userId="S::ermasofiani@umy.ac.id::0c876129-a9b7-46e5-9ed7-c249f37772fe" providerId="AD" clId="Web-{447DF623-971D-A6D7-49ED-CC6AC33F8A1A}" dt="2020-10-03T07:21:37.854" v="154" actId="20577"/>
          <ac:spMkLst>
            <pc:docMk/>
            <pc:sldMk cId="1993328213" sldId="286"/>
            <ac:spMk id="3" creationId="{19C31ECC-EF13-4E6F-BD42-EC66D8B90294}"/>
          </ac:spMkLst>
        </pc:spChg>
      </pc:sldChg>
      <pc:sldChg chg="modSp new">
        <pc:chgData name="Bu Erma" userId="S::ermasofiani@umy.ac.id::0c876129-a9b7-46e5-9ed7-c249f37772fe" providerId="AD" clId="Web-{447DF623-971D-A6D7-49ED-CC6AC33F8A1A}" dt="2020-10-03T08:01:04.980" v="222" actId="20577"/>
        <pc:sldMkLst>
          <pc:docMk/>
          <pc:sldMk cId="287991345" sldId="287"/>
        </pc:sldMkLst>
        <pc:spChg chg="mod">
          <ac:chgData name="Bu Erma" userId="S::ermasofiani@umy.ac.id::0c876129-a9b7-46e5-9ed7-c249f37772fe" providerId="AD" clId="Web-{447DF623-971D-A6D7-49ED-CC6AC33F8A1A}" dt="2020-10-03T07:59:49.011" v="186" actId="20577"/>
          <ac:spMkLst>
            <pc:docMk/>
            <pc:sldMk cId="287991345" sldId="287"/>
            <ac:spMk id="2" creationId="{8B691633-5673-4343-8166-B51B73DA4E17}"/>
          </ac:spMkLst>
        </pc:spChg>
        <pc:spChg chg="mod">
          <ac:chgData name="Bu Erma" userId="S::ermasofiani@umy.ac.id::0c876129-a9b7-46e5-9ed7-c249f37772fe" providerId="AD" clId="Web-{447DF623-971D-A6D7-49ED-CC6AC33F8A1A}" dt="2020-10-03T08:01:04.980" v="222" actId="20577"/>
          <ac:spMkLst>
            <pc:docMk/>
            <pc:sldMk cId="287991345" sldId="287"/>
            <ac:spMk id="3" creationId="{A96861B9-627E-4BC3-8166-03D6D54FAC90}"/>
          </ac:spMkLst>
        </pc:spChg>
      </pc:sldChg>
      <pc:sldChg chg="modSp new">
        <pc:chgData name="Bu Erma" userId="S::ermasofiani@umy.ac.id::0c876129-a9b7-46e5-9ed7-c249f37772fe" providerId="AD" clId="Web-{447DF623-971D-A6D7-49ED-CC6AC33F8A1A}" dt="2020-10-03T07:24:17.776" v="183" actId="20577"/>
        <pc:sldMkLst>
          <pc:docMk/>
          <pc:sldMk cId="2992652343" sldId="288"/>
        </pc:sldMkLst>
        <pc:spChg chg="mod">
          <ac:chgData name="Bu Erma" userId="S::ermasofiani@umy.ac.id::0c876129-a9b7-46e5-9ed7-c249f37772fe" providerId="AD" clId="Web-{447DF623-971D-A6D7-49ED-CC6AC33F8A1A}" dt="2020-10-03T07:24:17.776" v="183" actId="20577"/>
          <ac:spMkLst>
            <pc:docMk/>
            <pc:sldMk cId="2992652343" sldId="288"/>
            <ac:spMk id="2" creationId="{51FDDC83-8680-457D-BD59-161F163C3F65}"/>
          </ac:spMkLst>
        </pc:spChg>
        <pc:spChg chg="mod">
          <ac:chgData name="Bu Erma" userId="S::ermasofiani@umy.ac.id::0c876129-a9b7-46e5-9ed7-c249f37772fe" providerId="AD" clId="Web-{447DF623-971D-A6D7-49ED-CC6AC33F8A1A}" dt="2020-10-03T07:24:06.933" v="166" actId="20577"/>
          <ac:spMkLst>
            <pc:docMk/>
            <pc:sldMk cId="2992652343" sldId="288"/>
            <ac:spMk id="3" creationId="{F2502D6F-55DC-476C-A1E8-48C0C60EEB5E}"/>
          </ac:spMkLst>
        </pc:spChg>
      </pc:sldChg>
      <pc:sldChg chg="modSp new">
        <pc:chgData name="Bu Erma" userId="S::ermasofiani@umy.ac.id::0c876129-a9b7-46e5-9ed7-c249f37772fe" providerId="AD" clId="Web-{447DF623-971D-A6D7-49ED-CC6AC33F8A1A}" dt="2020-10-03T09:17:14.969" v="290" actId="20577"/>
        <pc:sldMkLst>
          <pc:docMk/>
          <pc:sldMk cId="831897777" sldId="289"/>
        </pc:sldMkLst>
        <pc:spChg chg="mod">
          <ac:chgData name="Bu Erma" userId="S::ermasofiani@umy.ac.id::0c876129-a9b7-46e5-9ed7-c249f37772fe" providerId="AD" clId="Web-{447DF623-971D-A6D7-49ED-CC6AC33F8A1A}" dt="2020-10-03T09:11:31.514" v="254" actId="20577"/>
          <ac:spMkLst>
            <pc:docMk/>
            <pc:sldMk cId="831897777" sldId="289"/>
            <ac:spMk id="2" creationId="{959F5EFB-83F1-431E-AA7F-5194E2F9D298}"/>
          </ac:spMkLst>
        </pc:spChg>
        <pc:spChg chg="mod">
          <ac:chgData name="Bu Erma" userId="S::ermasofiani@umy.ac.id::0c876129-a9b7-46e5-9ed7-c249f37772fe" providerId="AD" clId="Web-{447DF623-971D-A6D7-49ED-CC6AC33F8A1A}" dt="2020-10-03T09:17:14.969" v="290" actId="20577"/>
          <ac:spMkLst>
            <pc:docMk/>
            <pc:sldMk cId="831897777" sldId="289"/>
            <ac:spMk id="3" creationId="{4E172FFA-43A5-4BE2-A2D9-9FC448A6A5D7}"/>
          </ac:spMkLst>
        </pc:spChg>
      </pc:sldChg>
      <pc:sldChg chg="addSp delSp modSp new">
        <pc:chgData name="Bu Erma" userId="S::ermasofiani@umy.ac.id::0c876129-a9b7-46e5-9ed7-c249f37772fe" providerId="AD" clId="Web-{447DF623-971D-A6D7-49ED-CC6AC33F8A1A}" dt="2020-10-03T09:38:58.246" v="621"/>
        <pc:sldMkLst>
          <pc:docMk/>
          <pc:sldMk cId="2248074036" sldId="290"/>
        </pc:sldMkLst>
        <pc:spChg chg="mod">
          <ac:chgData name="Bu Erma" userId="S::ermasofiani@umy.ac.id::0c876129-a9b7-46e5-9ed7-c249f37772fe" providerId="AD" clId="Web-{447DF623-971D-A6D7-49ED-CC6AC33F8A1A}" dt="2020-10-03T09:17:18.188" v="293" actId="20577"/>
          <ac:spMkLst>
            <pc:docMk/>
            <pc:sldMk cId="2248074036" sldId="290"/>
            <ac:spMk id="2" creationId="{E5D6C1E9-5435-45B4-A163-6B47A6A78DBA}"/>
          </ac:spMkLst>
        </pc:spChg>
        <pc:spChg chg="del">
          <ac:chgData name="Bu Erma" userId="S::ermasofiani@umy.ac.id::0c876129-a9b7-46e5-9ed7-c249f37772fe" providerId="AD" clId="Web-{447DF623-971D-A6D7-49ED-CC6AC33F8A1A}" dt="2020-10-03T09:25:11.411" v="296"/>
          <ac:spMkLst>
            <pc:docMk/>
            <pc:sldMk cId="2248074036" sldId="290"/>
            <ac:spMk id="3" creationId="{3E97C297-9F64-485C-A734-DA74DF278D2F}"/>
          </ac:spMkLst>
        </pc:spChg>
        <pc:graphicFrameChg chg="add mod ord modGraphic">
          <ac:chgData name="Bu Erma" userId="S::ermasofiani@umy.ac.id::0c876129-a9b7-46e5-9ed7-c249f37772fe" providerId="AD" clId="Web-{447DF623-971D-A6D7-49ED-CC6AC33F8A1A}" dt="2020-10-03T09:38:58.246" v="621"/>
          <ac:graphicFrameMkLst>
            <pc:docMk/>
            <pc:sldMk cId="2248074036" sldId="290"/>
            <ac:graphicFrameMk id="4" creationId="{D75D69F3-6FFF-44D2-B530-73BEB7287185}"/>
          </ac:graphicFrameMkLst>
        </pc:graphicFrameChg>
      </pc:sldChg>
      <pc:sldChg chg="modSp new">
        <pc:chgData name="Bu Erma" userId="S::ermasofiani@umy.ac.id::0c876129-a9b7-46e5-9ed7-c249f37772fe" providerId="AD" clId="Web-{447DF623-971D-A6D7-49ED-CC6AC33F8A1A}" dt="2020-10-03T09:41:46.279" v="630" actId="20577"/>
        <pc:sldMkLst>
          <pc:docMk/>
          <pc:sldMk cId="3344314674" sldId="291"/>
        </pc:sldMkLst>
        <pc:spChg chg="mod">
          <ac:chgData name="Bu Erma" userId="S::ermasofiani@umy.ac.id::0c876129-a9b7-46e5-9ed7-c249f37772fe" providerId="AD" clId="Web-{447DF623-971D-A6D7-49ED-CC6AC33F8A1A}" dt="2020-10-03T09:41:04.622" v="623" actId="20577"/>
          <ac:spMkLst>
            <pc:docMk/>
            <pc:sldMk cId="3344314674" sldId="291"/>
            <ac:spMk id="2" creationId="{B2A5C435-6FC3-41A1-85DE-F26AD0F264D8}"/>
          </ac:spMkLst>
        </pc:spChg>
        <pc:spChg chg="mod">
          <ac:chgData name="Bu Erma" userId="S::ermasofiani@umy.ac.id::0c876129-a9b7-46e5-9ed7-c249f37772fe" providerId="AD" clId="Web-{447DF623-971D-A6D7-49ED-CC6AC33F8A1A}" dt="2020-10-03T09:41:46.279" v="630" actId="20577"/>
          <ac:spMkLst>
            <pc:docMk/>
            <pc:sldMk cId="3344314674" sldId="291"/>
            <ac:spMk id="3" creationId="{6BBBC515-9DE0-40FD-8504-ECA29A4D4C1A}"/>
          </ac:spMkLst>
        </pc:spChg>
      </pc:sldChg>
    </pc:docChg>
  </pc:docChgLst>
  <pc:docChgLst>
    <pc:chgData name="Bu Erma" userId="S::ermasofiani@umy.ac.id::0c876129-a9b7-46e5-9ed7-c249f37772fe" providerId="AD" clId="Web-{30E019C5-E611-627D-42CF-F71345E6F195}"/>
    <pc:docChg chg="mod addSld modSld modMainMaster setSldSz">
      <pc:chgData name="Bu Erma" userId="S::ermasofiani@umy.ac.id::0c876129-a9b7-46e5-9ed7-c249f37772fe" providerId="AD" clId="Web-{30E019C5-E611-627D-42CF-F71345E6F195}" dt="2020-10-02T16:49:22.834" v="928"/>
      <pc:docMkLst>
        <pc:docMk/>
      </pc:docMkLst>
      <pc:sldChg chg="modSp">
        <pc:chgData name="Bu Erma" userId="S::ermasofiani@umy.ac.id::0c876129-a9b7-46e5-9ed7-c249f37772fe" providerId="AD" clId="Web-{30E019C5-E611-627D-42CF-F71345E6F195}" dt="2020-10-02T16:08:09.492" v="125"/>
        <pc:sldMkLst>
          <pc:docMk/>
          <pc:sldMk cId="1920111014" sldId="256"/>
        </pc:sldMkLst>
        <pc:spChg chg="mod">
          <ac:chgData name="Bu Erma" userId="S::ermasofiani@umy.ac.id::0c876129-a9b7-46e5-9ed7-c249f37772fe" providerId="AD" clId="Web-{30E019C5-E611-627D-42CF-F71345E6F195}" dt="2020-10-02T16:08:09.492" v="125"/>
          <ac:spMkLst>
            <pc:docMk/>
            <pc:sldMk cId="1920111014" sldId="256"/>
            <ac:spMk id="3" creationId="{00000000-0000-0000-0000-000000000000}"/>
          </ac:spMkLst>
        </pc:spChg>
      </pc:sldChg>
      <pc:sldChg chg="modSp">
        <pc:chgData name="Bu Erma" userId="S::ermasofiani@umy.ac.id::0c876129-a9b7-46e5-9ed7-c249f37772fe" providerId="AD" clId="Web-{30E019C5-E611-627D-42CF-F71345E6F195}" dt="2020-10-02T16:08:09.492" v="125"/>
        <pc:sldMkLst>
          <pc:docMk/>
          <pc:sldMk cId="2128536031" sldId="257"/>
        </pc:sldMkLst>
        <pc:spChg chg="mod">
          <ac:chgData name="Bu Erma" userId="S::ermasofiani@umy.ac.id::0c876129-a9b7-46e5-9ed7-c249f37772fe" providerId="AD" clId="Web-{30E019C5-E611-627D-42CF-F71345E6F195}" dt="2020-10-02T16:08:09.492" v="125"/>
          <ac:spMkLst>
            <pc:docMk/>
            <pc:sldMk cId="2128536031" sldId="257"/>
            <ac:spMk id="14" creationId="{00000000-0000-0000-0000-000000000000}"/>
          </ac:spMkLst>
        </pc:spChg>
      </pc:sldChg>
      <pc:sldChg chg="modSp">
        <pc:chgData name="Bu Erma" userId="S::ermasofiani@umy.ac.id::0c876129-a9b7-46e5-9ed7-c249f37772fe" providerId="AD" clId="Web-{30E019C5-E611-627D-42CF-F71345E6F195}" dt="2020-10-02T16:08:09.492" v="125"/>
        <pc:sldMkLst>
          <pc:docMk/>
          <pc:sldMk cId="3965807363" sldId="267"/>
        </pc:sldMkLst>
        <pc:graphicFrameChg chg="mod">
          <ac:chgData name="Bu Erma" userId="S::ermasofiani@umy.ac.id::0c876129-a9b7-46e5-9ed7-c249f37772fe" providerId="AD" clId="Web-{30E019C5-E611-627D-42CF-F71345E6F195}" dt="2020-10-02T16:08:09.492" v="125"/>
          <ac:graphicFrameMkLst>
            <pc:docMk/>
            <pc:sldMk cId="3965807363" sldId="267"/>
            <ac:graphicFrameMk id="6" creationId="{00000000-0000-0000-0000-000000000000}"/>
          </ac:graphicFrameMkLst>
        </pc:graphicFrameChg>
      </pc:sldChg>
      <pc:sldChg chg="modSp">
        <pc:chgData name="Bu Erma" userId="S::ermasofiani@umy.ac.id::0c876129-a9b7-46e5-9ed7-c249f37772fe" providerId="AD" clId="Web-{30E019C5-E611-627D-42CF-F71345E6F195}" dt="2020-10-02T16:08:09.492" v="125"/>
        <pc:sldMkLst>
          <pc:docMk/>
          <pc:sldMk cId="223730991" sldId="268"/>
        </pc:sldMkLst>
        <pc:graphicFrameChg chg="mod modGraphic">
          <ac:chgData name="Bu Erma" userId="S::ermasofiani@umy.ac.id::0c876129-a9b7-46e5-9ed7-c249f37772fe" providerId="AD" clId="Web-{30E019C5-E611-627D-42CF-F71345E6F195}" dt="2020-10-02T16:08:09.492" v="125"/>
          <ac:graphicFrameMkLst>
            <pc:docMk/>
            <pc:sldMk cId="223730991" sldId="268"/>
            <ac:graphicFrameMk id="4" creationId="{00000000-0000-0000-0000-000000000000}"/>
          </ac:graphicFrameMkLst>
        </pc:graphicFrameChg>
      </pc:sldChg>
      <pc:sldChg chg="modSp">
        <pc:chgData name="Bu Erma" userId="S::ermasofiani@umy.ac.id::0c876129-a9b7-46e5-9ed7-c249f37772fe" providerId="AD" clId="Web-{30E019C5-E611-627D-42CF-F71345E6F195}" dt="2020-10-02T16:08:09.492" v="125"/>
        <pc:sldMkLst>
          <pc:docMk/>
          <pc:sldMk cId="1989555738" sldId="269"/>
        </pc:sldMkLst>
        <pc:graphicFrameChg chg="mod">
          <ac:chgData name="Bu Erma" userId="S::ermasofiani@umy.ac.id::0c876129-a9b7-46e5-9ed7-c249f37772fe" providerId="AD" clId="Web-{30E019C5-E611-627D-42CF-F71345E6F195}" dt="2020-10-02T16:08:09.492" v="125"/>
          <ac:graphicFrameMkLst>
            <pc:docMk/>
            <pc:sldMk cId="1989555738" sldId="269"/>
            <ac:graphicFrameMk id="4" creationId="{00000000-0000-0000-0000-000000000000}"/>
          </ac:graphicFrameMkLst>
        </pc:graphicFrameChg>
      </pc:sldChg>
      <pc:sldChg chg="modSp">
        <pc:chgData name="Bu Erma" userId="S::ermasofiani@umy.ac.id::0c876129-a9b7-46e5-9ed7-c249f37772fe" providerId="AD" clId="Web-{30E019C5-E611-627D-42CF-F71345E6F195}" dt="2020-10-02T16:08:09.492" v="125"/>
        <pc:sldMkLst>
          <pc:docMk/>
          <pc:sldMk cId="391507002" sldId="270"/>
        </pc:sldMkLst>
        <pc:spChg chg="mod">
          <ac:chgData name="Bu Erma" userId="S::ermasofiani@umy.ac.id::0c876129-a9b7-46e5-9ed7-c249f37772fe" providerId="AD" clId="Web-{30E019C5-E611-627D-42CF-F71345E6F195}" dt="2020-10-02T16:08:09.492" v="125"/>
          <ac:spMkLst>
            <pc:docMk/>
            <pc:sldMk cId="391507002" sldId="270"/>
            <ac:spMk id="3" creationId="{101C474D-739F-4D07-8F8C-E9D8660BD922}"/>
          </ac:spMkLst>
        </pc:spChg>
      </pc:sldChg>
      <pc:sldChg chg="modSp">
        <pc:chgData name="Bu Erma" userId="S::ermasofiani@umy.ac.id::0c876129-a9b7-46e5-9ed7-c249f37772fe" providerId="AD" clId="Web-{30E019C5-E611-627D-42CF-F71345E6F195}" dt="2020-10-02T16:08:09.492" v="125"/>
        <pc:sldMkLst>
          <pc:docMk/>
          <pc:sldMk cId="1860218051" sldId="271"/>
        </pc:sldMkLst>
        <pc:spChg chg="mod">
          <ac:chgData name="Bu Erma" userId="S::ermasofiani@umy.ac.id::0c876129-a9b7-46e5-9ed7-c249f37772fe" providerId="AD" clId="Web-{30E019C5-E611-627D-42CF-F71345E6F195}" dt="2020-10-02T16:08:09.492" v="125"/>
          <ac:spMkLst>
            <pc:docMk/>
            <pc:sldMk cId="1860218051" sldId="271"/>
            <ac:spMk id="2" creationId="{B35ECD97-943D-4165-9A51-87E3229E49E0}"/>
          </ac:spMkLst>
        </pc:spChg>
        <pc:spChg chg="mod">
          <ac:chgData name="Bu Erma" userId="S::ermasofiani@umy.ac.id::0c876129-a9b7-46e5-9ed7-c249f37772fe" providerId="AD" clId="Web-{30E019C5-E611-627D-42CF-F71345E6F195}" dt="2020-10-02T16:08:09.492" v="125"/>
          <ac:spMkLst>
            <pc:docMk/>
            <pc:sldMk cId="1860218051" sldId="271"/>
            <ac:spMk id="3" creationId="{4CE38383-C4DF-4864-B5E6-D80B0E7124E1}"/>
          </ac:spMkLst>
        </pc:spChg>
        <pc:spChg chg="mod">
          <ac:chgData name="Bu Erma" userId="S::ermasofiani@umy.ac.id::0c876129-a9b7-46e5-9ed7-c249f37772fe" providerId="AD" clId="Web-{30E019C5-E611-627D-42CF-F71345E6F195}" dt="2020-10-02T16:08:09.492" v="125"/>
          <ac:spMkLst>
            <pc:docMk/>
            <pc:sldMk cId="1860218051" sldId="271"/>
            <ac:spMk id="8" creationId="{9F0E32D0-4047-4D8E-AB60-34D454B73F0E}"/>
          </ac:spMkLst>
        </pc:spChg>
      </pc:sldChg>
      <pc:sldChg chg="modSp">
        <pc:chgData name="Bu Erma" userId="S::ermasofiani@umy.ac.id::0c876129-a9b7-46e5-9ed7-c249f37772fe" providerId="AD" clId="Web-{30E019C5-E611-627D-42CF-F71345E6F195}" dt="2020-10-02T16:08:09.492" v="125"/>
        <pc:sldMkLst>
          <pc:docMk/>
          <pc:sldMk cId="3054170458" sldId="272"/>
        </pc:sldMkLst>
        <pc:spChg chg="mod">
          <ac:chgData name="Bu Erma" userId="S::ermasofiani@umy.ac.id::0c876129-a9b7-46e5-9ed7-c249f37772fe" providerId="AD" clId="Web-{30E019C5-E611-627D-42CF-F71345E6F195}" dt="2020-10-02T16:08:09.492" v="125"/>
          <ac:spMkLst>
            <pc:docMk/>
            <pc:sldMk cId="3054170458" sldId="272"/>
            <ac:spMk id="3" creationId="{C12C6685-10D3-41ED-9DFD-BD833C834148}"/>
          </ac:spMkLst>
        </pc:spChg>
      </pc:sldChg>
      <pc:sldChg chg="modSp">
        <pc:chgData name="Bu Erma" userId="S::ermasofiani@umy.ac.id::0c876129-a9b7-46e5-9ed7-c249f37772fe" providerId="AD" clId="Web-{30E019C5-E611-627D-42CF-F71345E6F195}" dt="2020-10-02T16:08:09.492" v="125"/>
        <pc:sldMkLst>
          <pc:docMk/>
          <pc:sldMk cId="671060005" sldId="273"/>
        </pc:sldMkLst>
        <pc:spChg chg="mod">
          <ac:chgData name="Bu Erma" userId="S::ermasofiani@umy.ac.id::0c876129-a9b7-46e5-9ed7-c249f37772fe" providerId="AD" clId="Web-{30E019C5-E611-627D-42CF-F71345E6F195}" dt="2020-10-02T16:08:09.492" v="125"/>
          <ac:spMkLst>
            <pc:docMk/>
            <pc:sldMk cId="671060005" sldId="273"/>
            <ac:spMk id="3" creationId="{B6F8B18D-7371-449F-985E-925B47B7E18A}"/>
          </ac:spMkLst>
        </pc:spChg>
      </pc:sldChg>
      <pc:sldChg chg="addSp delSp modSp mod modClrScheme chgLayout">
        <pc:chgData name="Bu Erma" userId="S::ermasofiani@umy.ac.id::0c876129-a9b7-46e5-9ed7-c249f37772fe" providerId="AD" clId="Web-{30E019C5-E611-627D-42CF-F71345E6F195}" dt="2020-10-02T16:08:09.492" v="125"/>
        <pc:sldMkLst>
          <pc:docMk/>
          <pc:sldMk cId="2590637429" sldId="274"/>
        </pc:sldMkLst>
        <pc:spChg chg="mod">
          <ac:chgData name="Bu Erma" userId="S::ermasofiani@umy.ac.id::0c876129-a9b7-46e5-9ed7-c249f37772fe" providerId="AD" clId="Web-{30E019C5-E611-627D-42CF-F71345E6F195}" dt="2020-10-02T16:08:09.492" v="125"/>
          <ac:spMkLst>
            <pc:docMk/>
            <pc:sldMk cId="2590637429" sldId="274"/>
            <ac:spMk id="2" creationId="{A8A61F78-11EC-4B20-9A25-A69408F7E31C}"/>
          </ac:spMkLst>
        </pc:spChg>
        <pc:spChg chg="del">
          <ac:chgData name="Bu Erma" userId="S::ermasofiani@umy.ac.id::0c876129-a9b7-46e5-9ed7-c249f37772fe" providerId="AD" clId="Web-{30E019C5-E611-627D-42CF-F71345E6F195}" dt="2020-10-02T15:47:28.938" v="0"/>
          <ac:spMkLst>
            <pc:docMk/>
            <pc:sldMk cId="2590637429" sldId="274"/>
            <ac:spMk id="3" creationId="{6BBCCCE8-1DDC-4568-B12E-3D6639E295BE}"/>
          </ac:spMkLst>
        </pc:spChg>
        <pc:spChg chg="add mod">
          <ac:chgData name="Bu Erma" userId="S::ermasofiani@umy.ac.id::0c876129-a9b7-46e5-9ed7-c249f37772fe" providerId="AD" clId="Web-{30E019C5-E611-627D-42CF-F71345E6F195}" dt="2020-10-02T16:08:09.492" v="125"/>
          <ac:spMkLst>
            <pc:docMk/>
            <pc:sldMk cId="2590637429" sldId="274"/>
            <ac:spMk id="9" creationId="{B5C47948-BB07-49D9-8A38-77EE88B35A47}"/>
          </ac:spMkLst>
        </pc:spChg>
        <pc:picChg chg="add mod ord">
          <ac:chgData name="Bu Erma" userId="S::ermasofiani@umy.ac.id::0c876129-a9b7-46e5-9ed7-c249f37772fe" providerId="AD" clId="Web-{30E019C5-E611-627D-42CF-F71345E6F195}" dt="2020-10-02T16:08:09.492" v="125"/>
          <ac:picMkLst>
            <pc:docMk/>
            <pc:sldMk cId="2590637429" sldId="274"/>
            <ac:picMk id="4" creationId="{64DFFD81-009C-4330-8AE2-3B68C2A9D7B1}"/>
          </ac:picMkLst>
        </pc:picChg>
      </pc:sldChg>
      <pc:sldChg chg="modSp">
        <pc:chgData name="Bu Erma" userId="S::ermasofiani@umy.ac.id::0c876129-a9b7-46e5-9ed7-c249f37772fe" providerId="AD" clId="Web-{30E019C5-E611-627D-42CF-F71345E6F195}" dt="2020-10-02T16:08:09.492" v="125"/>
        <pc:sldMkLst>
          <pc:docMk/>
          <pc:sldMk cId="935449122" sldId="275"/>
        </pc:sldMkLst>
        <pc:spChg chg="mod">
          <ac:chgData name="Bu Erma" userId="S::ermasofiani@umy.ac.id::0c876129-a9b7-46e5-9ed7-c249f37772fe" providerId="AD" clId="Web-{30E019C5-E611-627D-42CF-F71345E6F195}" dt="2020-10-02T16:08:09.492" v="125"/>
          <ac:spMkLst>
            <pc:docMk/>
            <pc:sldMk cId="935449122" sldId="275"/>
            <ac:spMk id="2" creationId="{7523F8C4-AF8E-4DDF-9170-12971D3732A6}"/>
          </ac:spMkLst>
        </pc:spChg>
      </pc:sldChg>
      <pc:sldChg chg="modSp new">
        <pc:chgData name="Bu Erma" userId="S::ermasofiani@umy.ac.id::0c876129-a9b7-46e5-9ed7-c249f37772fe" providerId="AD" clId="Web-{30E019C5-E611-627D-42CF-F71345E6F195}" dt="2020-10-02T16:08:09.492" v="125"/>
        <pc:sldMkLst>
          <pc:docMk/>
          <pc:sldMk cId="2827238037" sldId="276"/>
        </pc:sldMkLst>
        <pc:spChg chg="mod">
          <ac:chgData name="Bu Erma" userId="S::ermasofiani@umy.ac.id::0c876129-a9b7-46e5-9ed7-c249f37772fe" providerId="AD" clId="Web-{30E019C5-E611-627D-42CF-F71345E6F195}" dt="2020-10-02T16:06:08.116" v="91" actId="20577"/>
          <ac:spMkLst>
            <pc:docMk/>
            <pc:sldMk cId="2827238037" sldId="276"/>
            <ac:spMk id="2" creationId="{864C8A1A-8E22-436E-AA9C-C79AB057468C}"/>
          </ac:spMkLst>
        </pc:spChg>
        <pc:spChg chg="mod">
          <ac:chgData name="Bu Erma" userId="S::ermasofiani@umy.ac.id::0c876129-a9b7-46e5-9ed7-c249f37772fe" providerId="AD" clId="Web-{30E019C5-E611-627D-42CF-F71345E6F195}" dt="2020-10-02T16:08:09.492" v="125"/>
          <ac:spMkLst>
            <pc:docMk/>
            <pc:sldMk cId="2827238037" sldId="276"/>
            <ac:spMk id="3" creationId="{EFC4BB9B-A606-4D53-8659-5154EA83D86B}"/>
          </ac:spMkLst>
        </pc:spChg>
      </pc:sldChg>
      <pc:sldChg chg="modSp new">
        <pc:chgData name="Bu Erma" userId="S::ermasofiani@umy.ac.id::0c876129-a9b7-46e5-9ed7-c249f37772fe" providerId="AD" clId="Web-{30E019C5-E611-627D-42CF-F71345E6F195}" dt="2020-10-02T16:11:49.165" v="143" actId="20577"/>
        <pc:sldMkLst>
          <pc:docMk/>
          <pc:sldMk cId="417237949" sldId="277"/>
        </pc:sldMkLst>
        <pc:spChg chg="mod">
          <ac:chgData name="Bu Erma" userId="S::ermasofiani@umy.ac.id::0c876129-a9b7-46e5-9ed7-c249f37772fe" providerId="AD" clId="Web-{30E019C5-E611-627D-42CF-F71345E6F195}" dt="2020-10-02T16:06:17.960" v="101" actId="20577"/>
          <ac:spMkLst>
            <pc:docMk/>
            <pc:sldMk cId="417237949" sldId="277"/>
            <ac:spMk id="2" creationId="{14232D29-D444-4CBE-A688-C3F73401F3BC}"/>
          </ac:spMkLst>
        </pc:spChg>
        <pc:spChg chg="mod">
          <ac:chgData name="Bu Erma" userId="S::ermasofiani@umy.ac.id::0c876129-a9b7-46e5-9ed7-c249f37772fe" providerId="AD" clId="Web-{30E019C5-E611-627D-42CF-F71345E6F195}" dt="2020-10-02T16:11:49.165" v="143" actId="20577"/>
          <ac:spMkLst>
            <pc:docMk/>
            <pc:sldMk cId="417237949" sldId="277"/>
            <ac:spMk id="3" creationId="{9B025AA4-A4C2-4E69-9771-B46FDF4B7445}"/>
          </ac:spMkLst>
        </pc:spChg>
      </pc:sldChg>
      <pc:sldChg chg="addSp delSp modSp new">
        <pc:chgData name="Bu Erma" userId="S::ermasofiani@umy.ac.id::0c876129-a9b7-46e5-9ed7-c249f37772fe" providerId="AD" clId="Web-{30E019C5-E611-627D-42CF-F71345E6F195}" dt="2020-10-02T16:14:10.369" v="189" actId="1076"/>
        <pc:sldMkLst>
          <pc:docMk/>
          <pc:sldMk cId="419005368" sldId="278"/>
        </pc:sldMkLst>
        <pc:spChg chg="mod">
          <ac:chgData name="Bu Erma" userId="S::ermasofiani@umy.ac.id::0c876129-a9b7-46e5-9ed7-c249f37772fe" providerId="AD" clId="Web-{30E019C5-E611-627D-42CF-F71345E6F195}" dt="2020-10-02T16:12:38.884" v="177" actId="20577"/>
          <ac:spMkLst>
            <pc:docMk/>
            <pc:sldMk cId="419005368" sldId="278"/>
            <ac:spMk id="2" creationId="{46EB9D8B-9901-41BE-AF94-C036D07CDF4B}"/>
          </ac:spMkLst>
        </pc:spChg>
        <pc:spChg chg="del">
          <ac:chgData name="Bu Erma" userId="S::ermasofiani@umy.ac.id::0c876129-a9b7-46e5-9ed7-c249f37772fe" providerId="AD" clId="Web-{30E019C5-E611-627D-42CF-F71345E6F195}" dt="2020-10-02T16:11:58.947" v="145"/>
          <ac:spMkLst>
            <pc:docMk/>
            <pc:sldMk cId="419005368" sldId="278"/>
            <ac:spMk id="3" creationId="{1B3E324A-1794-4823-B566-4789B89CE92E}"/>
          </ac:spMkLst>
        </pc:spChg>
        <pc:spChg chg="add mod">
          <ac:chgData name="Bu Erma" userId="S::ermasofiani@umy.ac.id::0c876129-a9b7-46e5-9ed7-c249f37772fe" providerId="AD" clId="Web-{30E019C5-E611-627D-42CF-F71345E6F195}" dt="2020-10-02T16:14:10.369" v="189" actId="1076"/>
          <ac:spMkLst>
            <pc:docMk/>
            <pc:sldMk cId="419005368" sldId="278"/>
            <ac:spMk id="5" creationId="{D1989BC5-96A3-483C-B96D-57945904C863}"/>
          </ac:spMkLst>
        </pc:spChg>
        <pc:spChg chg="add mod">
          <ac:chgData name="Bu Erma" userId="S::ermasofiani@umy.ac.id::0c876129-a9b7-46e5-9ed7-c249f37772fe" providerId="AD" clId="Web-{30E019C5-E611-627D-42CF-F71345E6F195}" dt="2020-10-02T16:13:54.135" v="188" actId="1076"/>
          <ac:spMkLst>
            <pc:docMk/>
            <pc:sldMk cId="419005368" sldId="278"/>
            <ac:spMk id="6" creationId="{02543012-F075-4F9D-A322-E41BF942F83C}"/>
          </ac:spMkLst>
        </pc:spChg>
        <pc:picChg chg="add mod ord">
          <ac:chgData name="Bu Erma" userId="S::ermasofiani@umy.ac.id::0c876129-a9b7-46e5-9ed7-c249f37772fe" providerId="AD" clId="Web-{30E019C5-E611-627D-42CF-F71345E6F195}" dt="2020-10-02T16:13:00.275" v="182" actId="14100"/>
          <ac:picMkLst>
            <pc:docMk/>
            <pc:sldMk cId="419005368" sldId="278"/>
            <ac:picMk id="4" creationId="{250BBDBF-097D-474E-8E4E-BB1DE1B4280A}"/>
          </ac:picMkLst>
        </pc:picChg>
      </pc:sldChg>
      <pc:sldChg chg="modSp new">
        <pc:chgData name="Bu Erma" userId="S::ermasofiani@umy.ac.id::0c876129-a9b7-46e5-9ed7-c249f37772fe" providerId="AD" clId="Web-{30E019C5-E611-627D-42CF-F71345E6F195}" dt="2020-10-02T16:19:29.871" v="201" actId="20577"/>
        <pc:sldMkLst>
          <pc:docMk/>
          <pc:sldMk cId="1043098918" sldId="279"/>
        </pc:sldMkLst>
        <pc:spChg chg="mod">
          <ac:chgData name="Bu Erma" userId="S::ermasofiani@umy.ac.id::0c876129-a9b7-46e5-9ed7-c249f37772fe" providerId="AD" clId="Web-{30E019C5-E611-627D-42CF-F71345E6F195}" dt="2020-10-02T16:19:29.871" v="201" actId="20577"/>
          <ac:spMkLst>
            <pc:docMk/>
            <pc:sldMk cId="1043098918" sldId="279"/>
            <ac:spMk id="3" creationId="{EB10B75A-45D9-4DC3-AC37-82B43F6ECFAB}"/>
          </ac:spMkLst>
        </pc:spChg>
      </pc:sldChg>
      <pc:sldChg chg="modSp new">
        <pc:chgData name="Bu Erma" userId="S::ermasofiani@umy.ac.id::0c876129-a9b7-46e5-9ed7-c249f37772fe" providerId="AD" clId="Web-{30E019C5-E611-627D-42CF-F71345E6F195}" dt="2020-10-02T16:24:26.982" v="237" actId="20577"/>
        <pc:sldMkLst>
          <pc:docMk/>
          <pc:sldMk cId="2606751144" sldId="280"/>
        </pc:sldMkLst>
        <pc:spChg chg="mod">
          <ac:chgData name="Bu Erma" userId="S::ermasofiani@umy.ac.id::0c876129-a9b7-46e5-9ed7-c249f37772fe" providerId="AD" clId="Web-{30E019C5-E611-627D-42CF-F71345E6F195}" dt="2020-10-02T16:19:38.980" v="208" actId="20577"/>
          <ac:spMkLst>
            <pc:docMk/>
            <pc:sldMk cId="2606751144" sldId="280"/>
            <ac:spMk id="2" creationId="{174B07D8-251A-4CD9-BBE2-F11424083F09}"/>
          </ac:spMkLst>
        </pc:spChg>
        <pc:spChg chg="mod">
          <ac:chgData name="Bu Erma" userId="S::ermasofiani@umy.ac.id::0c876129-a9b7-46e5-9ed7-c249f37772fe" providerId="AD" clId="Web-{30E019C5-E611-627D-42CF-F71345E6F195}" dt="2020-10-02T16:24:26.982" v="237" actId="20577"/>
          <ac:spMkLst>
            <pc:docMk/>
            <pc:sldMk cId="2606751144" sldId="280"/>
            <ac:spMk id="3" creationId="{FCFC9F93-C7FE-4F5B-A3E9-02B1416C81C3}"/>
          </ac:spMkLst>
        </pc:spChg>
      </pc:sldChg>
      <pc:sldChg chg="modSp new">
        <pc:chgData name="Bu Erma" userId="S::ermasofiani@umy.ac.id::0c876129-a9b7-46e5-9ed7-c249f37772fe" providerId="AD" clId="Web-{30E019C5-E611-627D-42CF-F71345E6F195}" dt="2020-10-02T16:29:59.796" v="270" actId="20577"/>
        <pc:sldMkLst>
          <pc:docMk/>
          <pc:sldMk cId="3266634994" sldId="281"/>
        </pc:sldMkLst>
        <pc:spChg chg="mod">
          <ac:chgData name="Bu Erma" userId="S::ermasofiani@umy.ac.id::0c876129-a9b7-46e5-9ed7-c249f37772fe" providerId="AD" clId="Web-{30E019C5-E611-627D-42CF-F71345E6F195}" dt="2020-10-02T16:29:59.796" v="270" actId="20577"/>
          <ac:spMkLst>
            <pc:docMk/>
            <pc:sldMk cId="3266634994" sldId="281"/>
            <ac:spMk id="3" creationId="{E80B17C2-3A65-4534-B76C-338D23FD8FFE}"/>
          </ac:spMkLst>
        </pc:spChg>
      </pc:sldChg>
      <pc:sldChg chg="addSp delSp modSp new">
        <pc:chgData name="Bu Erma" userId="S::ermasofiani@umy.ac.id::0c876129-a9b7-46e5-9ed7-c249f37772fe" providerId="AD" clId="Web-{30E019C5-E611-627D-42CF-F71345E6F195}" dt="2020-10-02T16:38:13.955" v="544" actId="20577"/>
        <pc:sldMkLst>
          <pc:docMk/>
          <pc:sldMk cId="1684370395" sldId="282"/>
        </pc:sldMkLst>
        <pc:spChg chg="mod">
          <ac:chgData name="Bu Erma" userId="S::ermasofiani@umy.ac.id::0c876129-a9b7-46e5-9ed7-c249f37772fe" providerId="AD" clId="Web-{30E019C5-E611-627D-42CF-F71345E6F195}" dt="2020-10-02T16:36:15.095" v="461" actId="20577"/>
          <ac:spMkLst>
            <pc:docMk/>
            <pc:sldMk cId="1684370395" sldId="282"/>
            <ac:spMk id="2" creationId="{89A21F3E-F25A-4C30-9874-0695734BF1E4}"/>
          </ac:spMkLst>
        </pc:spChg>
        <pc:spChg chg="mod">
          <ac:chgData name="Bu Erma" userId="S::ermasofiani@umy.ac.id::0c876129-a9b7-46e5-9ed7-c249f37772fe" providerId="AD" clId="Web-{30E019C5-E611-627D-42CF-F71345E6F195}" dt="2020-10-02T16:31:48.703" v="413" actId="20577"/>
          <ac:spMkLst>
            <pc:docMk/>
            <pc:sldMk cId="1684370395" sldId="282"/>
            <ac:spMk id="3" creationId="{4A0A6939-B6C2-4AB9-AE08-AB0BB515334F}"/>
          </ac:spMkLst>
        </pc:spChg>
        <pc:spChg chg="mod">
          <ac:chgData name="Bu Erma" userId="S::ermasofiani@umy.ac.id::0c876129-a9b7-46e5-9ed7-c249f37772fe" providerId="AD" clId="Web-{30E019C5-E611-627D-42CF-F71345E6F195}" dt="2020-10-02T16:38:13.955" v="544" actId="20577"/>
          <ac:spMkLst>
            <pc:docMk/>
            <pc:sldMk cId="1684370395" sldId="282"/>
            <ac:spMk id="4" creationId="{6EBD448E-BC1B-4986-BC64-C78F520C7BBC}"/>
          </ac:spMkLst>
        </pc:spChg>
        <pc:spChg chg="mod">
          <ac:chgData name="Bu Erma" userId="S::ermasofiani@umy.ac.id::0c876129-a9b7-46e5-9ed7-c249f37772fe" providerId="AD" clId="Web-{30E019C5-E611-627D-42CF-F71345E6F195}" dt="2020-10-02T16:31:57.281" v="434" actId="20577"/>
          <ac:spMkLst>
            <pc:docMk/>
            <pc:sldMk cId="1684370395" sldId="282"/>
            <ac:spMk id="5" creationId="{02708EB0-9A39-437A-A3E1-90EE1462C02B}"/>
          </ac:spMkLst>
        </pc:spChg>
        <pc:spChg chg="mod">
          <ac:chgData name="Bu Erma" userId="S::ermasofiani@umy.ac.id::0c876129-a9b7-46e5-9ed7-c249f37772fe" providerId="AD" clId="Web-{30E019C5-E611-627D-42CF-F71345E6F195}" dt="2020-10-02T16:37:36.924" v="538" actId="20577"/>
          <ac:spMkLst>
            <pc:docMk/>
            <pc:sldMk cId="1684370395" sldId="282"/>
            <ac:spMk id="6" creationId="{4EA3EB6F-8B96-4CFB-A1FA-8B8B36877E73}"/>
          </ac:spMkLst>
        </pc:spChg>
        <pc:spChg chg="add del mod">
          <ac:chgData name="Bu Erma" userId="S::ermasofiani@umy.ac.id::0c876129-a9b7-46e5-9ed7-c249f37772fe" providerId="AD" clId="Web-{30E019C5-E611-627D-42CF-F71345E6F195}" dt="2020-10-02T16:37:18.158" v="499"/>
          <ac:spMkLst>
            <pc:docMk/>
            <pc:sldMk cId="1684370395" sldId="282"/>
            <ac:spMk id="7" creationId="{4CB2F592-8657-449E-9B94-EE66B45CBFE2}"/>
          </ac:spMkLst>
        </pc:spChg>
      </pc:sldChg>
      <pc:sldChg chg="addSp delSp modSp new">
        <pc:chgData name="Bu Erma" userId="S::ermasofiani@umy.ac.id::0c876129-a9b7-46e5-9ed7-c249f37772fe" providerId="AD" clId="Web-{30E019C5-E611-627D-42CF-F71345E6F195}" dt="2020-10-02T16:49:22.834" v="928"/>
        <pc:sldMkLst>
          <pc:docMk/>
          <pc:sldMk cId="1358261813" sldId="283"/>
        </pc:sldMkLst>
        <pc:spChg chg="mod">
          <ac:chgData name="Bu Erma" userId="S::ermasofiani@umy.ac.id::0c876129-a9b7-46e5-9ed7-c249f37772fe" providerId="AD" clId="Web-{30E019C5-E611-627D-42CF-F71345E6F195}" dt="2020-10-02T16:48:50.303" v="924" actId="14100"/>
          <ac:spMkLst>
            <pc:docMk/>
            <pc:sldMk cId="1358261813" sldId="283"/>
            <ac:spMk id="2" creationId="{2FD7AE66-C86D-4E88-85D9-CF11DCDE8B93}"/>
          </ac:spMkLst>
        </pc:spChg>
        <pc:spChg chg="del">
          <ac:chgData name="Bu Erma" userId="S::ermasofiani@umy.ac.id::0c876129-a9b7-46e5-9ed7-c249f37772fe" providerId="AD" clId="Web-{30E019C5-E611-627D-42CF-F71345E6F195}" dt="2020-10-02T16:38:52.862" v="547"/>
          <ac:spMkLst>
            <pc:docMk/>
            <pc:sldMk cId="1358261813" sldId="283"/>
            <ac:spMk id="3" creationId="{B318241C-5BE2-4284-A79F-B7524A289B87}"/>
          </ac:spMkLst>
        </pc:spChg>
        <pc:graphicFrameChg chg="add mod ord modGraphic">
          <ac:chgData name="Bu Erma" userId="S::ermasofiani@umy.ac.id::0c876129-a9b7-46e5-9ed7-c249f37772fe" providerId="AD" clId="Web-{30E019C5-E611-627D-42CF-F71345E6F195}" dt="2020-10-02T16:49:22.834" v="928"/>
          <ac:graphicFrameMkLst>
            <pc:docMk/>
            <pc:sldMk cId="1358261813" sldId="283"/>
            <ac:graphicFrameMk id="4" creationId="{3A4EF506-9A1F-4E06-A3A6-1BC0D5A8C149}"/>
          </ac:graphicFrameMkLst>
        </pc:graphicFrameChg>
      </pc:sldChg>
      <pc:sldMasterChg chg="modSp modSldLayout">
        <pc:chgData name="Bu Erma" userId="S::ermasofiani@umy.ac.id::0c876129-a9b7-46e5-9ed7-c249f37772fe" providerId="AD" clId="Web-{30E019C5-E611-627D-42CF-F71345E6F195}" dt="2020-10-02T16:08:09.492" v="125"/>
        <pc:sldMasterMkLst>
          <pc:docMk/>
          <pc:sldMasterMk cId="535636480" sldId="2147483660"/>
        </pc:sldMasterMkLst>
        <pc:spChg chg="mod">
          <ac:chgData name="Bu Erma" userId="S::ermasofiani@umy.ac.id::0c876129-a9b7-46e5-9ed7-c249f37772fe" providerId="AD" clId="Web-{30E019C5-E611-627D-42CF-F71345E6F195}" dt="2020-10-02T16:08:09.492" v="125"/>
          <ac:spMkLst>
            <pc:docMk/>
            <pc:sldMasterMk cId="535636480" sldId="2147483660"/>
            <ac:spMk id="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ac:spMk id="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ac:spMk id="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ac:spMk id="6" creationId="{00000000-0000-0000-0000-000000000000}"/>
          </ac:spMkLst>
        </pc:spChg>
        <pc:sldLayoutChg chg="modSp">
          <pc:chgData name="Bu Erma" userId="S::ermasofiani@umy.ac.id::0c876129-a9b7-46e5-9ed7-c249f37772fe" providerId="AD" clId="Web-{30E019C5-E611-627D-42CF-F71345E6F195}" dt="2020-10-02T16:08:09.492" v="125"/>
          <pc:sldLayoutMkLst>
            <pc:docMk/>
            <pc:sldMasterMk cId="535636480" sldId="2147483660"/>
            <pc:sldLayoutMk cId="674356654" sldId="2147483661"/>
          </pc:sldLayoutMkLst>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2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674356654" sldId="2147483661"/>
              <ac:spMk id="379"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674356654" sldId="2147483661"/>
              <ac:grpSpMk id="256" creationId="{00000000-0000-0000-0000-000000000000}"/>
            </ac:grpSpMkLst>
          </pc:grpChg>
        </pc:sldLayoutChg>
        <pc:sldLayoutChg chg="modSp">
          <pc:chgData name="Bu Erma" userId="S::ermasofiani@umy.ac.id::0c876129-a9b7-46e5-9ed7-c249f37772fe" providerId="AD" clId="Web-{30E019C5-E611-627D-42CF-F71345E6F195}" dt="2020-10-02T16:08:09.492" v="125"/>
          <pc:sldLayoutMkLst>
            <pc:docMk/>
            <pc:sldMasterMk cId="535636480" sldId="2147483660"/>
            <pc:sldLayoutMk cId="2614472672" sldId="2147483662"/>
          </pc:sldLayoutMkLst>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1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614472672" sldId="2147483662"/>
              <ac:spMk id="241"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2614472672" sldId="2147483662"/>
              <ac:grpSpMk id="167" creationId="{00000000-0000-0000-0000-000000000000}"/>
            </ac:grpSpMkLst>
          </pc:grpChg>
        </pc:sldLayoutChg>
        <pc:sldLayoutChg chg="modSp">
          <pc:chgData name="Bu Erma" userId="S::ermasofiani@umy.ac.id::0c876129-a9b7-46e5-9ed7-c249f37772fe" providerId="AD" clId="Web-{30E019C5-E611-627D-42CF-F71345E6F195}" dt="2020-10-02T16:08:09.492" v="125"/>
          <pc:sldLayoutMkLst>
            <pc:docMk/>
            <pc:sldMasterMk cId="535636480" sldId="2147483660"/>
            <pc:sldLayoutMk cId="4058797780" sldId="2147483663"/>
          </pc:sldLayoutMkLst>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2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058797780" sldId="2147483663"/>
              <ac:spMk id="378"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4058797780" sldId="2147483663"/>
              <ac:grpSpMk id="255" creationId="{00000000-0000-0000-0000-000000000000}"/>
            </ac:grpSpMkLst>
          </pc:grpChg>
        </pc:sldLayoutChg>
        <pc:sldLayoutChg chg="modSp">
          <pc:chgData name="Bu Erma" userId="S::ermasofiani@umy.ac.id::0c876129-a9b7-46e5-9ed7-c249f37772fe" providerId="AD" clId="Web-{30E019C5-E611-627D-42CF-F71345E6F195}" dt="2020-10-02T16:08:09.492" v="125"/>
          <pc:sldLayoutMkLst>
            <pc:docMk/>
            <pc:sldMasterMk cId="535636480" sldId="2147483660"/>
            <pc:sldLayoutMk cId="1683294107" sldId="2147483664"/>
          </pc:sldLayoutMkLst>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1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1683294107" sldId="2147483664"/>
              <ac:spMk id="232"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1683294107" sldId="2147483664"/>
              <ac:grpSpMk id="158" creationId="{00000000-0000-0000-0000-000000000000}"/>
            </ac:grpSpMkLst>
          </pc:grpChg>
        </pc:sldLayoutChg>
        <pc:sldLayoutChg chg="modSp">
          <pc:chgData name="Bu Erma" userId="S::ermasofiani@umy.ac.id::0c876129-a9b7-46e5-9ed7-c249f37772fe" providerId="AD" clId="Web-{30E019C5-E611-627D-42CF-F71345E6F195}" dt="2020-10-02T16:08:09.492" v="125"/>
          <pc:sldLayoutMkLst>
            <pc:docMk/>
            <pc:sldMasterMk cId="535636480" sldId="2147483660"/>
            <pc:sldLayoutMk cId="4182491816" sldId="2147483665"/>
          </pc:sldLayoutMkLst>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1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4182491816" sldId="2147483665"/>
              <ac:spMk id="234"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4182491816" sldId="2147483665"/>
              <ac:grpSpMk id="160" creationId="{00000000-0000-0000-0000-000000000000}"/>
            </ac:grpSpMkLst>
          </pc:grpChg>
        </pc:sldLayoutChg>
        <pc:sldLayoutChg chg="modSp">
          <pc:chgData name="Bu Erma" userId="S::ermasofiani@umy.ac.id::0c876129-a9b7-46e5-9ed7-c249f37772fe" providerId="AD" clId="Web-{30E019C5-E611-627D-42CF-F71345E6F195}" dt="2020-10-02T16:08:09.492" v="125"/>
          <pc:sldLayoutMkLst>
            <pc:docMk/>
            <pc:sldMasterMk cId="535636480" sldId="2147483660"/>
            <pc:sldLayoutMk cId="2531561462" sldId="2147483666"/>
          </pc:sldLayoutMkLst>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1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531561462" sldId="2147483666"/>
              <ac:spMk id="230"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2531561462" sldId="2147483666"/>
              <ac:grpSpMk id="156" creationId="{00000000-0000-0000-0000-000000000000}"/>
            </ac:grpSpMkLst>
          </pc:grpChg>
        </pc:sldLayoutChg>
        <pc:sldLayoutChg chg="modSp">
          <pc:chgData name="Bu Erma" userId="S::ermasofiani@umy.ac.id::0c876129-a9b7-46e5-9ed7-c249f37772fe" providerId="AD" clId="Web-{30E019C5-E611-627D-42CF-F71345E6F195}" dt="2020-10-02T16:08:09.492" v="125"/>
          <pc:sldLayoutMkLst>
            <pc:docMk/>
            <pc:sldMasterMk cId="535636480" sldId="2147483660"/>
            <pc:sldLayoutMk cId="962116614" sldId="2147483668"/>
          </pc:sldLayoutMkLst>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6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7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8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962116614" sldId="2147483668"/>
              <ac:spMk id="917"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962116614" sldId="2147483668"/>
              <ac:grpSpMk id="615" creationId="{00000000-0000-0000-0000-000000000000}"/>
            </ac:grpSpMkLst>
          </pc:grpChg>
        </pc:sldLayoutChg>
        <pc:sldLayoutChg chg="modSp">
          <pc:chgData name="Bu Erma" userId="S::ermasofiani@umy.ac.id::0c876129-a9b7-46e5-9ed7-c249f37772fe" providerId="AD" clId="Web-{30E019C5-E611-627D-42CF-F71345E6F195}" dt="2020-10-02T16:08:09.492" v="125"/>
          <pc:sldLayoutMkLst>
            <pc:docMk/>
            <pc:sldMasterMk cId="535636480" sldId="2147483660"/>
            <pc:sldLayoutMk cId="3617694101" sldId="2147483669"/>
          </pc:sldLayoutMkLst>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6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7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8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89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0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3617694101" sldId="2147483669"/>
              <ac:spMk id="916"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3617694101" sldId="2147483669"/>
              <ac:grpSpMk id="614" creationId="{00000000-0000-0000-0000-000000000000}"/>
            </ac:grpSpMkLst>
          </pc:grpChg>
        </pc:sldLayoutChg>
        <pc:sldLayoutChg chg="modSp">
          <pc:chgData name="Bu Erma" userId="S::ermasofiani@umy.ac.id::0c876129-a9b7-46e5-9ed7-c249f37772fe" providerId="AD" clId="Web-{30E019C5-E611-627D-42CF-F71345E6F195}" dt="2020-10-02T16:08:09.492" v="125"/>
          <pc:sldLayoutMkLst>
            <pc:docMk/>
            <pc:sldMasterMk cId="535636480" sldId="2147483660"/>
            <pc:sldLayoutMk cId="2126793511" sldId="2147483670"/>
          </pc:sldLayoutMkLst>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126793511" sldId="2147483670"/>
              <ac:spMk id="81"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2126793511" sldId="2147483670"/>
              <ac:grpSpMk id="7" creationId="{00000000-0000-0000-0000-000000000000}"/>
            </ac:grpSpMkLst>
          </pc:grpChg>
        </pc:sldLayoutChg>
        <pc:sldLayoutChg chg="modSp">
          <pc:chgData name="Bu Erma" userId="S::ermasofiani@umy.ac.id::0c876129-a9b7-46e5-9ed7-c249f37772fe" providerId="AD" clId="Web-{30E019C5-E611-627D-42CF-F71345E6F195}" dt="2020-10-02T16:08:09.492" v="125"/>
          <pc:sldLayoutMkLst>
            <pc:docMk/>
            <pc:sldMasterMk cId="535636480" sldId="2147483660"/>
            <pc:sldLayoutMk cId="2211791015" sldId="2147483671"/>
          </pc:sldLayoutMkLst>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1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2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3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4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5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6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1"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2"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3"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4"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5"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6"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7"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8"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79"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80" creationId="{00000000-0000-0000-0000-000000000000}"/>
            </ac:spMkLst>
          </pc:spChg>
          <pc:spChg chg="mod">
            <ac:chgData name="Bu Erma" userId="S::ermasofiani@umy.ac.id::0c876129-a9b7-46e5-9ed7-c249f37772fe" providerId="AD" clId="Web-{30E019C5-E611-627D-42CF-F71345E6F195}" dt="2020-10-02T16:08:09.492" v="125"/>
            <ac:spMkLst>
              <pc:docMk/>
              <pc:sldMasterMk cId="535636480" sldId="2147483660"/>
              <pc:sldLayoutMk cId="2211791015" sldId="2147483671"/>
              <ac:spMk id="81" creationId="{00000000-0000-0000-0000-000000000000}"/>
            </ac:spMkLst>
          </pc:spChg>
          <pc:grpChg chg="mod">
            <ac:chgData name="Bu Erma" userId="S::ermasofiani@umy.ac.id::0c876129-a9b7-46e5-9ed7-c249f37772fe" providerId="AD" clId="Web-{30E019C5-E611-627D-42CF-F71345E6F195}" dt="2020-10-02T16:08:09.492" v="125"/>
            <ac:grpSpMkLst>
              <pc:docMk/>
              <pc:sldMasterMk cId="535636480" sldId="2147483660"/>
              <pc:sldLayoutMk cId="2211791015" sldId="2147483671"/>
              <ac:grpSpMk id="7" creationId="{00000000-0000-0000-0000-000000000000}"/>
            </ac:grpSpMkLst>
          </pc:grpChg>
        </pc:sldLayoutChg>
      </pc:sldMasterChg>
    </pc:docChg>
  </pc:docChgLst>
  <pc:docChgLst>
    <pc:chgData name="Bu Erma" userId="S::ermasofiani@umy.ac.id::0c876129-a9b7-46e5-9ed7-c249f37772fe" providerId="AD" clId="Web-{4C6E6678-1486-46F7-94DD-67B1D9C75FD2}"/>
    <pc:docChg chg="addSld modSld">
      <pc:chgData name="Bu Erma" userId="S::ermasofiani@umy.ac.id::0c876129-a9b7-46e5-9ed7-c249f37772fe" providerId="AD" clId="Web-{4C6E6678-1486-46F7-94DD-67B1D9C75FD2}" dt="2020-10-02T15:31:00.220" v="296"/>
      <pc:docMkLst>
        <pc:docMk/>
      </pc:docMkLst>
      <pc:sldChg chg="modSp">
        <pc:chgData name="Bu Erma" userId="S::ermasofiani@umy.ac.id::0c876129-a9b7-46e5-9ed7-c249f37772fe" providerId="AD" clId="Web-{4C6E6678-1486-46F7-94DD-67B1D9C75FD2}" dt="2020-10-02T14:25:16.165" v="75" actId="20577"/>
        <pc:sldMkLst>
          <pc:docMk/>
          <pc:sldMk cId="1920111014" sldId="256"/>
        </pc:sldMkLst>
        <pc:spChg chg="mod">
          <ac:chgData name="Bu Erma" userId="S::ermasofiani@umy.ac.id::0c876129-a9b7-46e5-9ed7-c249f37772fe" providerId="AD" clId="Web-{4C6E6678-1486-46F7-94DD-67B1D9C75FD2}" dt="2020-10-02T14:24:34.509" v="16" actId="20577"/>
          <ac:spMkLst>
            <pc:docMk/>
            <pc:sldMk cId="1920111014" sldId="256"/>
            <ac:spMk id="2" creationId="{00000000-0000-0000-0000-000000000000}"/>
          </ac:spMkLst>
        </pc:spChg>
        <pc:spChg chg="mod">
          <ac:chgData name="Bu Erma" userId="S::ermasofiani@umy.ac.id::0c876129-a9b7-46e5-9ed7-c249f37772fe" providerId="AD" clId="Web-{4C6E6678-1486-46F7-94DD-67B1D9C75FD2}" dt="2020-10-02T14:25:16.165" v="75" actId="20577"/>
          <ac:spMkLst>
            <pc:docMk/>
            <pc:sldMk cId="1920111014" sldId="256"/>
            <ac:spMk id="3" creationId="{00000000-0000-0000-0000-000000000000}"/>
          </ac:spMkLst>
        </pc:spChg>
      </pc:sldChg>
      <pc:sldChg chg="modSp">
        <pc:chgData name="Bu Erma" userId="S::ermasofiani@umy.ac.id::0c876129-a9b7-46e5-9ed7-c249f37772fe" providerId="AD" clId="Web-{4C6E6678-1486-46F7-94DD-67B1D9C75FD2}" dt="2020-10-02T14:26:44.759" v="120" actId="14100"/>
        <pc:sldMkLst>
          <pc:docMk/>
          <pc:sldMk cId="2128536031" sldId="257"/>
        </pc:sldMkLst>
        <pc:spChg chg="mod">
          <ac:chgData name="Bu Erma" userId="S::ermasofiani@umy.ac.id::0c876129-a9b7-46e5-9ed7-c249f37772fe" providerId="AD" clId="Web-{4C6E6678-1486-46F7-94DD-67B1D9C75FD2}" dt="2020-10-02T14:25:45.712" v="80" actId="20577"/>
          <ac:spMkLst>
            <pc:docMk/>
            <pc:sldMk cId="2128536031" sldId="257"/>
            <ac:spMk id="13" creationId="{00000000-0000-0000-0000-000000000000}"/>
          </ac:spMkLst>
        </pc:spChg>
        <pc:spChg chg="mod">
          <ac:chgData name="Bu Erma" userId="S::ermasofiani@umy.ac.id::0c876129-a9b7-46e5-9ed7-c249f37772fe" providerId="AD" clId="Web-{4C6E6678-1486-46F7-94DD-67B1D9C75FD2}" dt="2020-10-02T14:26:44.759" v="120" actId="14100"/>
          <ac:spMkLst>
            <pc:docMk/>
            <pc:sldMk cId="2128536031" sldId="257"/>
            <ac:spMk id="14" creationId="{00000000-0000-0000-0000-000000000000}"/>
          </ac:spMkLst>
        </pc:spChg>
      </pc:sldChg>
      <pc:sldChg chg="modSp new">
        <pc:chgData name="Bu Erma" userId="S::ermasofiani@umy.ac.id::0c876129-a9b7-46e5-9ed7-c249f37772fe" providerId="AD" clId="Web-{4C6E6678-1486-46F7-94DD-67B1D9C75FD2}" dt="2020-10-02T14:30:27.618" v="162" actId="20577"/>
        <pc:sldMkLst>
          <pc:docMk/>
          <pc:sldMk cId="391507002" sldId="270"/>
        </pc:sldMkLst>
        <pc:spChg chg="mod">
          <ac:chgData name="Bu Erma" userId="S::ermasofiani@umy.ac.id::0c876129-a9b7-46e5-9ed7-c249f37772fe" providerId="AD" clId="Web-{4C6E6678-1486-46F7-94DD-67B1D9C75FD2}" dt="2020-10-02T14:28:40.650" v="125" actId="20577"/>
          <ac:spMkLst>
            <pc:docMk/>
            <pc:sldMk cId="391507002" sldId="270"/>
            <ac:spMk id="2" creationId="{A89CAEB5-A429-4503-8EAC-701DE4156A47}"/>
          </ac:spMkLst>
        </pc:spChg>
        <pc:spChg chg="mod">
          <ac:chgData name="Bu Erma" userId="S::ermasofiani@umy.ac.id::0c876129-a9b7-46e5-9ed7-c249f37772fe" providerId="AD" clId="Web-{4C6E6678-1486-46F7-94DD-67B1D9C75FD2}" dt="2020-10-02T14:30:27.618" v="162" actId="20577"/>
          <ac:spMkLst>
            <pc:docMk/>
            <pc:sldMk cId="391507002" sldId="270"/>
            <ac:spMk id="3" creationId="{101C474D-739F-4D07-8F8C-E9D8660BD922}"/>
          </ac:spMkLst>
        </pc:spChg>
      </pc:sldChg>
      <pc:sldChg chg="addSp modSp new mod modClrScheme chgLayout">
        <pc:chgData name="Bu Erma" userId="S::ermasofiani@umy.ac.id::0c876129-a9b7-46e5-9ed7-c249f37772fe" providerId="AD" clId="Web-{4C6E6678-1486-46F7-94DD-67B1D9C75FD2}" dt="2020-10-02T14:36:52.509" v="253"/>
        <pc:sldMkLst>
          <pc:docMk/>
          <pc:sldMk cId="1860218051" sldId="271"/>
        </pc:sldMkLst>
        <pc:spChg chg="mod">
          <ac:chgData name="Bu Erma" userId="S::ermasofiani@umy.ac.id::0c876129-a9b7-46e5-9ed7-c249f37772fe" providerId="AD" clId="Web-{4C6E6678-1486-46F7-94DD-67B1D9C75FD2}" dt="2020-10-02T14:36:52.509" v="253"/>
          <ac:spMkLst>
            <pc:docMk/>
            <pc:sldMk cId="1860218051" sldId="271"/>
            <ac:spMk id="2" creationId="{B35ECD97-943D-4165-9A51-87E3229E49E0}"/>
          </ac:spMkLst>
        </pc:spChg>
        <pc:spChg chg="mod">
          <ac:chgData name="Bu Erma" userId="S::ermasofiani@umy.ac.id::0c876129-a9b7-46e5-9ed7-c249f37772fe" providerId="AD" clId="Web-{4C6E6678-1486-46F7-94DD-67B1D9C75FD2}" dt="2020-10-02T14:36:52.509" v="253"/>
          <ac:spMkLst>
            <pc:docMk/>
            <pc:sldMk cId="1860218051" sldId="271"/>
            <ac:spMk id="3" creationId="{4CE38383-C4DF-4864-B5E6-D80B0E7124E1}"/>
          </ac:spMkLst>
        </pc:spChg>
        <pc:spChg chg="add mod">
          <ac:chgData name="Bu Erma" userId="S::ermasofiani@umy.ac.id::0c876129-a9b7-46e5-9ed7-c249f37772fe" providerId="AD" clId="Web-{4C6E6678-1486-46F7-94DD-67B1D9C75FD2}" dt="2020-10-02T14:36:52.509" v="253"/>
          <ac:spMkLst>
            <pc:docMk/>
            <pc:sldMk cId="1860218051" sldId="271"/>
            <ac:spMk id="8" creationId="{9F0E32D0-4047-4D8E-AB60-34D454B73F0E}"/>
          </ac:spMkLst>
        </pc:spChg>
      </pc:sldChg>
      <pc:sldChg chg="modSp new">
        <pc:chgData name="Bu Erma" userId="S::ermasofiani@umy.ac.id::0c876129-a9b7-46e5-9ed7-c249f37772fe" providerId="AD" clId="Web-{4C6E6678-1486-46F7-94DD-67B1D9C75FD2}" dt="2020-10-02T14:41:31.243" v="266" actId="20577"/>
        <pc:sldMkLst>
          <pc:docMk/>
          <pc:sldMk cId="3054170458" sldId="272"/>
        </pc:sldMkLst>
        <pc:spChg chg="mod">
          <ac:chgData name="Bu Erma" userId="S::ermasofiani@umy.ac.id::0c876129-a9b7-46e5-9ed7-c249f37772fe" providerId="AD" clId="Web-{4C6E6678-1486-46F7-94DD-67B1D9C75FD2}" dt="2020-10-02T14:40:03.774" v="255" actId="20577"/>
          <ac:spMkLst>
            <pc:docMk/>
            <pc:sldMk cId="3054170458" sldId="272"/>
            <ac:spMk id="2" creationId="{C4F5E4E4-D05D-48FB-9EDA-8E534628A5BA}"/>
          </ac:spMkLst>
        </pc:spChg>
        <pc:spChg chg="mod">
          <ac:chgData name="Bu Erma" userId="S::ermasofiani@umy.ac.id::0c876129-a9b7-46e5-9ed7-c249f37772fe" providerId="AD" clId="Web-{4C6E6678-1486-46F7-94DD-67B1D9C75FD2}" dt="2020-10-02T14:41:31.243" v="266" actId="20577"/>
          <ac:spMkLst>
            <pc:docMk/>
            <pc:sldMk cId="3054170458" sldId="272"/>
            <ac:spMk id="3" creationId="{C12C6685-10D3-41ED-9DFD-BD833C834148}"/>
          </ac:spMkLst>
        </pc:spChg>
      </pc:sldChg>
      <pc:sldChg chg="modSp new">
        <pc:chgData name="Bu Erma" userId="S::ermasofiani@umy.ac.id::0c876129-a9b7-46e5-9ed7-c249f37772fe" providerId="AD" clId="Web-{4C6E6678-1486-46F7-94DD-67B1D9C75FD2}" dt="2020-10-02T14:42:39.634" v="288" actId="20577"/>
        <pc:sldMkLst>
          <pc:docMk/>
          <pc:sldMk cId="671060005" sldId="273"/>
        </pc:sldMkLst>
        <pc:spChg chg="mod">
          <ac:chgData name="Bu Erma" userId="S::ermasofiani@umy.ac.id::0c876129-a9b7-46e5-9ed7-c249f37772fe" providerId="AD" clId="Web-{4C6E6678-1486-46F7-94DD-67B1D9C75FD2}" dt="2020-10-02T14:41:34.040" v="269" actId="20577"/>
          <ac:spMkLst>
            <pc:docMk/>
            <pc:sldMk cId="671060005" sldId="273"/>
            <ac:spMk id="2" creationId="{8B6B98D9-D81D-44EF-9FFF-6ED6653C2FEB}"/>
          </ac:spMkLst>
        </pc:spChg>
        <pc:spChg chg="mod">
          <ac:chgData name="Bu Erma" userId="S::ermasofiani@umy.ac.id::0c876129-a9b7-46e5-9ed7-c249f37772fe" providerId="AD" clId="Web-{4C6E6678-1486-46F7-94DD-67B1D9C75FD2}" dt="2020-10-02T14:42:39.634" v="288" actId="20577"/>
          <ac:spMkLst>
            <pc:docMk/>
            <pc:sldMk cId="671060005" sldId="273"/>
            <ac:spMk id="3" creationId="{B6F8B18D-7371-449F-985E-925B47B7E18A}"/>
          </ac:spMkLst>
        </pc:spChg>
      </pc:sldChg>
      <pc:sldChg chg="modSp new">
        <pc:chgData name="Bu Erma" userId="S::ermasofiani@umy.ac.id::0c876129-a9b7-46e5-9ed7-c249f37772fe" providerId="AD" clId="Web-{4C6E6678-1486-46F7-94DD-67B1D9C75FD2}" dt="2020-10-02T14:44:26.665" v="292" actId="20577"/>
        <pc:sldMkLst>
          <pc:docMk/>
          <pc:sldMk cId="2590637429" sldId="274"/>
        </pc:sldMkLst>
        <pc:spChg chg="mod">
          <ac:chgData name="Bu Erma" userId="S::ermasofiani@umy.ac.id::0c876129-a9b7-46e5-9ed7-c249f37772fe" providerId="AD" clId="Web-{4C6E6678-1486-46F7-94DD-67B1D9C75FD2}" dt="2020-10-02T14:44:26.665" v="292" actId="20577"/>
          <ac:spMkLst>
            <pc:docMk/>
            <pc:sldMk cId="2590637429" sldId="274"/>
            <ac:spMk id="2" creationId="{A8A61F78-11EC-4B20-9A25-A69408F7E31C}"/>
          </ac:spMkLst>
        </pc:spChg>
      </pc:sldChg>
      <pc:sldChg chg="addSp modSp new">
        <pc:chgData name="Bu Erma" userId="S::ermasofiani@umy.ac.id::0c876129-a9b7-46e5-9ed7-c249f37772fe" providerId="AD" clId="Web-{4C6E6678-1486-46F7-94DD-67B1D9C75FD2}" dt="2020-10-02T15:31:00.220" v="296"/>
        <pc:sldMkLst>
          <pc:docMk/>
          <pc:sldMk cId="935449122" sldId="275"/>
        </pc:sldMkLst>
        <pc:spChg chg="add mod">
          <ac:chgData name="Bu Erma" userId="S::ermasofiani@umy.ac.id::0c876129-a9b7-46e5-9ed7-c249f37772fe" providerId="AD" clId="Web-{4C6E6678-1486-46F7-94DD-67B1D9C75FD2}" dt="2020-10-02T15:31:00.220" v="296"/>
          <ac:spMkLst>
            <pc:docMk/>
            <pc:sldMk cId="935449122" sldId="275"/>
            <ac:spMk id="2" creationId="{7523F8C4-AF8E-4DDF-9170-12971D3732A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10/18/21</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10/18/21</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810" y="1905000"/>
            <a:ext cx="9146382" cy="2667000"/>
          </a:xfrm>
        </p:spPr>
        <p:txBody>
          <a:bodyPr>
            <a:noAutofit/>
          </a:bodyPr>
          <a:lstStyle>
            <a:lvl1pPr>
              <a:defRPr sz="5402"/>
            </a:lvl1pPr>
          </a:lstStyle>
          <a:p>
            <a:r>
              <a:t>Click to edit Master title style</a:t>
            </a:r>
          </a:p>
        </p:txBody>
      </p:sp>
      <p:sp>
        <p:nvSpPr>
          <p:cNvPr id="3" name="Subtitle 2"/>
          <p:cNvSpPr>
            <a:spLocks noGrp="1"/>
          </p:cNvSpPr>
          <p:nvPr>
            <p:ph type="subTitle" idx="1"/>
          </p:nvPr>
        </p:nvSpPr>
        <p:spPr>
          <a:xfrm>
            <a:off x="1522810" y="5105400"/>
            <a:ext cx="9146381" cy="1066800"/>
          </a:xfrm>
        </p:spPr>
        <p:txBody>
          <a:bodyPr/>
          <a:lstStyle>
            <a:lvl1pPr marL="0" indent="0" algn="l">
              <a:spcBef>
                <a:spcPts val="0"/>
              </a:spcBef>
              <a:buNone/>
              <a:defRPr>
                <a:solidFill>
                  <a:schemeClr val="tx1">
                    <a:tint val="75000"/>
                  </a:schemeClr>
                </a:solidFill>
              </a:defRPr>
            </a:lvl1pPr>
            <a:lvl2pPr marL="457337" indent="0" algn="ctr">
              <a:buNone/>
              <a:defRPr>
                <a:solidFill>
                  <a:schemeClr val="tx1">
                    <a:tint val="75000"/>
                  </a:schemeClr>
                </a:solidFill>
              </a:defRPr>
            </a:lvl2pPr>
            <a:lvl3pPr marL="914674" indent="0" algn="ctr">
              <a:buNone/>
              <a:defRPr>
                <a:solidFill>
                  <a:schemeClr val="tx1">
                    <a:tint val="75000"/>
                  </a:schemeClr>
                </a:solidFill>
              </a:defRPr>
            </a:lvl3pPr>
            <a:lvl4pPr marL="1372011" indent="0" algn="ctr">
              <a:buNone/>
              <a:defRPr>
                <a:solidFill>
                  <a:schemeClr val="tx1">
                    <a:tint val="75000"/>
                  </a:schemeClr>
                </a:solidFill>
              </a:defRPr>
            </a:lvl4pPr>
            <a:lvl5pPr marL="1829349" indent="0" algn="ctr">
              <a:buNone/>
              <a:defRPr>
                <a:solidFill>
                  <a:schemeClr val="tx1">
                    <a:tint val="75000"/>
                  </a:schemeClr>
                </a:solidFill>
              </a:defRPr>
            </a:lvl5pPr>
            <a:lvl6pPr marL="2286686" indent="0" algn="ctr">
              <a:buNone/>
              <a:defRPr>
                <a:solidFill>
                  <a:schemeClr val="tx1">
                    <a:tint val="75000"/>
                  </a:schemeClr>
                </a:solidFill>
              </a:defRPr>
            </a:lvl6pPr>
            <a:lvl7pPr marL="2744023" indent="0" algn="ctr">
              <a:buNone/>
              <a:defRPr>
                <a:solidFill>
                  <a:schemeClr val="tx1">
                    <a:tint val="75000"/>
                  </a:schemeClr>
                </a:solidFill>
              </a:defRPr>
            </a:lvl7pPr>
            <a:lvl8pPr marL="3201360" indent="0" algn="ctr">
              <a:buNone/>
              <a:defRPr>
                <a:solidFill>
                  <a:schemeClr val="tx1">
                    <a:tint val="75000"/>
                  </a:schemeClr>
                </a:solidFill>
              </a:defRPr>
            </a:lvl8pPr>
            <a:lvl9pPr marL="3658697" indent="0" algn="ctr">
              <a:buNone/>
              <a:defRPr>
                <a:solidFill>
                  <a:schemeClr val="tx1">
                    <a:tint val="75000"/>
                  </a:schemeClr>
                </a:solidFill>
              </a:defRPr>
            </a:lvl9pPr>
          </a:lstStyle>
          <a:p>
            <a:r>
              <a:t>Click to edit Master subtitle style</a:t>
            </a:r>
          </a:p>
        </p:txBody>
      </p:sp>
      <p:grpSp>
        <p:nvGrpSpPr>
          <p:cNvPr id="256" name="line"/>
          <p:cNvGrpSpPr/>
          <p:nvPr/>
        </p:nvGrpSpPr>
        <p:grpSpPr bwMode="invGray">
          <a:xfrm>
            <a:off x="1585309" y="4724400"/>
            <a:ext cx="8634184"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810" y="1514475"/>
            <a:ext cx="10572328"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sp>
        <p:nvSpPr>
          <p:cNvPr id="2" name="Title 1"/>
          <p:cNvSpPr>
            <a:spLocks noGrp="1"/>
          </p:cNvSpPr>
          <p:nvPr>
            <p:ph type="title"/>
          </p:nvPr>
        </p:nvSpPr>
        <p:spPr/>
        <p:txBody>
          <a:bodyPr/>
          <a:lstStyle/>
          <a:p>
            <a:r>
              <a:t>Click to edit Master title style</a:t>
            </a:r>
          </a:p>
        </p:txBody>
      </p:sp>
      <p:sp>
        <p:nvSpPr>
          <p:cNvPr id="3" name="Vertical Text Placeholder 2"/>
          <p:cNvSpPr>
            <a:spLocks noGrp="1"/>
          </p:cNvSpPr>
          <p:nvPr>
            <p:ph type="body" orient="vert" idx="1"/>
          </p:nvPr>
        </p:nvSpPr>
        <p:spPr/>
        <p:txBody>
          <a:bodyPr vert="eaVert"/>
          <a:lstStyle>
            <a:lvl5pPr>
              <a:defRPr/>
            </a:lvl5pPr>
            <a:lvl6pPr marL="1957403">
              <a:defRPr/>
            </a:lvl6pPr>
            <a:lvl7pPr marL="1957403">
              <a:defRPr/>
            </a:lvl7pPr>
            <a:lvl8pPr marL="1957403">
              <a:defRPr/>
            </a:lvl8pPr>
            <a:lvl9pPr marL="1957403">
              <a:defRPr/>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10/18/21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7046" y="3472590"/>
            <a:ext cx="6492240" cy="64025"/>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sp>
        <p:nvSpPr>
          <p:cNvPr id="2" name="Vertical Title 1"/>
          <p:cNvSpPr>
            <a:spLocks noGrp="1"/>
          </p:cNvSpPr>
          <p:nvPr>
            <p:ph type="title" orient="vert"/>
          </p:nvPr>
        </p:nvSpPr>
        <p:spPr>
          <a:xfrm>
            <a:off x="10364311" y="274640"/>
            <a:ext cx="1371957" cy="5901747"/>
          </a:xfrm>
        </p:spPr>
        <p:txBody>
          <a:bodyPr vert="eaVert"/>
          <a:lstStyle/>
          <a:p>
            <a:r>
              <a:t>Click to edit Master title style</a:t>
            </a:r>
          </a:p>
        </p:txBody>
      </p:sp>
      <p:sp>
        <p:nvSpPr>
          <p:cNvPr id="3" name="Vertical Text Placeholder 2"/>
          <p:cNvSpPr>
            <a:spLocks noGrp="1"/>
          </p:cNvSpPr>
          <p:nvPr>
            <p:ph type="body" orient="vert" idx="1"/>
          </p:nvPr>
        </p:nvSpPr>
        <p:spPr>
          <a:xfrm>
            <a:off x="608171" y="277814"/>
            <a:ext cx="9146383" cy="5898573"/>
          </a:xfrm>
        </p:spPr>
        <p:txBody>
          <a:bodyPr vert="eaVert"/>
          <a:lstStyle>
            <a:lvl5pPr>
              <a:defRPr/>
            </a:lvl5pPr>
            <a:lvl6pPr>
              <a:defRPr/>
            </a:lvl6pPr>
            <a:lvl7pPr>
              <a:defRPr/>
            </a:lvl7pPr>
            <a:lvl8pPr>
              <a:defRPr baseline="0"/>
            </a:lvl8pPr>
            <a:lvl9pPr>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10/18/21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810" y="1514475"/>
            <a:ext cx="10572328"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sp>
        <p:nvSpPr>
          <p:cNvPr id="2" name="Title 1"/>
          <p:cNvSpPr>
            <a:spLocks noGrp="1"/>
          </p:cNvSpPr>
          <p:nvPr>
            <p:ph type="title"/>
          </p:nvPr>
        </p:nvSpPr>
        <p:spPr>
          <a:xfrm>
            <a:off x="1522811" y="274638"/>
            <a:ext cx="9146380" cy="1020762"/>
          </a:xfrm>
        </p:spPr>
        <p:txBody>
          <a:bodyPr/>
          <a:lstStyle/>
          <a:p>
            <a:r>
              <a:t>Click to edit Master title style</a:t>
            </a:r>
          </a:p>
        </p:txBody>
      </p:sp>
      <p:sp>
        <p:nvSpPr>
          <p:cNvPr id="3" name="Content Placeholder 2"/>
          <p:cNvSpPr>
            <a:spLocks noGrp="1"/>
          </p:cNvSpPr>
          <p:nvPr>
            <p:ph idx="1"/>
          </p:nvPr>
        </p:nvSpPr>
        <p:spPr/>
        <p:txBody>
          <a:bodyPr/>
          <a:lstStyle>
            <a:lvl2pPr marL="548805">
              <a:defRPr/>
            </a:lvl2pPr>
            <a:lvl3pPr marL="777473">
              <a:defRPr/>
            </a:lvl3pPr>
            <a:lvl4pPr marL="1006142">
              <a:defRPr/>
            </a:lvl4pPr>
            <a:lvl5pPr marL="1234810">
              <a:defRPr/>
            </a:lvl5pPr>
            <a:lvl6pPr marL="1463479">
              <a:defRPr baseline="0"/>
            </a:lvl6pPr>
            <a:lvl7pPr marL="1692147">
              <a:defRPr baseline="0"/>
            </a:lvl7pPr>
            <a:lvl8pPr marL="1920816">
              <a:defRPr baseline="0"/>
            </a:lvl8pPr>
            <a:lvl9pPr marL="2149485">
              <a:defRPr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Date Placeholder 3"/>
          <p:cNvSpPr>
            <a:spLocks noGrp="1"/>
          </p:cNvSpPr>
          <p:nvPr>
            <p:ph type="dt" sz="half" idx="10"/>
          </p:nvPr>
        </p:nvSpPr>
        <p:spPr/>
        <p:txBody>
          <a:bodyPr/>
          <a:lstStyle/>
          <a:p>
            <a:fld id="{9AFE8FB1-0A7A-443E-AAF7-31D4FA1AA312}" type="datetimeFigureOut">
              <a:rPr lang="en-US"/>
              <a:t>10/18/21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5309" y="4724400"/>
            <a:ext cx="8634184"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p>
          </p:txBody>
        </p:sp>
      </p:grpSp>
      <p:sp>
        <p:nvSpPr>
          <p:cNvPr id="2" name="Title 1"/>
          <p:cNvSpPr>
            <a:spLocks noGrp="1"/>
          </p:cNvSpPr>
          <p:nvPr>
            <p:ph type="title"/>
          </p:nvPr>
        </p:nvSpPr>
        <p:spPr>
          <a:xfrm>
            <a:off x="1522810" y="1905000"/>
            <a:ext cx="9146382" cy="2667000"/>
          </a:xfrm>
        </p:spPr>
        <p:txBody>
          <a:bodyPr anchor="b">
            <a:noAutofit/>
          </a:bodyPr>
          <a:lstStyle>
            <a:lvl1pPr algn="l">
              <a:defRPr sz="4401" b="0" cap="none" baseline="0"/>
            </a:lvl1pPr>
          </a:lstStyle>
          <a:p>
            <a:r>
              <a:t>Click to edit Master title style</a:t>
            </a:r>
          </a:p>
        </p:txBody>
      </p:sp>
      <p:sp>
        <p:nvSpPr>
          <p:cNvPr id="3" name="Text Placeholder 2"/>
          <p:cNvSpPr>
            <a:spLocks noGrp="1"/>
          </p:cNvSpPr>
          <p:nvPr>
            <p:ph type="body" idx="1"/>
          </p:nvPr>
        </p:nvSpPr>
        <p:spPr>
          <a:xfrm>
            <a:off x="1522810" y="5102526"/>
            <a:ext cx="9146381" cy="1069675"/>
          </a:xfrm>
        </p:spPr>
        <p:txBody>
          <a:bodyPr anchor="t">
            <a:normAutofit/>
          </a:bodyPr>
          <a:lstStyle>
            <a:lvl1pPr marL="0" indent="0">
              <a:spcBef>
                <a:spcPts val="0"/>
              </a:spcBef>
              <a:buNone/>
              <a:defRPr sz="2401">
                <a:solidFill>
                  <a:schemeClr val="tx1">
                    <a:tint val="75000"/>
                  </a:schemeClr>
                </a:solidFill>
              </a:defRPr>
            </a:lvl1pPr>
            <a:lvl2pPr marL="457337" indent="0">
              <a:buNone/>
              <a:defRPr sz="1801">
                <a:solidFill>
                  <a:schemeClr val="tx1">
                    <a:tint val="75000"/>
                  </a:schemeClr>
                </a:solidFill>
              </a:defRPr>
            </a:lvl2pPr>
            <a:lvl3pPr marL="914674" indent="0">
              <a:buNone/>
              <a:defRPr sz="1600">
                <a:solidFill>
                  <a:schemeClr val="tx1">
                    <a:tint val="75000"/>
                  </a:schemeClr>
                </a:solidFill>
              </a:defRPr>
            </a:lvl3pPr>
            <a:lvl4pPr marL="1372011" indent="0">
              <a:buNone/>
              <a:defRPr sz="1400">
                <a:solidFill>
                  <a:schemeClr val="tx1">
                    <a:tint val="75000"/>
                  </a:schemeClr>
                </a:solidFill>
              </a:defRPr>
            </a:lvl4pPr>
            <a:lvl5pPr marL="1829349" indent="0">
              <a:buNone/>
              <a:defRPr sz="1400">
                <a:solidFill>
                  <a:schemeClr val="tx1">
                    <a:tint val="75000"/>
                  </a:schemeClr>
                </a:solidFill>
              </a:defRPr>
            </a:lvl5pPr>
            <a:lvl6pPr marL="2286686" indent="0">
              <a:buNone/>
              <a:defRPr sz="1400">
                <a:solidFill>
                  <a:schemeClr val="tx1">
                    <a:tint val="75000"/>
                  </a:schemeClr>
                </a:solidFill>
              </a:defRPr>
            </a:lvl6pPr>
            <a:lvl7pPr marL="2744023" indent="0">
              <a:buNone/>
              <a:defRPr sz="1400">
                <a:solidFill>
                  <a:schemeClr val="tx1">
                    <a:tint val="75000"/>
                  </a:schemeClr>
                </a:solidFill>
              </a:defRPr>
            </a:lvl7pPr>
            <a:lvl8pPr marL="3201360" indent="0">
              <a:buNone/>
              <a:defRPr sz="1400">
                <a:solidFill>
                  <a:schemeClr val="tx1">
                    <a:tint val="75000"/>
                  </a:schemeClr>
                </a:solidFill>
              </a:defRPr>
            </a:lvl8pPr>
            <a:lvl9pPr marL="3658697" indent="0">
              <a:buNone/>
              <a:defRPr sz="1400">
                <a:solidFill>
                  <a:schemeClr val="tx1">
                    <a:tint val="75000"/>
                  </a:schemeClr>
                </a:solidFill>
              </a:defRPr>
            </a:lvl9pPr>
          </a:lstStyle>
          <a:p>
            <a:pPr lvl="0"/>
            <a:r>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10/18/21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810" y="1514475"/>
            <a:ext cx="10572328"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sp>
        <p:nvSpPr>
          <p:cNvPr id="2" name="Title 1"/>
          <p:cNvSpPr>
            <a:spLocks noGrp="1"/>
          </p:cNvSpPr>
          <p:nvPr>
            <p:ph type="title"/>
          </p:nvPr>
        </p:nvSpPr>
        <p:spPr>
          <a:xfrm>
            <a:off x="1522811" y="274638"/>
            <a:ext cx="9146380" cy="1020762"/>
          </a:xfrm>
        </p:spPr>
        <p:txBody>
          <a:bodyPr/>
          <a:lstStyle/>
          <a:p>
            <a:r>
              <a:t>Click to edit Master title style</a:t>
            </a:r>
          </a:p>
        </p:txBody>
      </p:sp>
      <p:sp>
        <p:nvSpPr>
          <p:cNvPr id="3" name="Content Placeholder 2"/>
          <p:cNvSpPr>
            <a:spLocks noGrp="1"/>
          </p:cNvSpPr>
          <p:nvPr>
            <p:ph sz="half" idx="1"/>
          </p:nvPr>
        </p:nvSpPr>
        <p:spPr>
          <a:xfrm>
            <a:off x="1522810" y="1905000"/>
            <a:ext cx="4420750" cy="4267200"/>
          </a:xfrm>
        </p:spPr>
        <p:txBody>
          <a:bodyPr>
            <a:normAutofit/>
          </a:bodyPr>
          <a:lstStyle>
            <a:lvl1pPr>
              <a:defRPr sz="2401"/>
            </a:lvl1pPr>
            <a:lvl2pPr>
              <a:defRPr sz="2001"/>
            </a:lvl2pPr>
            <a:lvl3pPr>
              <a:defRPr sz="1801"/>
            </a:lvl3pPr>
            <a:lvl4pPr>
              <a:defRPr sz="1600"/>
            </a:lvl4pPr>
            <a:lvl5pPr>
              <a:defRPr sz="1600"/>
            </a:lvl5pPr>
            <a:lvl6pPr marL="1957403">
              <a:defRPr sz="1600"/>
            </a:lvl6pPr>
            <a:lvl7pPr marL="1957403">
              <a:defRPr sz="1600" baseline="0"/>
            </a:lvl7pPr>
            <a:lvl8pPr marL="1957403">
              <a:defRPr sz="1600" baseline="0"/>
            </a:lvl8pPr>
            <a:lvl9pPr marL="1957403">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Content Placeholder 3"/>
          <p:cNvSpPr>
            <a:spLocks noGrp="1"/>
          </p:cNvSpPr>
          <p:nvPr>
            <p:ph sz="half" idx="2"/>
          </p:nvPr>
        </p:nvSpPr>
        <p:spPr>
          <a:xfrm>
            <a:off x="6248442" y="1905000"/>
            <a:ext cx="4420749" cy="4267200"/>
          </a:xfrm>
        </p:spPr>
        <p:txBody>
          <a:bodyPr>
            <a:normAutofit/>
          </a:bodyPr>
          <a:lstStyle>
            <a:lvl1pPr>
              <a:defRPr sz="2401"/>
            </a:lvl1pPr>
            <a:lvl2pPr>
              <a:defRPr sz="2001"/>
            </a:lvl2pPr>
            <a:lvl3pPr>
              <a:defRPr sz="1801"/>
            </a:lvl3pPr>
            <a:lvl4pPr>
              <a:defRPr sz="1600"/>
            </a:lvl4pPr>
            <a:lvl5pPr>
              <a:defRPr sz="1600"/>
            </a:lvl5pPr>
            <a:lvl6pPr marL="1957403">
              <a:defRPr sz="1600"/>
            </a:lvl6pPr>
            <a:lvl7pPr marL="1957403">
              <a:defRPr sz="1600"/>
            </a:lvl7pPr>
            <a:lvl8pPr marL="1957403">
              <a:defRPr sz="1600" baseline="0"/>
            </a:lvl8pPr>
            <a:lvl9pPr marL="1957403">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Date Placeholder 4"/>
          <p:cNvSpPr>
            <a:spLocks noGrp="1"/>
          </p:cNvSpPr>
          <p:nvPr>
            <p:ph type="dt" sz="half" idx="10"/>
          </p:nvPr>
        </p:nvSpPr>
        <p:spPr/>
        <p:txBody>
          <a:bodyPr/>
          <a:lstStyle/>
          <a:p>
            <a:fld id="{9AFE8FB1-0A7A-443E-AAF7-31D4FA1AA312}" type="datetimeFigureOut">
              <a:rPr lang="en-US"/>
              <a:t>10/18/21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810" y="1514475"/>
            <a:ext cx="10572328"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sp>
        <p:nvSpPr>
          <p:cNvPr id="2" name="Title 1"/>
          <p:cNvSpPr>
            <a:spLocks noGrp="1"/>
          </p:cNvSpPr>
          <p:nvPr>
            <p:ph type="title"/>
          </p:nvPr>
        </p:nvSpPr>
        <p:spPr>
          <a:xfrm>
            <a:off x="1522811" y="274638"/>
            <a:ext cx="9146380" cy="1020762"/>
          </a:xfrm>
        </p:spPr>
        <p:txBody>
          <a:bodyPr/>
          <a:lstStyle>
            <a:lvl1pPr>
              <a:defRPr/>
            </a:lvl1pPr>
          </a:lstStyle>
          <a:p>
            <a:r>
              <a:t>Click to edit Master title style</a:t>
            </a:r>
          </a:p>
        </p:txBody>
      </p:sp>
      <p:sp>
        <p:nvSpPr>
          <p:cNvPr id="3" name="Text Placeholder 2"/>
          <p:cNvSpPr>
            <a:spLocks noGrp="1"/>
          </p:cNvSpPr>
          <p:nvPr>
            <p:ph type="body" idx="1"/>
          </p:nvPr>
        </p:nvSpPr>
        <p:spPr>
          <a:xfrm>
            <a:off x="1522810" y="1905000"/>
            <a:ext cx="4417702" cy="762000"/>
          </a:xfrm>
        </p:spPr>
        <p:txBody>
          <a:bodyPr anchor="ctr"/>
          <a:lstStyle>
            <a:lvl1pPr marL="0" indent="0">
              <a:spcBef>
                <a:spcPts val="0"/>
              </a:spcBef>
              <a:buNone/>
              <a:defRPr sz="2401" b="0"/>
            </a:lvl1pPr>
            <a:lvl2pPr marL="457337" indent="0">
              <a:buNone/>
              <a:defRPr sz="2001" b="1"/>
            </a:lvl2pPr>
            <a:lvl3pPr marL="914674" indent="0">
              <a:buNone/>
              <a:defRPr sz="1801" b="1"/>
            </a:lvl3pPr>
            <a:lvl4pPr marL="1372011" indent="0">
              <a:buNone/>
              <a:defRPr sz="1600" b="1"/>
            </a:lvl4pPr>
            <a:lvl5pPr marL="1829349" indent="0">
              <a:buNone/>
              <a:defRPr sz="1600" b="1"/>
            </a:lvl5pPr>
            <a:lvl6pPr marL="2286686" indent="0">
              <a:buNone/>
              <a:defRPr sz="1600" b="1"/>
            </a:lvl6pPr>
            <a:lvl7pPr marL="2744023" indent="0">
              <a:buNone/>
              <a:defRPr sz="1600" b="1"/>
            </a:lvl7pPr>
            <a:lvl8pPr marL="3201360" indent="0">
              <a:buNone/>
              <a:defRPr sz="1600" b="1"/>
            </a:lvl8pPr>
            <a:lvl9pPr marL="3658697" indent="0">
              <a:buNone/>
              <a:defRPr sz="1600" b="1"/>
            </a:lvl9pPr>
          </a:lstStyle>
          <a:p>
            <a:pPr lvl="0"/>
            <a:r>
              <a:t>Click to edit Master text styles</a:t>
            </a:r>
          </a:p>
        </p:txBody>
      </p:sp>
      <p:sp>
        <p:nvSpPr>
          <p:cNvPr id="4" name="Content Placeholder 3"/>
          <p:cNvSpPr>
            <a:spLocks noGrp="1"/>
          </p:cNvSpPr>
          <p:nvPr>
            <p:ph sz="half" idx="2"/>
          </p:nvPr>
        </p:nvSpPr>
        <p:spPr>
          <a:xfrm>
            <a:off x="1522810" y="2819400"/>
            <a:ext cx="4417702" cy="3352801"/>
          </a:xfrm>
        </p:spPr>
        <p:txBody>
          <a:bodyPr/>
          <a:lstStyle>
            <a:lvl1pPr>
              <a:defRPr sz="2401"/>
            </a:lvl1pPr>
            <a:lvl2pPr>
              <a:defRPr sz="2001"/>
            </a:lvl2pPr>
            <a:lvl3pPr>
              <a:defRPr sz="1801"/>
            </a:lvl3pPr>
            <a:lvl4pPr>
              <a:defRPr sz="1600"/>
            </a:lvl4pPr>
            <a:lvl5pPr>
              <a:defRPr sz="1600"/>
            </a:lvl5pPr>
            <a:lvl6pPr marL="1957403">
              <a:defRPr sz="1600"/>
            </a:lvl6pPr>
            <a:lvl7pPr marL="1957403">
              <a:defRPr sz="1600" baseline="0"/>
            </a:lvl7pPr>
            <a:lvl8pPr marL="1957403">
              <a:defRPr sz="1600" baseline="0"/>
            </a:lvl8pPr>
            <a:lvl9pPr marL="1957403">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5" name="Text Placeholder 4"/>
          <p:cNvSpPr>
            <a:spLocks noGrp="1"/>
          </p:cNvSpPr>
          <p:nvPr>
            <p:ph type="body" sz="quarter" idx="3"/>
          </p:nvPr>
        </p:nvSpPr>
        <p:spPr>
          <a:xfrm>
            <a:off x="6251488" y="1905000"/>
            <a:ext cx="4417702" cy="762000"/>
          </a:xfrm>
        </p:spPr>
        <p:txBody>
          <a:bodyPr anchor="ctr"/>
          <a:lstStyle>
            <a:lvl1pPr marL="0" indent="0">
              <a:spcBef>
                <a:spcPts val="0"/>
              </a:spcBef>
              <a:buNone/>
              <a:defRPr sz="2401" b="0"/>
            </a:lvl1pPr>
            <a:lvl2pPr marL="457337" indent="0">
              <a:buNone/>
              <a:defRPr sz="2001" b="1"/>
            </a:lvl2pPr>
            <a:lvl3pPr marL="914674" indent="0">
              <a:buNone/>
              <a:defRPr sz="1801" b="1"/>
            </a:lvl3pPr>
            <a:lvl4pPr marL="1372011" indent="0">
              <a:buNone/>
              <a:defRPr sz="1600" b="1"/>
            </a:lvl4pPr>
            <a:lvl5pPr marL="1829349" indent="0">
              <a:buNone/>
              <a:defRPr sz="1600" b="1"/>
            </a:lvl5pPr>
            <a:lvl6pPr marL="2286686" indent="0">
              <a:buNone/>
              <a:defRPr sz="1600" b="1"/>
            </a:lvl6pPr>
            <a:lvl7pPr marL="2744023" indent="0">
              <a:buNone/>
              <a:defRPr sz="1600" b="1"/>
            </a:lvl7pPr>
            <a:lvl8pPr marL="3201360" indent="0">
              <a:buNone/>
              <a:defRPr sz="1600" b="1"/>
            </a:lvl8pPr>
            <a:lvl9pPr marL="3658697" indent="0">
              <a:buNone/>
              <a:defRPr sz="1600" b="1"/>
            </a:lvl9pPr>
          </a:lstStyle>
          <a:p>
            <a:pPr lvl="0"/>
            <a:r>
              <a:t>Click to edit Master text styles</a:t>
            </a:r>
          </a:p>
        </p:txBody>
      </p:sp>
      <p:sp>
        <p:nvSpPr>
          <p:cNvPr id="6" name="Content Placeholder 5"/>
          <p:cNvSpPr>
            <a:spLocks noGrp="1"/>
          </p:cNvSpPr>
          <p:nvPr>
            <p:ph sz="quarter" idx="4"/>
          </p:nvPr>
        </p:nvSpPr>
        <p:spPr>
          <a:xfrm>
            <a:off x="6251488" y="2819400"/>
            <a:ext cx="4417702" cy="3352801"/>
          </a:xfrm>
        </p:spPr>
        <p:txBody>
          <a:bodyPr/>
          <a:lstStyle>
            <a:lvl1pPr>
              <a:defRPr sz="2401"/>
            </a:lvl1pPr>
            <a:lvl2pPr>
              <a:defRPr sz="2001"/>
            </a:lvl2pPr>
            <a:lvl3pPr>
              <a:defRPr sz="1801"/>
            </a:lvl3pPr>
            <a:lvl4pPr>
              <a:defRPr sz="1600"/>
            </a:lvl4pPr>
            <a:lvl5pPr marL="1957403">
              <a:defRPr sz="1600"/>
            </a:lvl5pPr>
            <a:lvl6pPr marL="1957403">
              <a:defRPr sz="1600"/>
            </a:lvl6pPr>
            <a:lvl7pPr marL="1957403">
              <a:defRPr sz="1600"/>
            </a:lvl7pPr>
            <a:lvl8pPr marL="1957403">
              <a:defRPr sz="1600"/>
            </a:lvl8pPr>
            <a:lvl9pPr marL="1957403">
              <a:defRPr sz="1600"/>
            </a:lvl9pPr>
          </a:lstStyle>
          <a:p>
            <a:pPr lvl="0"/>
            <a:r>
              <a:t>Click to edit Master text styles</a:t>
            </a:r>
          </a:p>
          <a:p>
            <a:pPr lvl="1"/>
            <a:r>
              <a:t>Second level</a:t>
            </a:r>
          </a:p>
          <a:p>
            <a:pPr lvl="2"/>
            <a:r>
              <a:t>Third level</a:t>
            </a:r>
          </a:p>
          <a:p>
            <a:pPr lvl="3"/>
            <a:r>
              <a:t>Fourth level</a:t>
            </a:r>
          </a:p>
          <a:p>
            <a:pPr lvl="4"/>
            <a:r>
              <a:t>Fifth level</a:t>
            </a:r>
          </a:p>
        </p:txBody>
      </p:sp>
      <p:sp>
        <p:nvSpPr>
          <p:cNvPr id="7" name="Date Placeholder 6"/>
          <p:cNvSpPr>
            <a:spLocks noGrp="1"/>
          </p:cNvSpPr>
          <p:nvPr>
            <p:ph type="dt" sz="half" idx="10"/>
          </p:nvPr>
        </p:nvSpPr>
        <p:spPr/>
        <p:txBody>
          <a:bodyPr/>
          <a:lstStyle/>
          <a:p>
            <a:fld id="{9AFE8FB1-0A7A-443E-AAF7-31D4FA1AA312}" type="datetimeFigureOut">
              <a:rPr lang="en-US"/>
              <a:t>10/18/21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810" y="1514475"/>
            <a:ext cx="10572328"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sp>
        <p:nvSpPr>
          <p:cNvPr id="2" name="Title 1"/>
          <p:cNvSpPr>
            <a:spLocks noGrp="1"/>
          </p:cNvSpPr>
          <p:nvPr>
            <p:ph type="title"/>
          </p:nvPr>
        </p:nvSpPr>
        <p:spPr/>
        <p:txBody>
          <a:bodyPr/>
          <a:lstStyle/>
          <a:p>
            <a:r>
              <a:t>Click to edit Master title style</a:t>
            </a:r>
          </a:p>
        </p:txBody>
      </p:sp>
      <p:sp>
        <p:nvSpPr>
          <p:cNvPr id="3" name="Date Placeholder 2"/>
          <p:cNvSpPr>
            <a:spLocks noGrp="1"/>
          </p:cNvSpPr>
          <p:nvPr>
            <p:ph type="dt" sz="half" idx="10"/>
          </p:nvPr>
        </p:nvSpPr>
        <p:spPr/>
        <p:txBody>
          <a:bodyPr/>
          <a:lstStyle/>
          <a:p>
            <a:fld id="{9AFE8FB1-0A7A-443E-AAF7-31D4FA1AA312}" type="datetimeFigureOut">
              <a:rPr lang="en-US"/>
              <a:t>10/18/21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10/18/21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8990" y="1630822"/>
            <a:ext cx="6292667"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grpSp>
      </p:grpSp>
      <p:sp>
        <p:nvSpPr>
          <p:cNvPr id="2" name="Title 1"/>
          <p:cNvSpPr>
            <a:spLocks noGrp="1"/>
          </p:cNvSpPr>
          <p:nvPr>
            <p:ph type="title"/>
          </p:nvPr>
        </p:nvSpPr>
        <p:spPr>
          <a:xfrm>
            <a:off x="1522811" y="274638"/>
            <a:ext cx="9146380" cy="1020762"/>
          </a:xfrm>
        </p:spPr>
        <p:txBody>
          <a:bodyPr anchor="b">
            <a:noAutofit/>
          </a:bodyPr>
          <a:lstStyle>
            <a:lvl1pPr algn="l">
              <a:defRPr sz="3201" b="0"/>
            </a:lvl1pPr>
          </a:lstStyle>
          <a:p>
            <a:r>
              <a:t>Click to edit Master title style</a:t>
            </a:r>
          </a:p>
        </p:txBody>
      </p:sp>
      <p:sp>
        <p:nvSpPr>
          <p:cNvPr id="3" name="Content Placeholder 2"/>
          <p:cNvSpPr>
            <a:spLocks noGrp="1"/>
          </p:cNvSpPr>
          <p:nvPr>
            <p:ph idx="1"/>
          </p:nvPr>
        </p:nvSpPr>
        <p:spPr>
          <a:xfrm>
            <a:off x="4711249" y="1905000"/>
            <a:ext cx="5670757" cy="4038600"/>
          </a:xfrm>
        </p:spPr>
        <p:txBody>
          <a:bodyPr>
            <a:normAutofit/>
          </a:bodyPr>
          <a:lstStyle>
            <a:lvl1pPr>
              <a:defRPr sz="2401"/>
            </a:lvl1pPr>
            <a:lvl2pPr>
              <a:defRPr sz="2001"/>
            </a:lvl2pPr>
            <a:lvl3pPr>
              <a:defRPr sz="1801"/>
            </a:lvl3pPr>
            <a:lvl4pPr>
              <a:defRPr sz="1600"/>
            </a:lvl4pPr>
            <a:lvl5pPr>
              <a:defRPr sz="1600"/>
            </a:lvl5pPr>
            <a:lvl6pPr>
              <a:defRPr sz="1600"/>
            </a:lvl6pPr>
            <a:lvl7pPr>
              <a:defRPr sz="1600" baseline="0"/>
            </a:lvl7pPr>
            <a:lvl8pPr>
              <a:defRPr sz="1600" baseline="0"/>
            </a:lvl8pPr>
            <a:lvl9pPr>
              <a:defRPr sz="1600" baseline="0"/>
            </a:lvl9pPr>
          </a:lstStyle>
          <a:p>
            <a:pPr lvl="0"/>
            <a:r>
              <a:t>Click to edit Master text styles</a:t>
            </a:r>
          </a:p>
          <a:p>
            <a:pPr lvl="1"/>
            <a:r>
              <a:t>Second level</a:t>
            </a:r>
          </a:p>
          <a:p>
            <a:pPr lvl="2"/>
            <a:r>
              <a:t>Third level</a:t>
            </a:r>
          </a:p>
          <a:p>
            <a:pPr lvl="3"/>
            <a:r>
              <a:t>Fourth level</a:t>
            </a:r>
          </a:p>
          <a:p>
            <a:pPr lvl="4"/>
            <a:r>
              <a:t>Fifth level</a:t>
            </a:r>
          </a:p>
        </p:txBody>
      </p:sp>
      <p:sp>
        <p:nvSpPr>
          <p:cNvPr id="4" name="Text Placeholder 3"/>
          <p:cNvSpPr>
            <a:spLocks noGrp="1"/>
          </p:cNvSpPr>
          <p:nvPr>
            <p:ph type="body" sz="half" idx="2"/>
          </p:nvPr>
        </p:nvSpPr>
        <p:spPr>
          <a:xfrm>
            <a:off x="1522809" y="3429000"/>
            <a:ext cx="2743915" cy="2743200"/>
          </a:xfrm>
        </p:spPr>
        <p:txBody>
          <a:bodyPr anchor="b">
            <a:normAutofit/>
          </a:bodyPr>
          <a:lstStyle>
            <a:lvl1pPr marL="0" indent="0">
              <a:spcBef>
                <a:spcPts val="1200"/>
              </a:spcBef>
              <a:buNone/>
              <a:defRPr sz="1600"/>
            </a:lvl1pPr>
            <a:lvl2pPr marL="457337" indent="0">
              <a:buNone/>
              <a:defRPr sz="1200"/>
            </a:lvl2pPr>
            <a:lvl3pPr marL="914674" indent="0">
              <a:buNone/>
              <a:defRPr sz="1000"/>
            </a:lvl3pPr>
            <a:lvl4pPr marL="1372011" indent="0">
              <a:buNone/>
              <a:defRPr sz="900"/>
            </a:lvl4pPr>
            <a:lvl5pPr marL="1829349" indent="0">
              <a:buNone/>
              <a:defRPr sz="900"/>
            </a:lvl5pPr>
            <a:lvl6pPr marL="2286686" indent="0">
              <a:buNone/>
              <a:defRPr sz="900"/>
            </a:lvl6pPr>
            <a:lvl7pPr marL="2744023" indent="0">
              <a:buNone/>
              <a:defRPr sz="900"/>
            </a:lvl7pPr>
            <a:lvl8pPr marL="3201360" indent="0">
              <a:buNone/>
              <a:defRPr sz="900"/>
            </a:lvl8pPr>
            <a:lvl9pPr marL="3658697"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10/18/21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877" y="1630822"/>
            <a:ext cx="6292667"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sz="1801">
                    <a:ln>
                      <a:noFill/>
                    </a:ln>
                  </a:endParaRPr>
                </a:p>
              </p:txBody>
            </p:sp>
          </p:grpSp>
        </p:grpSp>
      </p:grpSp>
      <p:sp>
        <p:nvSpPr>
          <p:cNvPr id="2" name="Title 1"/>
          <p:cNvSpPr>
            <a:spLocks noGrp="1"/>
          </p:cNvSpPr>
          <p:nvPr>
            <p:ph type="title"/>
          </p:nvPr>
        </p:nvSpPr>
        <p:spPr>
          <a:xfrm>
            <a:off x="1522811" y="274638"/>
            <a:ext cx="9146380" cy="1020762"/>
          </a:xfrm>
        </p:spPr>
        <p:txBody>
          <a:bodyPr anchor="b">
            <a:noAutofit/>
          </a:bodyPr>
          <a:lstStyle>
            <a:lvl1pPr algn="l">
              <a:defRPr sz="3201" b="0"/>
            </a:lvl1pPr>
          </a:lstStyle>
          <a:p>
            <a:r>
              <a:t>Click to edit Master title style</a:t>
            </a:r>
          </a:p>
        </p:txBody>
      </p:sp>
      <p:sp>
        <p:nvSpPr>
          <p:cNvPr id="3" name="Picture Placeholder 2"/>
          <p:cNvSpPr>
            <a:spLocks noGrp="1"/>
          </p:cNvSpPr>
          <p:nvPr>
            <p:ph type="pic" idx="1"/>
          </p:nvPr>
        </p:nvSpPr>
        <p:spPr>
          <a:xfrm>
            <a:off x="1746293" y="1884311"/>
            <a:ext cx="5670757" cy="4041648"/>
          </a:xfrm>
          <a:solidFill>
            <a:schemeClr val="bg1"/>
          </a:solidFill>
        </p:spPr>
        <p:txBody>
          <a:bodyPr tIns="914400">
            <a:normAutofit/>
          </a:bodyPr>
          <a:lstStyle>
            <a:lvl1pPr marL="0" indent="0" algn="ctr">
              <a:buNone/>
              <a:defRPr sz="2401"/>
            </a:lvl1pPr>
            <a:lvl2pPr marL="457337" indent="0">
              <a:buNone/>
              <a:defRPr sz="2801"/>
            </a:lvl2pPr>
            <a:lvl3pPr marL="914674" indent="0">
              <a:buNone/>
              <a:defRPr sz="2401"/>
            </a:lvl3pPr>
            <a:lvl4pPr marL="1372011" indent="0">
              <a:buNone/>
              <a:defRPr sz="2001"/>
            </a:lvl4pPr>
            <a:lvl5pPr marL="1829349" indent="0">
              <a:buNone/>
              <a:defRPr sz="2001"/>
            </a:lvl5pPr>
            <a:lvl6pPr marL="2286686" indent="0">
              <a:buNone/>
              <a:defRPr sz="2001"/>
            </a:lvl6pPr>
            <a:lvl7pPr marL="2744023" indent="0">
              <a:buNone/>
              <a:defRPr sz="2001"/>
            </a:lvl7pPr>
            <a:lvl8pPr marL="3201360" indent="0">
              <a:buNone/>
              <a:defRPr sz="2001"/>
            </a:lvl8pPr>
            <a:lvl9pPr marL="3658697" indent="0">
              <a:buNone/>
              <a:defRPr sz="2001"/>
            </a:lvl9pPr>
          </a:lstStyle>
          <a:p>
            <a:r>
              <a:t>Click icon to add picture</a:t>
            </a:r>
          </a:p>
        </p:txBody>
      </p:sp>
      <p:sp>
        <p:nvSpPr>
          <p:cNvPr id="4" name="Text Placeholder 3"/>
          <p:cNvSpPr>
            <a:spLocks noGrp="1"/>
          </p:cNvSpPr>
          <p:nvPr>
            <p:ph type="body" sz="half" idx="2"/>
          </p:nvPr>
        </p:nvSpPr>
        <p:spPr>
          <a:xfrm>
            <a:off x="7908018" y="3411748"/>
            <a:ext cx="2743915" cy="2743200"/>
          </a:xfrm>
        </p:spPr>
        <p:txBody>
          <a:bodyPr anchor="b">
            <a:normAutofit/>
          </a:bodyPr>
          <a:lstStyle>
            <a:lvl1pPr marL="0" indent="0">
              <a:spcBef>
                <a:spcPts val="1200"/>
              </a:spcBef>
              <a:buNone/>
              <a:defRPr sz="1600"/>
            </a:lvl1pPr>
            <a:lvl2pPr marL="457337" indent="0">
              <a:buNone/>
              <a:defRPr sz="1200"/>
            </a:lvl2pPr>
            <a:lvl3pPr marL="914674" indent="0">
              <a:buNone/>
              <a:defRPr sz="1000"/>
            </a:lvl3pPr>
            <a:lvl4pPr marL="1372011" indent="0">
              <a:buNone/>
              <a:defRPr sz="900"/>
            </a:lvl4pPr>
            <a:lvl5pPr marL="1829349" indent="0">
              <a:buNone/>
              <a:defRPr sz="900"/>
            </a:lvl5pPr>
            <a:lvl6pPr marL="2286686" indent="0">
              <a:buNone/>
              <a:defRPr sz="900"/>
            </a:lvl6pPr>
            <a:lvl7pPr marL="2744023" indent="0">
              <a:buNone/>
              <a:defRPr sz="900"/>
            </a:lvl7pPr>
            <a:lvl8pPr marL="3201360" indent="0">
              <a:buNone/>
              <a:defRPr sz="900"/>
            </a:lvl8pPr>
            <a:lvl9pPr marL="3658697" indent="0">
              <a:buNone/>
              <a:defRPr sz="900"/>
            </a:lvl9pPr>
          </a:lstStyle>
          <a:p>
            <a:pPr lvl="0"/>
            <a:r>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10/18/21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811" y="274638"/>
            <a:ext cx="9146380" cy="1020762"/>
          </a:xfrm>
          <a:prstGeom prst="rect">
            <a:avLst/>
          </a:prstGeom>
        </p:spPr>
        <p:txBody>
          <a:bodyPr vert="horz" lIns="91440" tIns="45720" rIns="91440" bIns="45720" rtlCol="0" anchor="b">
            <a:normAutofit/>
          </a:bodyPr>
          <a:lstStyle/>
          <a:p>
            <a:r>
              <a:t>Click to edit Master title style</a:t>
            </a:r>
          </a:p>
        </p:txBody>
      </p:sp>
      <p:sp>
        <p:nvSpPr>
          <p:cNvPr id="3" name="Text Placeholder 2"/>
          <p:cNvSpPr>
            <a:spLocks noGrp="1"/>
          </p:cNvSpPr>
          <p:nvPr>
            <p:ph type="body" idx="1"/>
          </p:nvPr>
        </p:nvSpPr>
        <p:spPr>
          <a:xfrm>
            <a:off x="1522811" y="1905000"/>
            <a:ext cx="9146382" cy="4267200"/>
          </a:xfrm>
          <a:prstGeom prst="rect">
            <a:avLst/>
          </a:prstGeom>
        </p:spPr>
        <p:txBody>
          <a:bodyPr vert="horz" lIns="91440" tIns="45720" rIns="91440" bIns="4572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4" name="Date Placeholder 3"/>
          <p:cNvSpPr>
            <a:spLocks noGrp="1"/>
          </p:cNvSpPr>
          <p:nvPr>
            <p:ph type="dt" sz="half" idx="2"/>
          </p:nvPr>
        </p:nvSpPr>
        <p:spPr>
          <a:xfrm>
            <a:off x="8077716" y="6400801"/>
            <a:ext cx="1244183"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10/18/21</a:t>
            </a:fld>
            <a:endParaRPr/>
          </a:p>
        </p:txBody>
      </p:sp>
      <p:sp>
        <p:nvSpPr>
          <p:cNvPr id="5" name="Footer Placeholder 4"/>
          <p:cNvSpPr>
            <a:spLocks noGrp="1"/>
          </p:cNvSpPr>
          <p:nvPr>
            <p:ph type="ftr" sz="quarter" idx="3"/>
          </p:nvPr>
        </p:nvSpPr>
        <p:spPr>
          <a:xfrm>
            <a:off x="1522810" y="6400801"/>
            <a:ext cx="6326246"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5893" y="6400801"/>
            <a:ext cx="1143300"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Endodontic Outcome and Prognosis</a:t>
            </a:r>
          </a:p>
        </p:txBody>
      </p:sp>
      <p:sp>
        <p:nvSpPr>
          <p:cNvPr id="3" name="Subtitle 2"/>
          <p:cNvSpPr>
            <a:spLocks noGrp="1"/>
          </p:cNvSpPr>
          <p:nvPr>
            <p:ph type="subTitle" idx="1"/>
          </p:nvPr>
        </p:nvSpPr>
        <p:spPr/>
        <p:txBody>
          <a:bodyPr vert="horz" lIns="91464" tIns="45732" rIns="91464" bIns="45732" rtlCol="0" anchor="t">
            <a:normAutofit lnSpcReduction="10000"/>
          </a:bodyPr>
          <a:lstStyle/>
          <a:p>
            <a:r>
              <a:rPr lang="en-US"/>
              <a:t>Blok 21 Pre Clinic Comprehensive</a:t>
            </a:r>
          </a:p>
          <a:p>
            <a:r>
              <a:rPr lang="en-US"/>
              <a:t>Tahun Ajaran 2020/2021</a:t>
            </a:r>
          </a:p>
          <a:p>
            <a:r>
              <a:rPr lang="en-US"/>
              <a:t>Angkatan 2017</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0254C-0413-4CB2-BC4F-B3297D7FF9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10B75A-45D9-4DC3-AC37-82B43F6ECFAB}"/>
              </a:ext>
            </a:extLst>
          </p:cNvPr>
          <p:cNvSpPr>
            <a:spLocks noGrp="1"/>
          </p:cNvSpPr>
          <p:nvPr>
            <p:ph idx="1"/>
          </p:nvPr>
        </p:nvSpPr>
        <p:spPr/>
        <p:txBody>
          <a:bodyPr vert="horz" lIns="91440" tIns="45720" rIns="91440" bIns="45720" rtlCol="0" anchor="t">
            <a:normAutofit/>
          </a:bodyPr>
          <a:lstStyle/>
          <a:p>
            <a:pPr algn="just"/>
            <a:r>
              <a:rPr lang="en-US" dirty="0">
                <a:ea typeface="+mn-lt"/>
                <a:cs typeface="+mn-lt"/>
              </a:rPr>
              <a:t>the presence or absence of tenderness to palpation of adjacent soft tissues, tenderness to pressure and percussion of the tooth, signs of radiographic pulpal, and periapical changes, and responses to pulp tests.</a:t>
            </a:r>
          </a:p>
          <a:p>
            <a:pPr algn="just"/>
            <a:r>
              <a:rPr lang="en-US" dirty="0">
                <a:ea typeface="+mn-lt"/>
                <a:cs typeface="+mn-lt"/>
              </a:rPr>
              <a:t>The accuracy of pulp tests may be limited in </a:t>
            </a:r>
            <a:r>
              <a:rPr lang="en-US" dirty="0" err="1">
                <a:ea typeface="+mn-lt"/>
                <a:cs typeface="+mn-lt"/>
              </a:rPr>
              <a:t>pulpotomized</a:t>
            </a:r>
            <a:r>
              <a:rPr lang="en-US" dirty="0">
                <a:ea typeface="+mn-lt"/>
                <a:cs typeface="+mn-lt"/>
              </a:rPr>
              <a:t> teeth because of the distance of the remaining pulp tissue from the tooth’s surface.</a:t>
            </a:r>
          </a:p>
          <a:p>
            <a:pPr algn="just"/>
            <a:r>
              <a:rPr lang="en-US" dirty="0">
                <a:ea typeface="+mn-lt"/>
                <a:cs typeface="+mn-lt"/>
              </a:rPr>
              <a:t>In the case of pulp capping and pulpotomy, additional tests include radiographic verification of the presence of the calcific barrier</a:t>
            </a:r>
            <a:endParaRPr lang="en-US" dirty="0"/>
          </a:p>
        </p:txBody>
      </p:sp>
    </p:spTree>
    <p:extLst>
      <p:ext uri="{BB962C8B-B14F-4D97-AF65-F5344CB8AC3E}">
        <p14:creationId xmlns:p14="http://schemas.microsoft.com/office/powerpoint/2010/main" val="1043098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07D8-251A-4CD9-BBE2-F11424083F09}"/>
              </a:ext>
            </a:extLst>
          </p:cNvPr>
          <p:cNvSpPr>
            <a:spLocks noGrp="1"/>
          </p:cNvSpPr>
          <p:nvPr>
            <p:ph type="title"/>
          </p:nvPr>
        </p:nvSpPr>
        <p:spPr/>
        <p:txBody>
          <a:bodyPr/>
          <a:lstStyle/>
          <a:p>
            <a:r>
              <a:rPr lang="en-US" dirty="0">
                <a:ea typeface="+mj-lt"/>
                <a:cs typeface="+mj-lt"/>
              </a:rPr>
              <a:t>Outcome Measures for Nonsurgical Root Canal Treatment and Retreatment</a:t>
            </a:r>
            <a:endParaRPr lang="en-US" dirty="0"/>
          </a:p>
        </p:txBody>
      </p:sp>
      <p:sp>
        <p:nvSpPr>
          <p:cNvPr id="3" name="Content Placeholder 2">
            <a:extLst>
              <a:ext uri="{FF2B5EF4-FFF2-40B4-BE49-F238E27FC236}">
                <a16:creationId xmlns:a16="http://schemas.microsoft.com/office/drawing/2014/main" id="{FCFC9F93-C7FE-4F5B-A3E9-02B1416C81C3}"/>
              </a:ext>
            </a:extLst>
          </p:cNvPr>
          <p:cNvSpPr>
            <a:spLocks noGrp="1"/>
          </p:cNvSpPr>
          <p:nvPr>
            <p:ph idx="1"/>
          </p:nvPr>
        </p:nvSpPr>
        <p:spPr/>
        <p:txBody>
          <a:bodyPr vert="horz" lIns="91440" tIns="45720" rIns="91440" bIns="45720" rtlCol="0" anchor="t">
            <a:normAutofit fontScale="92500"/>
          </a:bodyPr>
          <a:lstStyle/>
          <a:p>
            <a:pPr algn="just"/>
            <a:r>
              <a:rPr lang="en-US" dirty="0">
                <a:ea typeface="+mn-lt"/>
                <a:cs typeface="+mn-lt"/>
              </a:rPr>
              <a:t>Root canal treatment may be employed either to prevent or resolve periapical disease</a:t>
            </a:r>
          </a:p>
          <a:p>
            <a:pPr algn="just"/>
            <a:r>
              <a:rPr lang="en-US" dirty="0">
                <a:ea typeface="+mn-lt"/>
                <a:cs typeface="+mn-lt"/>
              </a:rPr>
              <a:t>periapical lesions develop as a result of interaction between bacteria (and their by-products) and the host defenses</a:t>
            </a:r>
          </a:p>
          <a:p>
            <a:pPr algn="just"/>
            <a:r>
              <a:rPr lang="en-US" dirty="0">
                <a:ea typeface="+mn-lt"/>
                <a:cs typeface="+mn-lt"/>
              </a:rPr>
              <a:t>Incomplete removal of the infection will reduce but not eliminate the </a:t>
            </a:r>
            <a:r>
              <a:rPr lang="en-US" dirty="0" err="1">
                <a:ea typeface="+mn-lt"/>
                <a:cs typeface="+mn-lt"/>
              </a:rPr>
              <a:t>periradicular</a:t>
            </a:r>
            <a:r>
              <a:rPr lang="en-US" dirty="0">
                <a:ea typeface="+mn-lt"/>
                <a:cs typeface="+mn-lt"/>
              </a:rPr>
              <a:t> inflammatory reaction, and in fact this is generally what happens.</a:t>
            </a:r>
          </a:p>
          <a:p>
            <a:pPr algn="just"/>
            <a:r>
              <a:rPr lang="en-US" dirty="0">
                <a:ea typeface="+mn-lt"/>
                <a:cs typeface="+mn-lt"/>
              </a:rPr>
              <a:t>residual infection in the apical anatomy is typical following completion of root canal treatment and that an ongoing </a:t>
            </a:r>
            <a:r>
              <a:rPr lang="en-US" dirty="0">
                <a:solidFill>
                  <a:srgbClr val="FF0000"/>
                </a:solidFill>
                <a:ea typeface="+mn-lt"/>
                <a:cs typeface="+mn-lt"/>
              </a:rPr>
              <a:t>interaction continues between the residual infection, root filling material, and host defenses</a:t>
            </a:r>
            <a:r>
              <a:rPr lang="en-US" dirty="0">
                <a:ea typeface="+mn-lt"/>
                <a:cs typeface="+mn-lt"/>
              </a:rPr>
              <a:t>, which plays a definitive role in determining the </a:t>
            </a:r>
            <a:r>
              <a:rPr lang="en-US" dirty="0">
                <a:solidFill>
                  <a:srgbClr val="FF0000"/>
                </a:solidFill>
                <a:ea typeface="+mn-lt"/>
                <a:cs typeface="+mn-lt"/>
              </a:rPr>
              <a:t>final healing outcome.</a:t>
            </a:r>
          </a:p>
        </p:txBody>
      </p:sp>
    </p:spTree>
    <p:extLst>
      <p:ext uri="{BB962C8B-B14F-4D97-AF65-F5344CB8AC3E}">
        <p14:creationId xmlns:p14="http://schemas.microsoft.com/office/powerpoint/2010/main" val="2606751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8CB5A-012A-4FC5-B9EE-D37290F86B3C}"/>
              </a:ext>
            </a:extLst>
          </p:cNvPr>
          <p:cNvSpPr>
            <a:spLocks noGrp="1"/>
          </p:cNvSpPr>
          <p:nvPr>
            <p:ph type="title"/>
          </p:nvPr>
        </p:nvSpPr>
        <p:spPr/>
        <p:txBody>
          <a:bodyPr/>
          <a:lstStyle/>
          <a:p>
            <a:r>
              <a:rPr lang="en-US" dirty="0">
                <a:ea typeface="+mj-lt"/>
                <a:cs typeface="+mj-lt"/>
              </a:rPr>
              <a:t>Outcome Measures for Nonsurgical Root Canal Treatment and Retreatment</a:t>
            </a:r>
            <a:endParaRPr lang="en-US" dirty="0"/>
          </a:p>
        </p:txBody>
      </p:sp>
      <p:sp>
        <p:nvSpPr>
          <p:cNvPr id="3" name="Content Placeholder 2">
            <a:extLst>
              <a:ext uri="{FF2B5EF4-FFF2-40B4-BE49-F238E27FC236}">
                <a16:creationId xmlns:a16="http://schemas.microsoft.com/office/drawing/2014/main" id="{E80B17C2-3A65-4534-B76C-338D23FD8FFE}"/>
              </a:ext>
            </a:extLst>
          </p:cNvPr>
          <p:cNvSpPr>
            <a:spLocks noGrp="1"/>
          </p:cNvSpPr>
          <p:nvPr>
            <p:ph idx="1"/>
          </p:nvPr>
        </p:nvSpPr>
        <p:spPr/>
        <p:txBody>
          <a:bodyPr vert="horz" lIns="91440" tIns="45720" rIns="91440" bIns="45720" rtlCol="0" anchor="t">
            <a:normAutofit/>
          </a:bodyPr>
          <a:lstStyle/>
          <a:p>
            <a:pPr algn="just"/>
            <a:r>
              <a:rPr lang="en-US" dirty="0">
                <a:ea typeface="+mn-lt"/>
                <a:cs typeface="+mn-lt"/>
              </a:rPr>
              <a:t>The term </a:t>
            </a:r>
            <a:r>
              <a:rPr lang="en-US" b="1" i="1" dirty="0">
                <a:ea typeface="+mn-lt"/>
                <a:cs typeface="+mn-lt"/>
              </a:rPr>
              <a:t>functional retention</a:t>
            </a:r>
            <a:r>
              <a:rPr lang="en-US" dirty="0">
                <a:ea typeface="+mn-lt"/>
                <a:cs typeface="+mn-lt"/>
              </a:rPr>
              <a:t> was coined by </a:t>
            </a:r>
            <a:r>
              <a:rPr lang="en-US" i="1" dirty="0">
                <a:ea typeface="+mn-lt"/>
                <a:cs typeface="+mn-lt"/>
              </a:rPr>
              <a:t>Friedman in 2004 </a:t>
            </a:r>
            <a:r>
              <a:rPr lang="en-US" dirty="0">
                <a:ea typeface="+mn-lt"/>
                <a:cs typeface="+mn-lt"/>
              </a:rPr>
              <a:t> to mean retention of </a:t>
            </a:r>
            <a:r>
              <a:rPr lang="en-US" dirty="0">
                <a:solidFill>
                  <a:srgbClr val="FF0000"/>
                </a:solidFill>
                <a:ea typeface="+mn-lt"/>
                <a:cs typeface="+mn-lt"/>
              </a:rPr>
              <a:t>the tooth in the absence of signs and symptoms</a:t>
            </a:r>
            <a:r>
              <a:rPr lang="en-US" dirty="0">
                <a:ea typeface="+mn-lt"/>
                <a:cs typeface="+mn-lt"/>
              </a:rPr>
              <a:t> regardless of </a:t>
            </a:r>
            <a:r>
              <a:rPr lang="en-US" dirty="0">
                <a:solidFill>
                  <a:srgbClr val="FF0000"/>
                </a:solidFill>
                <a:ea typeface="+mn-lt"/>
                <a:cs typeface="+mn-lt"/>
              </a:rPr>
              <a:t>the radiographic presence of a lesion.</a:t>
            </a:r>
          </a:p>
          <a:p>
            <a:pPr algn="just"/>
            <a:r>
              <a:rPr lang="en-US" dirty="0">
                <a:ea typeface="+mn-lt"/>
                <a:cs typeface="+mn-lt"/>
              </a:rPr>
              <a:t>The term </a:t>
            </a:r>
            <a:r>
              <a:rPr lang="en-US" b="1" i="1" dirty="0">
                <a:ea typeface="+mn-lt"/>
                <a:cs typeface="+mn-lt"/>
              </a:rPr>
              <a:t>functionality</a:t>
            </a:r>
            <a:r>
              <a:rPr lang="en-US" dirty="0">
                <a:ea typeface="+mn-lt"/>
                <a:cs typeface="+mn-lt"/>
              </a:rPr>
              <a:t> should further and more specifically cover the functional </a:t>
            </a:r>
            <a:r>
              <a:rPr lang="en-US" dirty="0">
                <a:solidFill>
                  <a:srgbClr val="FF0000"/>
                </a:solidFill>
                <a:ea typeface="+mn-lt"/>
                <a:cs typeface="+mn-lt"/>
              </a:rPr>
              <a:t>utility of the tooth</a:t>
            </a:r>
            <a:r>
              <a:rPr lang="en-US" dirty="0">
                <a:ea typeface="+mn-lt"/>
                <a:cs typeface="+mn-lt"/>
              </a:rPr>
              <a:t>—that is, some patients may complain that despite the absence of specific signs and symptoms of infection or inflammation, </a:t>
            </a:r>
            <a:r>
              <a:rPr lang="en-US" i="1" dirty="0">
                <a:ea typeface="+mn-lt"/>
                <a:cs typeface="+mn-lt"/>
              </a:rPr>
              <a:t>they find it impossible to use the tooth because it “feels” weak.</a:t>
            </a:r>
          </a:p>
          <a:p>
            <a:pPr algn="just"/>
            <a:r>
              <a:rPr lang="en-US" dirty="0">
                <a:ea typeface="+mn-lt"/>
                <a:cs typeface="+mn-lt"/>
              </a:rPr>
              <a:t>Many studies consider the treatment successful only when both radiographic and clinical criteria are satisfied.</a:t>
            </a:r>
            <a:endParaRPr lang="en-US" i="1" dirty="0">
              <a:solidFill>
                <a:srgbClr val="FFFFFF"/>
              </a:solidFill>
            </a:endParaRPr>
          </a:p>
        </p:txBody>
      </p:sp>
    </p:spTree>
    <p:extLst>
      <p:ext uri="{BB962C8B-B14F-4D97-AF65-F5344CB8AC3E}">
        <p14:creationId xmlns:p14="http://schemas.microsoft.com/office/powerpoint/2010/main" val="3266634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7AE66-C86D-4E88-85D9-CF11DCDE8B93}"/>
              </a:ext>
            </a:extLst>
          </p:cNvPr>
          <p:cNvSpPr>
            <a:spLocks noGrp="1"/>
          </p:cNvSpPr>
          <p:nvPr>
            <p:ph type="title"/>
          </p:nvPr>
        </p:nvSpPr>
        <p:spPr>
          <a:xfrm>
            <a:off x="5447829" y="274638"/>
            <a:ext cx="5221362" cy="646951"/>
          </a:xfrm>
        </p:spPr>
        <p:txBody>
          <a:bodyPr/>
          <a:lstStyle/>
          <a:p>
            <a:r>
              <a:rPr lang="en-US" dirty="0"/>
              <a:t>STRINDBERG CRITERIA</a:t>
            </a:r>
          </a:p>
        </p:txBody>
      </p:sp>
      <p:graphicFrame>
        <p:nvGraphicFramePr>
          <p:cNvPr id="4" name="Table 4">
            <a:extLst>
              <a:ext uri="{FF2B5EF4-FFF2-40B4-BE49-F238E27FC236}">
                <a16:creationId xmlns:a16="http://schemas.microsoft.com/office/drawing/2014/main" id="{3A4EF506-9A1F-4E06-A3A6-1BC0D5A8C149}"/>
              </a:ext>
            </a:extLst>
          </p:cNvPr>
          <p:cNvGraphicFramePr>
            <a:graphicFrameLocks noGrp="1"/>
          </p:cNvGraphicFramePr>
          <p:nvPr>
            <p:ph idx="1"/>
            <p:extLst>
              <p:ext uri="{D42A27DB-BD31-4B8C-83A1-F6EECF244321}">
                <p14:modId xmlns:p14="http://schemas.microsoft.com/office/powerpoint/2010/main" val="2863681538"/>
              </p:ext>
            </p:extLst>
          </p:nvPr>
        </p:nvGraphicFramePr>
        <p:xfrm>
          <a:off x="388188" y="1121433"/>
          <a:ext cx="11652869" cy="5438809"/>
        </p:xfrm>
        <a:graphic>
          <a:graphicData uri="http://schemas.openxmlformats.org/drawingml/2006/table">
            <a:tbl>
              <a:tblPr firstRow="1" bandRow="1">
                <a:tableStyleId>{6E25E649-3F16-4E02-A733-19D2CDBF48F0}</a:tableStyleId>
              </a:tblPr>
              <a:tblGrid>
                <a:gridCol w="1873275">
                  <a:extLst>
                    <a:ext uri="{9D8B030D-6E8A-4147-A177-3AD203B41FA5}">
                      <a16:colId xmlns:a16="http://schemas.microsoft.com/office/drawing/2014/main" val="3384193686"/>
                    </a:ext>
                  </a:extLst>
                </a:gridCol>
                <a:gridCol w="1946734">
                  <a:extLst>
                    <a:ext uri="{9D8B030D-6E8A-4147-A177-3AD203B41FA5}">
                      <a16:colId xmlns:a16="http://schemas.microsoft.com/office/drawing/2014/main" val="2681740182"/>
                    </a:ext>
                  </a:extLst>
                </a:gridCol>
                <a:gridCol w="1820977">
                  <a:extLst>
                    <a:ext uri="{9D8B030D-6E8A-4147-A177-3AD203B41FA5}">
                      <a16:colId xmlns:a16="http://schemas.microsoft.com/office/drawing/2014/main" val="2965801222"/>
                    </a:ext>
                  </a:extLst>
                </a:gridCol>
                <a:gridCol w="2191873">
                  <a:extLst>
                    <a:ext uri="{9D8B030D-6E8A-4147-A177-3AD203B41FA5}">
                      <a16:colId xmlns:a16="http://schemas.microsoft.com/office/drawing/2014/main" val="1262578240"/>
                    </a:ext>
                  </a:extLst>
                </a:gridCol>
                <a:gridCol w="1910005">
                  <a:extLst>
                    <a:ext uri="{9D8B030D-6E8A-4147-A177-3AD203B41FA5}">
                      <a16:colId xmlns:a16="http://schemas.microsoft.com/office/drawing/2014/main" val="2669832846"/>
                    </a:ext>
                  </a:extLst>
                </a:gridCol>
                <a:gridCol w="1910005">
                  <a:extLst>
                    <a:ext uri="{9D8B030D-6E8A-4147-A177-3AD203B41FA5}">
                      <a16:colId xmlns:a16="http://schemas.microsoft.com/office/drawing/2014/main" val="2281396230"/>
                    </a:ext>
                  </a:extLst>
                </a:gridCol>
              </a:tblGrid>
              <a:tr h="780159">
                <a:tc gridSpan="2">
                  <a:txBody>
                    <a:bodyPr/>
                    <a:lstStyle/>
                    <a:p>
                      <a:pPr algn="ctr"/>
                      <a:r>
                        <a:rPr lang="en-US" dirty="0"/>
                        <a:t>Success</a:t>
                      </a:r>
                    </a:p>
                  </a:txBody>
                  <a:tcPr/>
                </a:tc>
                <a:tc hMerge="1">
                  <a:txBody>
                    <a:bodyPr/>
                    <a:lstStyle/>
                    <a:p>
                      <a:endParaRPr lang="en-US" dirty="0"/>
                    </a:p>
                  </a:txBody>
                  <a:tcPr/>
                </a:tc>
                <a:tc gridSpan="2">
                  <a:txBody>
                    <a:bodyPr/>
                    <a:lstStyle/>
                    <a:p>
                      <a:pPr algn="ctr"/>
                      <a:r>
                        <a:rPr lang="en-US" dirty="0"/>
                        <a:t>Failure</a:t>
                      </a:r>
                    </a:p>
                  </a:txBody>
                  <a:tcPr/>
                </a:tc>
                <a:tc hMerge="1">
                  <a:txBody>
                    <a:bodyPr/>
                    <a:lstStyle/>
                    <a:p>
                      <a:endParaRPr lang="en-US" dirty="0"/>
                    </a:p>
                  </a:txBody>
                  <a:tcPr/>
                </a:tc>
                <a:tc gridSpan="2">
                  <a:txBody>
                    <a:bodyPr/>
                    <a:lstStyle/>
                    <a:p>
                      <a:pPr algn="ctr"/>
                      <a:r>
                        <a:rPr lang="en-US" dirty="0"/>
                        <a:t>Uncertain</a:t>
                      </a:r>
                    </a:p>
                  </a:txBody>
                  <a:tcPr/>
                </a:tc>
                <a:tc hMerge="1">
                  <a:txBody>
                    <a:bodyPr/>
                    <a:lstStyle/>
                    <a:p>
                      <a:endParaRPr lang="en-US" dirty="0"/>
                    </a:p>
                  </a:txBody>
                  <a:tcPr/>
                </a:tc>
                <a:extLst>
                  <a:ext uri="{0D108BD9-81ED-4DB2-BD59-A6C34878D82A}">
                    <a16:rowId xmlns:a16="http://schemas.microsoft.com/office/drawing/2014/main" val="3630715704"/>
                  </a:ext>
                </a:extLst>
              </a:tr>
              <a:tr h="362216">
                <a:tc>
                  <a:txBody>
                    <a:bodyPr/>
                    <a:lstStyle/>
                    <a:p>
                      <a:pPr algn="ctr"/>
                      <a:r>
                        <a:rPr lang="en-US" sz="1200" dirty="0"/>
                        <a:t>Clinical</a:t>
                      </a:r>
                    </a:p>
                  </a:txBody>
                  <a:tcPr/>
                </a:tc>
                <a:tc>
                  <a:txBody>
                    <a:bodyPr/>
                    <a:lstStyle/>
                    <a:p>
                      <a:pPr lvl="0" algn="ctr">
                        <a:buNone/>
                      </a:pPr>
                      <a:r>
                        <a:rPr lang="en-US" sz="1200" dirty="0"/>
                        <a:t>radiographic</a:t>
                      </a:r>
                    </a:p>
                  </a:txBody>
                  <a:tcPr/>
                </a:tc>
                <a:tc>
                  <a:txBody>
                    <a:bodyPr/>
                    <a:lstStyle/>
                    <a:p>
                      <a:pPr algn="ctr"/>
                      <a:r>
                        <a:rPr lang="en-US" sz="1200" dirty="0"/>
                        <a:t>Clinical</a:t>
                      </a:r>
                    </a:p>
                  </a:txBody>
                  <a:tcPr/>
                </a:tc>
                <a:tc>
                  <a:txBody>
                    <a:bodyPr/>
                    <a:lstStyle/>
                    <a:p>
                      <a:pPr lvl="0" algn="ctr">
                        <a:buNone/>
                      </a:pPr>
                      <a:r>
                        <a:rPr lang="en-US" sz="1200" dirty="0"/>
                        <a:t>Radiographic</a:t>
                      </a:r>
                    </a:p>
                  </a:txBody>
                  <a:tcPr/>
                </a:tc>
                <a:tc>
                  <a:txBody>
                    <a:bodyPr/>
                    <a:lstStyle/>
                    <a:p>
                      <a:pPr lvl="0" algn="ctr">
                        <a:buNone/>
                      </a:pPr>
                      <a:r>
                        <a:rPr lang="en-US" sz="1200" dirty="0"/>
                        <a:t>Clinical</a:t>
                      </a:r>
                    </a:p>
                  </a:txBody>
                  <a:tcPr/>
                </a:tc>
                <a:tc>
                  <a:txBody>
                    <a:bodyPr/>
                    <a:lstStyle/>
                    <a:p>
                      <a:pPr lvl="0" algn="ctr">
                        <a:buNone/>
                      </a:pPr>
                      <a:r>
                        <a:rPr lang="en-US" dirty="0"/>
                        <a:t>Radiographic</a:t>
                      </a:r>
                    </a:p>
                  </a:txBody>
                  <a:tcPr/>
                </a:tc>
                <a:extLst>
                  <a:ext uri="{0D108BD9-81ED-4DB2-BD59-A6C34878D82A}">
                    <a16:rowId xmlns:a16="http://schemas.microsoft.com/office/drawing/2014/main" val="2567068460"/>
                  </a:ext>
                </a:extLst>
              </a:tr>
              <a:tr h="1323485">
                <a:tc>
                  <a:txBody>
                    <a:bodyPr/>
                    <a:lstStyle/>
                    <a:p>
                      <a:r>
                        <a:rPr lang="en-US" sz="1200" dirty="0"/>
                        <a:t>No symptom</a:t>
                      </a:r>
                    </a:p>
                  </a:txBody>
                  <a:tcPr/>
                </a:tc>
                <a:tc>
                  <a:txBody>
                    <a:bodyPr/>
                    <a:lstStyle/>
                    <a:p>
                      <a:pPr lvl="0">
                        <a:buNone/>
                      </a:pPr>
                      <a:r>
                        <a:rPr lang="en-US" sz="1200" b="0" i="0" u="none" strike="noStrike" noProof="0" dirty="0">
                          <a:latin typeface="Corbel"/>
                        </a:rPr>
                        <a:t>Contours and width of periodontal ligament are </a:t>
                      </a:r>
                      <a:r>
                        <a:rPr lang="en-US" sz="1200" b="0" i="0" u="none" strike="noStrike" noProof="0" dirty="0" err="1">
                          <a:latin typeface="Corbel"/>
                        </a:rPr>
                        <a:t>norma</a:t>
                      </a:r>
                      <a:endParaRPr lang="en-US" sz="1200" dirty="0" err="1"/>
                    </a:p>
                  </a:txBody>
                  <a:tcPr/>
                </a:tc>
                <a:tc>
                  <a:txBody>
                    <a:bodyPr/>
                    <a:lstStyle/>
                    <a:p>
                      <a:pPr lvl="0">
                        <a:buNone/>
                      </a:pPr>
                      <a:r>
                        <a:rPr lang="en-US" sz="1200" b="0" i="0" u="none" strike="noStrike" noProof="0" dirty="0">
                          <a:latin typeface="Corbel"/>
                        </a:rPr>
                        <a:t>Symptoms present</a:t>
                      </a:r>
                      <a:endParaRPr lang="en-US" sz="1200" dirty="0"/>
                    </a:p>
                  </a:txBody>
                  <a:tcPr/>
                </a:tc>
                <a:tc>
                  <a:txBody>
                    <a:bodyPr/>
                    <a:lstStyle/>
                    <a:p>
                      <a:pPr lvl="0">
                        <a:buNone/>
                      </a:pPr>
                      <a:r>
                        <a:rPr lang="en-US" sz="1200" b="0" i="0" u="none" strike="noStrike" noProof="0" dirty="0">
                          <a:latin typeface="Corbel"/>
                        </a:rPr>
                        <a:t>Unchanged </a:t>
                      </a:r>
                      <a:r>
                        <a:rPr lang="en-US" sz="1200" b="0" i="0" u="none" strike="noStrike" noProof="0" dirty="0" err="1">
                          <a:latin typeface="Corbel"/>
                        </a:rPr>
                        <a:t>periradicular</a:t>
                      </a:r>
                      <a:r>
                        <a:rPr lang="en-US" sz="1200" b="0" i="0" u="none" strike="noStrike" noProof="0" dirty="0">
                          <a:latin typeface="Corbel"/>
                        </a:rPr>
                        <a:t> rarefaction    </a:t>
                      </a:r>
                    </a:p>
                  </a:txBody>
                  <a:tcPr/>
                </a:tc>
                <a:tc>
                  <a:txBody>
                    <a:bodyPr/>
                    <a:lstStyle/>
                    <a:p>
                      <a:pPr lvl="0" algn="l">
                        <a:lnSpc>
                          <a:spcPct val="100000"/>
                        </a:lnSpc>
                        <a:spcBef>
                          <a:spcPts val="0"/>
                        </a:spcBef>
                        <a:spcAft>
                          <a:spcPts val="0"/>
                        </a:spcAft>
                        <a:buNone/>
                      </a:pPr>
                      <a:r>
                        <a:rPr lang="en-US" sz="1200" b="0" i="0" u="none" strike="noStrike" noProof="0">
                          <a:latin typeface="Corbel"/>
                        </a:rPr>
                        <a:t>Symptoms present</a:t>
                      </a:r>
                    </a:p>
                    <a:p>
                      <a:pPr lvl="0">
                        <a:buNone/>
                      </a:pPr>
                      <a:endParaRPr lang="en-US" sz="1200" dirty="0"/>
                    </a:p>
                  </a:txBody>
                  <a:tcPr/>
                </a:tc>
                <a:tc>
                  <a:txBody>
                    <a:bodyPr/>
                    <a:lstStyle/>
                    <a:p>
                      <a:pPr lvl="0">
                        <a:buNone/>
                      </a:pPr>
                      <a:r>
                        <a:rPr lang="en-US" sz="1200" b="0" i="0" u="none" strike="noStrike" noProof="0" dirty="0">
                          <a:latin typeface="Corbel"/>
                        </a:rPr>
                        <a:t>Ambiguous or technically unsatisfactory radiograph that could not be interpreted with certainty   </a:t>
                      </a:r>
                    </a:p>
                  </a:txBody>
                  <a:tcPr/>
                </a:tc>
                <a:extLst>
                  <a:ext uri="{0D108BD9-81ED-4DB2-BD59-A6C34878D82A}">
                    <a16:rowId xmlns:a16="http://schemas.microsoft.com/office/drawing/2014/main" val="3388222800"/>
                  </a:ext>
                </a:extLst>
              </a:tr>
              <a:tr h="1323485">
                <a:tc>
                  <a:txBody>
                    <a:bodyPr/>
                    <a:lstStyle/>
                    <a:p>
                      <a:endParaRPr lang="en-US" sz="1200" dirty="0"/>
                    </a:p>
                  </a:txBody>
                  <a:tcPr/>
                </a:tc>
                <a:tc>
                  <a:txBody>
                    <a:bodyPr/>
                    <a:lstStyle/>
                    <a:p>
                      <a:pPr lvl="0" algn="l">
                        <a:lnSpc>
                          <a:spcPct val="100000"/>
                        </a:lnSpc>
                        <a:spcBef>
                          <a:spcPts val="0"/>
                        </a:spcBef>
                        <a:spcAft>
                          <a:spcPts val="0"/>
                        </a:spcAft>
                        <a:buNone/>
                      </a:pPr>
                      <a:r>
                        <a:rPr lang="en-US" sz="1200" b="0" i="0" u="none" strike="noStrike" noProof="0" dirty="0">
                          <a:latin typeface="Corbel"/>
                        </a:rPr>
                        <a:t>Periodontal ligament contours are widened mainly around excess root filling </a:t>
                      </a:r>
                    </a:p>
                  </a:txBody>
                  <a:tcPr/>
                </a:tc>
                <a:tc>
                  <a:txBody>
                    <a:bodyPr/>
                    <a:lstStyle/>
                    <a:p>
                      <a:endParaRPr lang="en-US" sz="1200" dirty="0"/>
                    </a:p>
                  </a:txBody>
                  <a:tcPr/>
                </a:tc>
                <a:tc>
                  <a:txBody>
                    <a:bodyPr/>
                    <a:lstStyle/>
                    <a:p>
                      <a:pPr lvl="0">
                        <a:buNone/>
                      </a:pPr>
                      <a:r>
                        <a:rPr lang="en-US" sz="1200" b="0" i="0" u="none" strike="noStrike" noProof="0" dirty="0">
                          <a:latin typeface="Corbel"/>
                        </a:rPr>
                        <a:t>Decrease in </a:t>
                      </a:r>
                      <a:r>
                        <a:rPr lang="en-US" sz="1200" b="0" i="0" u="none" strike="noStrike" noProof="0" dirty="0" err="1">
                          <a:latin typeface="Corbel"/>
                        </a:rPr>
                        <a:t>periradicular</a:t>
                      </a:r>
                      <a:r>
                        <a:rPr lang="en-US" sz="1200" b="0" i="0" u="none" strike="noStrike" noProof="0" dirty="0">
                          <a:latin typeface="Corbel"/>
                        </a:rPr>
                        <a:t> rarefaction but no resolution </a:t>
                      </a:r>
                      <a:endParaRPr lang="en-US" sz="1200" dirty="0"/>
                    </a:p>
                  </a:txBody>
                  <a:tcPr/>
                </a:tc>
                <a:tc>
                  <a:txBody>
                    <a:bodyPr/>
                    <a:lstStyle/>
                    <a:p>
                      <a:endParaRPr lang="en-US" sz="1200" dirty="0"/>
                    </a:p>
                  </a:txBody>
                  <a:tcPr/>
                </a:tc>
                <a:tc>
                  <a:txBody>
                    <a:bodyPr/>
                    <a:lstStyle/>
                    <a:p>
                      <a:pPr lvl="0">
                        <a:buNone/>
                      </a:pPr>
                      <a:r>
                        <a:rPr lang="en-US" sz="1200" b="0" i="0" u="none" strike="noStrike" noProof="0" dirty="0" err="1">
                          <a:latin typeface="Corbel"/>
                        </a:rPr>
                        <a:t>Periradicular</a:t>
                      </a:r>
                      <a:r>
                        <a:rPr lang="en-US" sz="1200" b="0" i="0" u="none" strike="noStrike" noProof="0" dirty="0">
                          <a:latin typeface="Corbel"/>
                        </a:rPr>
                        <a:t> rarefaction less than 1 mm and disrupted lamina dura </a:t>
                      </a:r>
                      <a:endParaRPr lang="en-US" sz="1200" dirty="0"/>
                    </a:p>
                  </a:txBody>
                  <a:tcPr/>
                </a:tc>
                <a:extLst>
                  <a:ext uri="{0D108BD9-81ED-4DB2-BD59-A6C34878D82A}">
                    <a16:rowId xmlns:a16="http://schemas.microsoft.com/office/drawing/2014/main" val="2047553045"/>
                  </a:ext>
                </a:extLst>
              </a:tr>
              <a:tr h="975199">
                <a:tc>
                  <a:txBody>
                    <a:bodyPr/>
                    <a:lstStyle/>
                    <a:p>
                      <a:endParaRPr lang="en-US" sz="1200" dirty="0"/>
                    </a:p>
                  </a:txBody>
                  <a:tcPr/>
                </a:tc>
                <a:tc>
                  <a:txBody>
                    <a:bodyPr/>
                    <a:lstStyle/>
                    <a:p>
                      <a:pPr lvl="0" algn="l">
                        <a:lnSpc>
                          <a:spcPct val="100000"/>
                        </a:lnSpc>
                        <a:spcBef>
                          <a:spcPts val="0"/>
                        </a:spcBef>
                        <a:spcAft>
                          <a:spcPts val="0"/>
                        </a:spcAft>
                        <a:buNone/>
                      </a:pPr>
                      <a:r>
                        <a:rPr lang="en-US" sz="1200" b="0" i="0" u="none" strike="noStrike" noProof="0" dirty="0">
                          <a:latin typeface="Corbel"/>
                        </a:rPr>
                        <a:t>Lamina dura is intact</a:t>
                      </a:r>
                    </a:p>
                    <a:p>
                      <a:pPr lvl="0">
                        <a:buNone/>
                      </a:pPr>
                      <a:endParaRPr lang="en-US" sz="1200" dirty="0"/>
                    </a:p>
                  </a:txBody>
                  <a:tcPr/>
                </a:tc>
                <a:tc>
                  <a:txBody>
                    <a:bodyPr/>
                    <a:lstStyle/>
                    <a:p>
                      <a:endParaRPr lang="en-US" sz="1200" dirty="0"/>
                    </a:p>
                  </a:txBody>
                  <a:tcPr/>
                </a:tc>
                <a:tc>
                  <a:txBody>
                    <a:bodyPr/>
                    <a:lstStyle/>
                    <a:p>
                      <a:pPr lvl="0">
                        <a:buNone/>
                      </a:pPr>
                      <a:r>
                        <a:rPr lang="en-US" sz="1200" b="0" i="0" u="none" strike="noStrike" noProof="0" dirty="0">
                          <a:latin typeface="Corbel"/>
                        </a:rPr>
                        <a:t>Appearance of new rarefaction or an increase in the size of initial rarefaction</a:t>
                      </a:r>
                      <a:endParaRPr lang="en-US" sz="1200" dirty="0"/>
                    </a:p>
                  </a:txBody>
                  <a:tcPr/>
                </a:tc>
                <a:tc>
                  <a:txBody>
                    <a:bodyPr/>
                    <a:lstStyle/>
                    <a:p>
                      <a:endParaRPr lang="en-US" sz="1200" dirty="0"/>
                    </a:p>
                  </a:txBody>
                  <a:tcPr/>
                </a:tc>
                <a:tc>
                  <a:txBody>
                    <a:bodyPr/>
                    <a:lstStyle/>
                    <a:p>
                      <a:pPr lvl="0" algn="l">
                        <a:lnSpc>
                          <a:spcPct val="100000"/>
                        </a:lnSpc>
                        <a:spcBef>
                          <a:spcPts val="0"/>
                        </a:spcBef>
                        <a:spcAft>
                          <a:spcPts val="0"/>
                        </a:spcAft>
                        <a:buNone/>
                      </a:pPr>
                      <a:r>
                        <a:rPr lang="en-US" sz="1200" b="0" i="0" u="none" strike="noStrike" noProof="0" dirty="0">
                          <a:latin typeface="Corbel"/>
                        </a:rPr>
                        <a:t>Tooth extracted prior to recall due to reasons not related to endodontic outcome</a:t>
                      </a:r>
                    </a:p>
                    <a:p>
                      <a:pPr lvl="0">
                        <a:buNone/>
                      </a:pPr>
                      <a:endParaRPr lang="en-US" sz="1200" dirty="0"/>
                    </a:p>
                  </a:txBody>
                  <a:tcPr/>
                </a:tc>
                <a:extLst>
                  <a:ext uri="{0D108BD9-81ED-4DB2-BD59-A6C34878D82A}">
                    <a16:rowId xmlns:a16="http://schemas.microsoft.com/office/drawing/2014/main" val="2094456678"/>
                  </a:ext>
                </a:extLst>
              </a:tr>
              <a:tr h="626914">
                <a:tc>
                  <a:txBody>
                    <a:bodyPr/>
                    <a:lstStyle/>
                    <a:p>
                      <a:endParaRPr lang="en-US"/>
                    </a:p>
                  </a:txBody>
                  <a:tcPr/>
                </a:tc>
                <a:tc>
                  <a:txBody>
                    <a:bodyPr/>
                    <a:lstStyle/>
                    <a:p>
                      <a:pPr lvl="0">
                        <a:buNone/>
                      </a:pPr>
                      <a:endParaRPr lang="en-US" dirty="0"/>
                    </a:p>
                  </a:txBody>
                  <a:tcPr/>
                </a:tc>
                <a:tc>
                  <a:txBody>
                    <a:bodyPr/>
                    <a:lstStyle/>
                    <a:p>
                      <a:endParaRPr lang="en-US"/>
                    </a:p>
                  </a:txBody>
                  <a:tcPr/>
                </a:tc>
                <a:tc>
                  <a:txBody>
                    <a:bodyPr/>
                    <a:lstStyle/>
                    <a:p>
                      <a:pPr lvl="0" algn="l">
                        <a:lnSpc>
                          <a:spcPct val="100000"/>
                        </a:lnSpc>
                        <a:spcBef>
                          <a:spcPts val="0"/>
                        </a:spcBef>
                        <a:spcAft>
                          <a:spcPts val="0"/>
                        </a:spcAft>
                        <a:buNone/>
                      </a:pPr>
                      <a:r>
                        <a:rPr lang="en-US" sz="1200" b="0" i="0" u="none" strike="noStrike" noProof="0" dirty="0">
                          <a:latin typeface="Corbel"/>
                        </a:rPr>
                        <a:t>Discontinuous or poorly defined lamina dura</a:t>
                      </a:r>
                    </a:p>
                    <a:p>
                      <a:pPr lvl="0">
                        <a:buNone/>
                      </a:pPr>
                      <a:endParaRPr lang="en-US" sz="1200" dirty="0"/>
                    </a:p>
                  </a:txBody>
                  <a:tcPr/>
                </a:tc>
                <a:tc>
                  <a:txBody>
                    <a:bodyPr/>
                    <a:lstStyle/>
                    <a:p>
                      <a:endParaRPr lang="en-US" sz="1200" dirty="0"/>
                    </a:p>
                  </a:txBody>
                  <a:tcPr/>
                </a:tc>
                <a:tc>
                  <a:txBody>
                    <a:bodyPr/>
                    <a:lstStyle/>
                    <a:p>
                      <a:pPr lvl="0">
                        <a:buNone/>
                      </a:pPr>
                      <a:endParaRPr lang="en-US" sz="1200" dirty="0"/>
                    </a:p>
                  </a:txBody>
                  <a:tcPr/>
                </a:tc>
                <a:extLst>
                  <a:ext uri="{0D108BD9-81ED-4DB2-BD59-A6C34878D82A}">
                    <a16:rowId xmlns:a16="http://schemas.microsoft.com/office/drawing/2014/main" val="530219189"/>
                  </a:ext>
                </a:extLst>
              </a:tr>
            </a:tbl>
          </a:graphicData>
        </a:graphic>
      </p:graphicFrame>
    </p:spTree>
    <p:extLst>
      <p:ext uri="{BB962C8B-B14F-4D97-AF65-F5344CB8AC3E}">
        <p14:creationId xmlns:p14="http://schemas.microsoft.com/office/powerpoint/2010/main" val="135826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21F3E-F25A-4C30-9874-0695734BF1E4}"/>
              </a:ext>
            </a:extLst>
          </p:cNvPr>
          <p:cNvSpPr>
            <a:spLocks noGrp="1"/>
          </p:cNvSpPr>
          <p:nvPr>
            <p:ph type="title"/>
          </p:nvPr>
        </p:nvSpPr>
        <p:spPr/>
        <p:txBody>
          <a:bodyPr/>
          <a:lstStyle/>
          <a:p>
            <a:r>
              <a:rPr lang="en-US" dirty="0">
                <a:ea typeface="+mj-lt"/>
                <a:cs typeface="+mj-lt"/>
              </a:rPr>
              <a:t>STRINDBERG CRITERIA</a:t>
            </a:r>
            <a:endParaRPr lang="en-US" dirty="0"/>
          </a:p>
        </p:txBody>
      </p:sp>
      <p:sp>
        <p:nvSpPr>
          <p:cNvPr id="3" name="Text Placeholder 2">
            <a:extLst>
              <a:ext uri="{FF2B5EF4-FFF2-40B4-BE49-F238E27FC236}">
                <a16:creationId xmlns:a16="http://schemas.microsoft.com/office/drawing/2014/main" id="{4A0A6939-B6C2-4AB9-AE08-AB0BB515334F}"/>
              </a:ext>
            </a:extLst>
          </p:cNvPr>
          <p:cNvSpPr>
            <a:spLocks noGrp="1"/>
          </p:cNvSpPr>
          <p:nvPr>
            <p:ph type="body" idx="1"/>
          </p:nvPr>
        </p:nvSpPr>
        <p:spPr/>
        <p:txBody>
          <a:bodyPr/>
          <a:lstStyle/>
          <a:p>
            <a:r>
              <a:rPr lang="en-US" sz="2400" dirty="0"/>
              <a:t>Radiographic Findings</a:t>
            </a:r>
            <a:endParaRPr lang="en-US" dirty="0"/>
          </a:p>
        </p:txBody>
      </p:sp>
      <p:sp>
        <p:nvSpPr>
          <p:cNvPr id="4" name="Content Placeholder 3">
            <a:extLst>
              <a:ext uri="{FF2B5EF4-FFF2-40B4-BE49-F238E27FC236}">
                <a16:creationId xmlns:a16="http://schemas.microsoft.com/office/drawing/2014/main" id="{6EBD448E-BC1B-4986-BC64-C78F520C7BBC}"/>
              </a:ext>
            </a:extLst>
          </p:cNvPr>
          <p:cNvSpPr>
            <a:spLocks noGrp="1"/>
          </p:cNvSpPr>
          <p:nvPr>
            <p:ph sz="half" idx="2"/>
          </p:nvPr>
        </p:nvSpPr>
        <p:spPr/>
        <p:txBody>
          <a:bodyPr vert="horz" lIns="91440" tIns="45720" rIns="91440" bIns="45720" rtlCol="0" anchor="t">
            <a:normAutofit/>
          </a:bodyPr>
          <a:lstStyle/>
          <a:p>
            <a:r>
              <a:rPr lang="en-US" sz="2400" dirty="0"/>
              <a:t>Success (</a:t>
            </a:r>
          </a:p>
          <a:p>
            <a:r>
              <a:rPr lang="en-US" sz="2400" dirty="0"/>
              <a:t>Failure</a:t>
            </a:r>
          </a:p>
          <a:p>
            <a:r>
              <a:rPr lang="en-US" sz="2400" dirty="0"/>
              <a:t>Uncertain</a:t>
            </a:r>
          </a:p>
        </p:txBody>
      </p:sp>
      <p:sp>
        <p:nvSpPr>
          <p:cNvPr id="5" name="Text Placeholder 4">
            <a:extLst>
              <a:ext uri="{FF2B5EF4-FFF2-40B4-BE49-F238E27FC236}">
                <a16:creationId xmlns:a16="http://schemas.microsoft.com/office/drawing/2014/main" id="{02708EB0-9A39-437A-A3E1-90EE1462C02B}"/>
              </a:ext>
            </a:extLst>
          </p:cNvPr>
          <p:cNvSpPr>
            <a:spLocks noGrp="1"/>
          </p:cNvSpPr>
          <p:nvPr>
            <p:ph type="body" sz="quarter" idx="3"/>
          </p:nvPr>
        </p:nvSpPr>
        <p:spPr/>
        <p:txBody>
          <a:bodyPr/>
          <a:lstStyle/>
          <a:p>
            <a:r>
              <a:rPr lang="en-US" sz="2400" dirty="0"/>
              <a:t>Clinical Findings</a:t>
            </a:r>
            <a:endParaRPr lang="en-US" dirty="0"/>
          </a:p>
        </p:txBody>
      </p:sp>
      <p:sp>
        <p:nvSpPr>
          <p:cNvPr id="6" name="Content Placeholder 5">
            <a:extLst>
              <a:ext uri="{FF2B5EF4-FFF2-40B4-BE49-F238E27FC236}">
                <a16:creationId xmlns:a16="http://schemas.microsoft.com/office/drawing/2014/main" id="{4EA3EB6F-8B96-4CFB-A1FA-8B8B36877E73}"/>
              </a:ext>
            </a:extLst>
          </p:cNvPr>
          <p:cNvSpPr>
            <a:spLocks noGrp="1"/>
          </p:cNvSpPr>
          <p:nvPr>
            <p:ph sz="quarter" idx="4"/>
          </p:nvPr>
        </p:nvSpPr>
        <p:spPr/>
        <p:txBody>
          <a:bodyPr vert="horz" lIns="91440" tIns="45720" rIns="91440" bIns="45720" rtlCol="0" anchor="t">
            <a:normAutofit/>
          </a:bodyPr>
          <a:lstStyle/>
          <a:p>
            <a:r>
              <a:rPr lang="en-US" sz="2400" dirty="0"/>
              <a:t>Success</a:t>
            </a:r>
            <a:endParaRPr lang="en-US" dirty="0"/>
          </a:p>
          <a:p>
            <a:r>
              <a:rPr lang="en-US" sz="2400" dirty="0"/>
              <a:t>Failure</a:t>
            </a:r>
          </a:p>
          <a:p>
            <a:r>
              <a:rPr lang="en-US" sz="2400" dirty="0"/>
              <a:t>Uncertain</a:t>
            </a:r>
          </a:p>
        </p:txBody>
      </p:sp>
    </p:spTree>
    <p:extLst>
      <p:ext uri="{BB962C8B-B14F-4D97-AF65-F5344CB8AC3E}">
        <p14:creationId xmlns:p14="http://schemas.microsoft.com/office/powerpoint/2010/main" val="1684370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CA09B-7FFA-4951-A5E2-6EC21984DEBC}"/>
              </a:ext>
            </a:extLst>
          </p:cNvPr>
          <p:cNvSpPr>
            <a:spLocks noGrp="1"/>
          </p:cNvSpPr>
          <p:nvPr>
            <p:ph type="title"/>
          </p:nvPr>
        </p:nvSpPr>
        <p:spPr/>
        <p:txBody>
          <a:bodyPr/>
          <a:lstStyle/>
          <a:p>
            <a:r>
              <a:rPr lang="en-US" dirty="0"/>
              <a:t>PAI</a:t>
            </a:r>
          </a:p>
        </p:txBody>
      </p:sp>
      <p:sp>
        <p:nvSpPr>
          <p:cNvPr id="3" name="Content Placeholder 2">
            <a:extLst>
              <a:ext uri="{FF2B5EF4-FFF2-40B4-BE49-F238E27FC236}">
                <a16:creationId xmlns:a16="http://schemas.microsoft.com/office/drawing/2014/main" id="{BCDDB101-1162-41C8-B5BE-B4049A9911AD}"/>
              </a:ext>
            </a:extLst>
          </p:cNvPr>
          <p:cNvSpPr>
            <a:spLocks noGrp="1"/>
          </p:cNvSpPr>
          <p:nvPr>
            <p:ph idx="1"/>
          </p:nvPr>
        </p:nvSpPr>
        <p:spPr/>
        <p:txBody>
          <a:bodyPr vert="horz" lIns="91440" tIns="45720" rIns="91440" bIns="45720" rtlCol="0" anchor="t">
            <a:normAutofit/>
          </a:bodyPr>
          <a:lstStyle/>
          <a:p>
            <a:pPr marL="0" indent="0">
              <a:buNone/>
            </a:pPr>
            <a:r>
              <a:rPr lang="en-US" dirty="0">
                <a:ea typeface="+mn-lt"/>
                <a:cs typeface="+mn-lt"/>
              </a:rPr>
              <a:t>5-point ordinal scale :</a:t>
            </a:r>
          </a:p>
          <a:p>
            <a:pPr marL="457200" indent="-457200">
              <a:buAutoNum type="arabicPeriod"/>
            </a:pPr>
            <a:r>
              <a:rPr lang="en-US" dirty="0">
                <a:ea typeface="+mn-lt"/>
                <a:cs typeface="+mn-lt"/>
              </a:rPr>
              <a:t>Normal periapical structures</a:t>
            </a:r>
          </a:p>
          <a:p>
            <a:pPr marL="457200" indent="-457200">
              <a:buAutoNum type="arabicPeriod"/>
            </a:pPr>
            <a:r>
              <a:rPr lang="en-US" dirty="0">
                <a:ea typeface="+mn-lt"/>
                <a:cs typeface="+mn-lt"/>
              </a:rPr>
              <a:t>Small changes in bone structure with no </a:t>
            </a:r>
            <a:r>
              <a:rPr lang="en-US" dirty="0" err="1">
                <a:ea typeface="+mn-lt"/>
                <a:cs typeface="+mn-lt"/>
              </a:rPr>
              <a:t>dimineralization</a:t>
            </a:r>
          </a:p>
          <a:p>
            <a:pPr marL="457200" indent="-457200">
              <a:buAutoNum type="arabicPeriod"/>
            </a:pPr>
            <a:r>
              <a:rPr lang="en-US" dirty="0">
                <a:ea typeface="+mn-lt"/>
                <a:cs typeface="+mn-lt"/>
              </a:rPr>
              <a:t>Changes in bone structure with some diffuse demineralization</a:t>
            </a:r>
            <a:endParaRPr lang="en-US" dirty="0"/>
          </a:p>
          <a:p>
            <a:pPr marL="457200" indent="-457200">
              <a:buAutoNum type="arabicPeriod"/>
            </a:pPr>
            <a:r>
              <a:rPr lang="en-US" dirty="0">
                <a:ea typeface="+mn-lt"/>
                <a:cs typeface="+mn-lt"/>
              </a:rPr>
              <a:t>Apical periodontitis with well-defined radiolucent area</a:t>
            </a:r>
            <a:endParaRPr lang="en-US" dirty="0"/>
          </a:p>
          <a:p>
            <a:pPr marL="457200" indent="-457200">
              <a:buAutoNum type="arabicPeriod"/>
            </a:pPr>
            <a:r>
              <a:rPr lang="en-US" dirty="0">
                <a:ea typeface="+mn-lt"/>
                <a:cs typeface="+mn-lt"/>
              </a:rPr>
              <a:t>Severe apical periodontitis, with exacerbating features</a:t>
            </a:r>
            <a:endParaRPr lang="en-US" dirty="0"/>
          </a:p>
        </p:txBody>
      </p:sp>
    </p:spTree>
    <p:extLst>
      <p:ext uri="{BB962C8B-B14F-4D97-AF65-F5344CB8AC3E}">
        <p14:creationId xmlns:p14="http://schemas.microsoft.com/office/powerpoint/2010/main" val="2676812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17DE-832B-4574-8581-EB06B562F5C6}"/>
              </a:ext>
            </a:extLst>
          </p:cNvPr>
          <p:cNvSpPr>
            <a:spLocks noGrp="1"/>
          </p:cNvSpPr>
          <p:nvPr>
            <p:ph type="title"/>
          </p:nvPr>
        </p:nvSpPr>
        <p:spPr/>
        <p:txBody>
          <a:bodyPr/>
          <a:lstStyle/>
          <a:p>
            <a:r>
              <a:rPr lang="en-US" dirty="0">
                <a:ea typeface="+mj-lt"/>
                <a:cs typeface="+mj-lt"/>
              </a:rPr>
              <a:t>The CBCT-PAI</a:t>
            </a:r>
            <a:endParaRPr lang="en-US" dirty="0"/>
          </a:p>
        </p:txBody>
      </p:sp>
      <p:sp>
        <p:nvSpPr>
          <p:cNvPr id="3" name="Content Placeholder 2">
            <a:extLst>
              <a:ext uri="{FF2B5EF4-FFF2-40B4-BE49-F238E27FC236}">
                <a16:creationId xmlns:a16="http://schemas.microsoft.com/office/drawing/2014/main" id="{19C31ECC-EF13-4E6F-BD42-EC66D8B90294}"/>
              </a:ext>
            </a:extLst>
          </p:cNvPr>
          <p:cNvSpPr>
            <a:spLocks noGrp="1"/>
          </p:cNvSpPr>
          <p:nvPr>
            <p:ph idx="1"/>
          </p:nvPr>
        </p:nvSpPr>
        <p:spPr>
          <a:xfrm>
            <a:off x="559528" y="1905000"/>
            <a:ext cx="11374872" cy="4267200"/>
          </a:xfrm>
        </p:spPr>
        <p:txBody>
          <a:bodyPr vert="horz" lIns="91440" tIns="45720" rIns="91440" bIns="45720" rtlCol="0" anchor="t">
            <a:normAutofit fontScale="85000" lnSpcReduction="10000"/>
          </a:bodyPr>
          <a:lstStyle/>
          <a:p>
            <a:pPr marL="457200" indent="-457200">
              <a:buAutoNum type="arabicPeriod"/>
            </a:pPr>
            <a:r>
              <a:rPr lang="en-US" dirty="0">
                <a:ea typeface="+mn-lt"/>
                <a:cs typeface="+mn-lt"/>
              </a:rPr>
              <a:t>Intact periapical bone structures </a:t>
            </a:r>
            <a:endParaRPr lang="en-US"/>
          </a:p>
          <a:p>
            <a:pPr marL="457200" indent="-457200">
              <a:buAutoNum type="arabicPeriod"/>
            </a:pPr>
            <a:r>
              <a:rPr lang="en-US" dirty="0">
                <a:ea typeface="+mn-lt"/>
                <a:cs typeface="+mn-lt"/>
              </a:rPr>
              <a:t>Diameter of periapical radiolucency 0.5 mm to 1 mm </a:t>
            </a:r>
          </a:p>
          <a:p>
            <a:pPr marL="457200" indent="-457200">
              <a:buAutoNum type="arabicPeriod"/>
            </a:pPr>
            <a:r>
              <a:rPr lang="en-US" dirty="0">
                <a:ea typeface="+mn-lt"/>
                <a:cs typeface="+mn-lt"/>
              </a:rPr>
              <a:t>Diameter of periapical radiolucency 1 mm to 2 mm 3</a:t>
            </a:r>
          </a:p>
          <a:p>
            <a:pPr marL="457200" indent="-457200">
              <a:buAutoNum type="arabicPeriod"/>
            </a:pPr>
            <a:r>
              <a:rPr lang="en-US" dirty="0">
                <a:ea typeface="+mn-lt"/>
                <a:cs typeface="+mn-lt"/>
              </a:rPr>
              <a:t>Diameter of periapical radiolucency 2 mm to 4 mm 4</a:t>
            </a:r>
          </a:p>
          <a:p>
            <a:pPr marL="457200" indent="-457200">
              <a:buAutoNum type="arabicPeriod"/>
            </a:pPr>
            <a:r>
              <a:rPr lang="en-US" dirty="0">
                <a:ea typeface="+mn-lt"/>
                <a:cs typeface="+mn-lt"/>
              </a:rPr>
              <a:t>Diameter of periapical radiolucency 4 mm to 8 mm 5</a:t>
            </a:r>
          </a:p>
          <a:p>
            <a:pPr marL="457200" indent="-457200">
              <a:buAutoNum type="arabicPeriod"/>
            </a:pPr>
            <a:r>
              <a:rPr lang="en-US" dirty="0">
                <a:ea typeface="+mn-lt"/>
                <a:cs typeface="+mn-lt"/>
              </a:rPr>
              <a:t>Diameter of periapical radiolucency 8 mm </a:t>
            </a:r>
            <a:endParaRPr lang="en-US">
              <a:ea typeface="+mn-lt"/>
              <a:cs typeface="+mn-lt"/>
            </a:endParaRPr>
          </a:p>
          <a:p>
            <a:pPr marL="457200" indent="-457200">
              <a:buAutoNum type="arabicPeriod"/>
            </a:pPr>
            <a:r>
              <a:rPr lang="en-US" dirty="0">
                <a:ea typeface="+mn-lt"/>
                <a:cs typeface="+mn-lt"/>
              </a:rPr>
              <a:t>E: Expansion of periapical cortical bone </a:t>
            </a:r>
            <a:endParaRPr lang="en-US">
              <a:ea typeface="+mn-lt"/>
              <a:cs typeface="+mn-lt"/>
            </a:endParaRPr>
          </a:p>
          <a:p>
            <a:pPr marL="457200" indent="-457200">
              <a:buAutoNum type="arabicPeriod"/>
            </a:pPr>
            <a:r>
              <a:rPr lang="en-US" dirty="0">
                <a:ea typeface="+mn-lt"/>
                <a:cs typeface="+mn-lt"/>
              </a:rPr>
              <a:t>D: Destruction of periapical cortical bone</a:t>
            </a:r>
          </a:p>
          <a:p>
            <a:pPr marL="0" indent="0" algn="ctr">
              <a:buNone/>
            </a:pPr>
            <a:r>
              <a:rPr lang="en-US" i="1" dirty="0">
                <a:solidFill>
                  <a:srgbClr val="FF0000"/>
                </a:solidFill>
                <a:ea typeface="+mn-lt"/>
                <a:cs typeface="+mn-lt"/>
              </a:rPr>
              <a:t>CBCT is more sensitive than conventional periapical radiography for detection of apical </a:t>
            </a:r>
            <a:r>
              <a:rPr lang="en-US" i="1" dirty="0" err="1">
                <a:solidFill>
                  <a:srgbClr val="FF0000"/>
                </a:solidFill>
                <a:ea typeface="+mn-lt"/>
                <a:cs typeface="+mn-lt"/>
              </a:rPr>
              <a:t>radiolucencies</a:t>
            </a:r>
            <a:endParaRPr lang="en-US" i="1">
              <a:solidFill>
                <a:srgbClr val="FF0000"/>
              </a:solidFill>
            </a:endParaRPr>
          </a:p>
        </p:txBody>
      </p:sp>
    </p:spTree>
    <p:extLst>
      <p:ext uri="{BB962C8B-B14F-4D97-AF65-F5344CB8AC3E}">
        <p14:creationId xmlns:p14="http://schemas.microsoft.com/office/powerpoint/2010/main" val="1993328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DC83-8680-457D-BD59-161F163C3F65}"/>
              </a:ext>
            </a:extLst>
          </p:cNvPr>
          <p:cNvSpPr>
            <a:spLocks noGrp="1"/>
          </p:cNvSpPr>
          <p:nvPr>
            <p:ph type="title"/>
          </p:nvPr>
        </p:nvSpPr>
        <p:spPr/>
        <p:txBody>
          <a:bodyPr/>
          <a:lstStyle/>
          <a:p>
            <a:r>
              <a:rPr lang="en-US"/>
              <a:t>Assessment</a:t>
            </a:r>
            <a:endParaRPr lang="en-US" dirty="0"/>
          </a:p>
        </p:txBody>
      </p:sp>
      <p:sp>
        <p:nvSpPr>
          <p:cNvPr id="3" name="Content Placeholder 2">
            <a:extLst>
              <a:ext uri="{FF2B5EF4-FFF2-40B4-BE49-F238E27FC236}">
                <a16:creationId xmlns:a16="http://schemas.microsoft.com/office/drawing/2014/main" id="{F2502D6F-55DC-476C-A1E8-48C0C60EEB5E}"/>
              </a:ext>
            </a:extLst>
          </p:cNvPr>
          <p:cNvSpPr>
            <a:spLocks noGrp="1"/>
          </p:cNvSpPr>
          <p:nvPr>
            <p:ph idx="1"/>
          </p:nvPr>
        </p:nvSpPr>
        <p:spPr/>
        <p:txBody>
          <a:bodyPr vert="horz" lIns="91440" tIns="45720" rIns="91440" bIns="45720" rtlCol="0" anchor="t">
            <a:normAutofit/>
          </a:bodyPr>
          <a:lstStyle/>
          <a:p>
            <a:r>
              <a:rPr lang="en-US" dirty="0">
                <a:ea typeface="+mn-lt"/>
                <a:cs typeface="+mn-lt"/>
              </a:rPr>
              <a:t>The assessment of outcome was based on the PAI and categorized outcomes as </a:t>
            </a:r>
            <a:r>
              <a:rPr lang="en-US" dirty="0">
                <a:solidFill>
                  <a:srgbClr val="FF0000"/>
                </a:solidFill>
                <a:ea typeface="+mn-lt"/>
                <a:cs typeface="+mn-lt"/>
              </a:rPr>
              <a:t>“healed”</a:t>
            </a:r>
            <a:r>
              <a:rPr lang="en-US" dirty="0">
                <a:ea typeface="+mn-lt"/>
                <a:cs typeface="+mn-lt"/>
              </a:rPr>
              <a:t> when the </a:t>
            </a:r>
            <a:r>
              <a:rPr lang="en-US" dirty="0">
                <a:solidFill>
                  <a:srgbClr val="FF0000"/>
                </a:solidFill>
                <a:ea typeface="+mn-lt"/>
                <a:cs typeface="+mn-lt"/>
              </a:rPr>
              <a:t>PAI score is less than 3</a:t>
            </a:r>
            <a:r>
              <a:rPr lang="en-US" dirty="0">
                <a:ea typeface="+mn-lt"/>
                <a:cs typeface="+mn-lt"/>
              </a:rPr>
              <a:t> or “</a:t>
            </a:r>
            <a:r>
              <a:rPr lang="en-US" dirty="0">
                <a:solidFill>
                  <a:srgbClr val="FF0000"/>
                </a:solidFill>
                <a:ea typeface="+mn-lt"/>
                <a:cs typeface="+mn-lt"/>
              </a:rPr>
              <a:t>disease</a:t>
            </a:r>
            <a:r>
              <a:rPr lang="en-US" dirty="0">
                <a:ea typeface="+mn-lt"/>
                <a:cs typeface="+mn-lt"/>
              </a:rPr>
              <a:t>” for PAI scores </a:t>
            </a:r>
            <a:r>
              <a:rPr lang="en-US" dirty="0">
                <a:solidFill>
                  <a:srgbClr val="FF0000"/>
                </a:solidFill>
                <a:ea typeface="+mn-lt"/>
                <a:cs typeface="+mn-lt"/>
              </a:rPr>
              <a:t>greater than or equal to 3.</a:t>
            </a:r>
            <a:endParaRPr lang="en-US">
              <a:solidFill>
                <a:srgbClr val="FF0000"/>
              </a:solidFill>
            </a:endParaRPr>
          </a:p>
        </p:txBody>
      </p:sp>
    </p:spTree>
    <p:extLst>
      <p:ext uri="{BB962C8B-B14F-4D97-AF65-F5344CB8AC3E}">
        <p14:creationId xmlns:p14="http://schemas.microsoft.com/office/powerpoint/2010/main" val="299265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91633-5673-4343-8166-B51B73DA4E17}"/>
              </a:ext>
            </a:extLst>
          </p:cNvPr>
          <p:cNvSpPr>
            <a:spLocks noGrp="1"/>
          </p:cNvSpPr>
          <p:nvPr>
            <p:ph type="title"/>
          </p:nvPr>
        </p:nvSpPr>
        <p:spPr/>
        <p:txBody>
          <a:bodyPr>
            <a:normAutofit fontScale="90000"/>
          </a:bodyPr>
          <a:lstStyle/>
          <a:p>
            <a:r>
              <a:rPr lang="en-US">
                <a:ea typeface="+mj-lt"/>
                <a:cs typeface="+mj-lt"/>
              </a:rPr>
              <a:t>THE AMERICAN ASSOCIATION OF ENDODONTISTS–APPROVED DEFINITIONS OF ENDODONTIC OUTCOMES</a:t>
            </a:r>
            <a:endParaRPr lang="en-US"/>
          </a:p>
        </p:txBody>
      </p:sp>
      <p:sp>
        <p:nvSpPr>
          <p:cNvPr id="3" name="Content Placeholder 2">
            <a:extLst>
              <a:ext uri="{FF2B5EF4-FFF2-40B4-BE49-F238E27FC236}">
                <a16:creationId xmlns:a16="http://schemas.microsoft.com/office/drawing/2014/main" id="{A96861B9-627E-4BC3-8166-03D6D54FAC90}"/>
              </a:ext>
            </a:extLst>
          </p:cNvPr>
          <p:cNvSpPr>
            <a:spLocks noGrp="1"/>
          </p:cNvSpPr>
          <p:nvPr>
            <p:ph idx="1"/>
          </p:nvPr>
        </p:nvSpPr>
        <p:spPr/>
        <p:txBody>
          <a:bodyPr vert="horz" lIns="91440" tIns="45720" rIns="91440" bIns="45720" rtlCol="0" anchor="t">
            <a:normAutofit/>
          </a:bodyPr>
          <a:lstStyle/>
          <a:p>
            <a:pPr algn="just"/>
            <a:r>
              <a:rPr lang="en-US" dirty="0">
                <a:ea typeface="+mn-lt"/>
                <a:cs typeface="+mn-lt"/>
              </a:rPr>
              <a:t>Healed — functional*, asymptomatic teeth with no or minimal radiographic </a:t>
            </a:r>
            <a:r>
              <a:rPr lang="en-US" dirty="0" err="1">
                <a:ea typeface="+mn-lt"/>
                <a:cs typeface="+mn-lt"/>
              </a:rPr>
              <a:t>periradicular</a:t>
            </a:r>
            <a:r>
              <a:rPr lang="en-US" dirty="0">
                <a:ea typeface="+mn-lt"/>
                <a:cs typeface="+mn-lt"/>
              </a:rPr>
              <a:t> pathosis </a:t>
            </a:r>
          </a:p>
          <a:p>
            <a:pPr algn="just"/>
            <a:r>
              <a:rPr lang="en-US" dirty="0" err="1">
                <a:ea typeface="+mn-lt"/>
                <a:cs typeface="+mn-lt"/>
              </a:rPr>
              <a:t>Nonhealed</a:t>
            </a:r>
            <a:r>
              <a:rPr lang="en-US" dirty="0">
                <a:ea typeface="+mn-lt"/>
                <a:cs typeface="+mn-lt"/>
              </a:rPr>
              <a:t> — nonfunctional, symptomatic teeth with or without radiographic </a:t>
            </a:r>
            <a:r>
              <a:rPr lang="en-US" dirty="0" err="1">
                <a:ea typeface="+mn-lt"/>
                <a:cs typeface="+mn-lt"/>
              </a:rPr>
              <a:t>periradicular</a:t>
            </a:r>
            <a:r>
              <a:rPr lang="en-US" dirty="0">
                <a:ea typeface="+mn-lt"/>
                <a:cs typeface="+mn-lt"/>
              </a:rPr>
              <a:t> pathosis </a:t>
            </a:r>
          </a:p>
          <a:p>
            <a:pPr algn="just"/>
            <a:r>
              <a:rPr lang="en-US" dirty="0">
                <a:ea typeface="+mn-lt"/>
                <a:cs typeface="+mn-lt"/>
              </a:rPr>
              <a:t>Healing — teeth with </a:t>
            </a:r>
            <a:r>
              <a:rPr lang="en-US" dirty="0" err="1">
                <a:ea typeface="+mn-lt"/>
                <a:cs typeface="+mn-lt"/>
              </a:rPr>
              <a:t>periradicular</a:t>
            </a:r>
            <a:r>
              <a:rPr lang="en-US" dirty="0">
                <a:ea typeface="+mn-lt"/>
                <a:cs typeface="+mn-lt"/>
              </a:rPr>
              <a:t> pathosis, which are asymptomatic and functional, or teeth with or without radiographic </a:t>
            </a:r>
            <a:r>
              <a:rPr lang="en-US" dirty="0" err="1">
                <a:ea typeface="+mn-lt"/>
                <a:cs typeface="+mn-lt"/>
              </a:rPr>
              <a:t>periradicular</a:t>
            </a:r>
            <a:r>
              <a:rPr lang="en-US" dirty="0">
                <a:ea typeface="+mn-lt"/>
                <a:cs typeface="+mn-lt"/>
              </a:rPr>
              <a:t> pathosis, which are symptomatic but whose intended function is not altered   </a:t>
            </a:r>
          </a:p>
          <a:p>
            <a:pPr algn="just"/>
            <a:r>
              <a:rPr lang="en-US" dirty="0">
                <a:ea typeface="+mn-lt"/>
                <a:cs typeface="+mn-lt"/>
              </a:rPr>
              <a:t>Functional — a treated tooth or root that is serving its intended purpose in the dentition</a:t>
            </a:r>
            <a:endParaRPr lang="en-US" dirty="0"/>
          </a:p>
        </p:txBody>
      </p:sp>
    </p:spTree>
    <p:extLst>
      <p:ext uri="{BB962C8B-B14F-4D97-AF65-F5344CB8AC3E}">
        <p14:creationId xmlns:p14="http://schemas.microsoft.com/office/powerpoint/2010/main" val="287991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F5EFB-83F1-431E-AA7F-5194E2F9D298}"/>
              </a:ext>
            </a:extLst>
          </p:cNvPr>
          <p:cNvSpPr>
            <a:spLocks noGrp="1"/>
          </p:cNvSpPr>
          <p:nvPr>
            <p:ph type="title"/>
          </p:nvPr>
        </p:nvSpPr>
        <p:spPr/>
        <p:txBody>
          <a:bodyPr/>
          <a:lstStyle/>
          <a:p>
            <a:r>
              <a:rPr lang="en-US"/>
              <a:t>VITAL PULP THERAPY</a:t>
            </a:r>
          </a:p>
        </p:txBody>
      </p:sp>
      <p:sp>
        <p:nvSpPr>
          <p:cNvPr id="3" name="Content Placeholder 2">
            <a:extLst>
              <a:ext uri="{FF2B5EF4-FFF2-40B4-BE49-F238E27FC236}">
                <a16:creationId xmlns:a16="http://schemas.microsoft.com/office/drawing/2014/main" id="{4E172FFA-43A5-4BE2-A2D9-9FC448A6A5D7}"/>
              </a:ext>
            </a:extLst>
          </p:cNvPr>
          <p:cNvSpPr>
            <a:spLocks noGrp="1"/>
          </p:cNvSpPr>
          <p:nvPr>
            <p:ph idx="1"/>
          </p:nvPr>
        </p:nvSpPr>
        <p:spPr/>
        <p:txBody>
          <a:bodyPr vert="horz" lIns="91440" tIns="45720" rIns="91440" bIns="45720" rtlCol="0" anchor="t">
            <a:normAutofit/>
          </a:bodyPr>
          <a:lstStyle/>
          <a:p>
            <a:pPr marL="0" indent="0" algn="just">
              <a:buNone/>
            </a:pPr>
            <a:r>
              <a:rPr lang="en-US" dirty="0">
                <a:ea typeface="+mn-lt"/>
                <a:cs typeface="+mn-lt"/>
              </a:rPr>
              <a:t>Many factors may</a:t>
            </a:r>
            <a:r>
              <a:rPr lang="en-US" b="1" i="1" dirty="0">
                <a:ea typeface="+mn-lt"/>
                <a:cs typeface="+mn-lt"/>
              </a:rPr>
              <a:t> affect the outcome of vital pulp therapy</a:t>
            </a:r>
            <a:r>
              <a:rPr lang="en-US" dirty="0">
                <a:ea typeface="+mn-lt"/>
                <a:cs typeface="+mn-lt"/>
              </a:rPr>
              <a:t>, such as</a:t>
            </a:r>
          </a:p>
          <a:p>
            <a:pPr algn="just"/>
            <a:r>
              <a:rPr lang="en-US" dirty="0">
                <a:ea typeface="+mn-lt"/>
                <a:cs typeface="+mn-lt"/>
              </a:rPr>
              <a:t>age of patients, </a:t>
            </a:r>
            <a:endParaRPr lang="en-US" dirty="0"/>
          </a:p>
          <a:p>
            <a:pPr algn="just"/>
            <a:r>
              <a:rPr lang="en-US" dirty="0">
                <a:ea typeface="+mn-lt"/>
                <a:cs typeface="+mn-lt"/>
              </a:rPr>
              <a:t>stage of tooth development, </a:t>
            </a:r>
          </a:p>
          <a:p>
            <a:pPr algn="just"/>
            <a:r>
              <a:rPr lang="en-US" dirty="0">
                <a:ea typeface="+mn-lt"/>
                <a:cs typeface="+mn-lt"/>
              </a:rPr>
              <a:t>severity of pulp damage, </a:t>
            </a:r>
          </a:p>
          <a:p>
            <a:pPr algn="just"/>
            <a:r>
              <a:rPr lang="en-US" dirty="0">
                <a:ea typeface="+mn-lt"/>
                <a:cs typeface="+mn-lt"/>
              </a:rPr>
              <a:t>regenerative potential of the pulp, and </a:t>
            </a:r>
          </a:p>
          <a:p>
            <a:pPr algn="just"/>
            <a:r>
              <a:rPr lang="en-US" dirty="0">
                <a:ea typeface="+mn-lt"/>
                <a:cs typeface="+mn-lt"/>
              </a:rPr>
              <a:t>microleakage of the capping materials.</a:t>
            </a:r>
          </a:p>
          <a:p>
            <a:pPr algn="just"/>
            <a:r>
              <a:rPr lang="en-US" dirty="0">
                <a:ea typeface="+mn-lt"/>
                <a:cs typeface="+mn-lt"/>
              </a:rPr>
              <a:t>Control of infection</a:t>
            </a:r>
            <a:endParaRPr lang="en-US" dirty="0"/>
          </a:p>
        </p:txBody>
      </p:sp>
    </p:spTree>
    <p:extLst>
      <p:ext uri="{BB962C8B-B14F-4D97-AF65-F5344CB8AC3E}">
        <p14:creationId xmlns:p14="http://schemas.microsoft.com/office/powerpoint/2010/main" val="831897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ea typeface="+mj-lt"/>
                <a:cs typeface="+mj-lt"/>
              </a:rPr>
              <a:t>Types of Disease and Their Treatment</a:t>
            </a:r>
            <a:endParaRPr lang="en-US"/>
          </a:p>
        </p:txBody>
      </p:sp>
      <p:sp>
        <p:nvSpPr>
          <p:cNvPr id="14" name="Content Placeholder 13"/>
          <p:cNvSpPr>
            <a:spLocks noGrp="1"/>
          </p:cNvSpPr>
          <p:nvPr>
            <p:ph idx="1"/>
          </p:nvPr>
        </p:nvSpPr>
        <p:spPr>
          <a:xfrm>
            <a:off x="1197125" y="1904603"/>
            <a:ext cx="10080959" cy="4268312"/>
          </a:xfrm>
        </p:spPr>
        <p:txBody>
          <a:bodyPr vert="horz" lIns="91464" tIns="45732" rIns="91464" bIns="45732" rtlCol="0" anchor="t">
            <a:normAutofit/>
          </a:bodyPr>
          <a:lstStyle/>
          <a:p>
            <a:r>
              <a:rPr lang="en-US">
                <a:ea typeface="+mn-lt"/>
                <a:cs typeface="+mn-lt"/>
              </a:rPr>
              <a:t>Vital pulp therapy (indirect pulp therapy, direct pulp capping, pulpotomy, regenerative pulp therapy</a:t>
            </a:r>
            <a:endParaRPr lang="en-US" dirty="0"/>
          </a:p>
          <a:p>
            <a:r>
              <a:rPr lang="en-US">
                <a:ea typeface="+mn-lt"/>
                <a:cs typeface="+mn-lt"/>
              </a:rPr>
              <a:t>Nonsurgical root canal treatment</a:t>
            </a:r>
          </a:p>
          <a:p>
            <a:r>
              <a:rPr lang="en-US">
                <a:ea typeface="+mn-lt"/>
                <a:cs typeface="+mn-lt"/>
              </a:rPr>
              <a:t>Nonsurgical root canal retreatment</a:t>
            </a:r>
            <a:endParaRPr lang="en-US"/>
          </a:p>
          <a:p>
            <a:r>
              <a:rPr lang="en-US">
                <a:ea typeface="+mn-lt"/>
                <a:cs typeface="+mn-lt"/>
              </a:rPr>
              <a:t>Surgical retreatment</a:t>
            </a:r>
            <a:endParaRPr lang="en-US"/>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6C1E9-5435-45B4-A163-6B47A6A78DBA}"/>
              </a:ext>
            </a:extLst>
          </p:cNvPr>
          <p:cNvSpPr>
            <a:spLocks noGrp="1"/>
          </p:cNvSpPr>
          <p:nvPr>
            <p:ph type="title"/>
          </p:nvPr>
        </p:nvSpPr>
        <p:spPr/>
        <p:txBody>
          <a:bodyPr/>
          <a:lstStyle/>
          <a:p>
            <a:r>
              <a:rPr lang="en-US">
                <a:ea typeface="+mj-lt"/>
                <a:cs typeface="+mj-lt"/>
              </a:rPr>
              <a:t>OUTCOME ASSESSMENT OF VITAL PULP THERAPY</a:t>
            </a:r>
            <a:endParaRPr lang="en-US"/>
          </a:p>
        </p:txBody>
      </p:sp>
      <p:graphicFrame>
        <p:nvGraphicFramePr>
          <p:cNvPr id="4" name="Table 4">
            <a:extLst>
              <a:ext uri="{FF2B5EF4-FFF2-40B4-BE49-F238E27FC236}">
                <a16:creationId xmlns:a16="http://schemas.microsoft.com/office/drawing/2014/main" id="{D75D69F3-6FFF-44D2-B530-73BEB7287185}"/>
              </a:ext>
            </a:extLst>
          </p:cNvPr>
          <p:cNvGraphicFramePr>
            <a:graphicFrameLocks noGrp="1"/>
          </p:cNvGraphicFramePr>
          <p:nvPr>
            <p:ph idx="1"/>
            <p:extLst>
              <p:ext uri="{D42A27DB-BD31-4B8C-83A1-F6EECF244321}">
                <p14:modId xmlns:p14="http://schemas.microsoft.com/office/powerpoint/2010/main" val="1200134329"/>
              </p:ext>
            </p:extLst>
          </p:nvPr>
        </p:nvGraphicFramePr>
        <p:xfrm>
          <a:off x="316301" y="2142226"/>
          <a:ext cx="11684026" cy="3759200"/>
        </p:xfrm>
        <a:graphic>
          <a:graphicData uri="http://schemas.openxmlformats.org/drawingml/2006/table">
            <a:tbl>
              <a:tblPr firstRow="1" bandRow="1">
                <a:tableStyleId>{6E25E649-3F16-4E02-A733-19D2CDBF48F0}</a:tableStyleId>
              </a:tblPr>
              <a:tblGrid>
                <a:gridCol w="2233387">
                  <a:extLst>
                    <a:ext uri="{9D8B030D-6E8A-4147-A177-3AD203B41FA5}">
                      <a16:colId xmlns:a16="http://schemas.microsoft.com/office/drawing/2014/main" val="3986446834"/>
                    </a:ext>
                  </a:extLst>
                </a:gridCol>
                <a:gridCol w="2134370">
                  <a:extLst>
                    <a:ext uri="{9D8B030D-6E8A-4147-A177-3AD203B41FA5}">
                      <a16:colId xmlns:a16="http://schemas.microsoft.com/office/drawing/2014/main" val="2114711976"/>
                    </a:ext>
                  </a:extLst>
                </a:gridCol>
                <a:gridCol w="2123367">
                  <a:extLst>
                    <a:ext uri="{9D8B030D-6E8A-4147-A177-3AD203B41FA5}">
                      <a16:colId xmlns:a16="http://schemas.microsoft.com/office/drawing/2014/main" val="3405377843"/>
                    </a:ext>
                  </a:extLst>
                </a:gridCol>
                <a:gridCol w="2024352">
                  <a:extLst>
                    <a:ext uri="{9D8B030D-6E8A-4147-A177-3AD203B41FA5}">
                      <a16:colId xmlns:a16="http://schemas.microsoft.com/office/drawing/2014/main" val="2499140457"/>
                    </a:ext>
                  </a:extLst>
                </a:gridCol>
                <a:gridCol w="1584275">
                  <a:extLst>
                    <a:ext uri="{9D8B030D-6E8A-4147-A177-3AD203B41FA5}">
                      <a16:colId xmlns:a16="http://schemas.microsoft.com/office/drawing/2014/main" val="436535572"/>
                    </a:ext>
                  </a:extLst>
                </a:gridCol>
                <a:gridCol w="1584275">
                  <a:extLst>
                    <a:ext uri="{9D8B030D-6E8A-4147-A177-3AD203B41FA5}">
                      <a16:colId xmlns:a16="http://schemas.microsoft.com/office/drawing/2014/main" val="2135325338"/>
                    </a:ext>
                  </a:extLst>
                </a:gridCol>
              </a:tblGrid>
              <a:tr h="370840">
                <a:tc gridSpan="2">
                  <a:txBody>
                    <a:bodyPr/>
                    <a:lstStyle/>
                    <a:p>
                      <a:pPr algn="ctr"/>
                      <a:r>
                        <a:rPr lang="en-US"/>
                        <a:t>Success</a:t>
                      </a:r>
                    </a:p>
                  </a:txBody>
                  <a:tcPr/>
                </a:tc>
                <a:tc hMerge="1">
                  <a:txBody>
                    <a:bodyPr/>
                    <a:lstStyle/>
                    <a:p>
                      <a:endParaRPr lang="en-US"/>
                    </a:p>
                  </a:txBody>
                  <a:tcPr/>
                </a:tc>
                <a:tc gridSpan="2">
                  <a:txBody>
                    <a:bodyPr/>
                    <a:lstStyle/>
                    <a:p>
                      <a:pPr algn="ctr"/>
                      <a:r>
                        <a:rPr lang="en-US"/>
                        <a:t>Failure</a:t>
                      </a:r>
                    </a:p>
                  </a:txBody>
                  <a:tcPr/>
                </a:tc>
                <a:tc hMerge="1">
                  <a:txBody>
                    <a:bodyPr/>
                    <a:lstStyle/>
                    <a:p>
                      <a:endParaRPr lang="en-US"/>
                    </a:p>
                  </a:txBody>
                  <a:tcPr/>
                </a:tc>
                <a:tc gridSpan="2">
                  <a:txBody>
                    <a:bodyPr/>
                    <a:lstStyle/>
                    <a:p>
                      <a:pPr algn="ctr"/>
                      <a:r>
                        <a:rPr lang="en-US"/>
                        <a:t>Uncertain</a:t>
                      </a:r>
                      <a:endParaRPr lang="en-US" dirty="0"/>
                    </a:p>
                  </a:txBody>
                  <a:tcPr/>
                </a:tc>
                <a:tc hMerge="1">
                  <a:txBody>
                    <a:bodyPr/>
                    <a:lstStyle/>
                    <a:p>
                      <a:endParaRPr lang="en-US" dirty="0"/>
                    </a:p>
                  </a:txBody>
                  <a:tcPr/>
                </a:tc>
                <a:extLst>
                  <a:ext uri="{0D108BD9-81ED-4DB2-BD59-A6C34878D82A}">
                    <a16:rowId xmlns:a16="http://schemas.microsoft.com/office/drawing/2014/main" val="638637112"/>
                  </a:ext>
                </a:extLst>
              </a:tr>
              <a:tr h="370840">
                <a:tc>
                  <a:txBody>
                    <a:bodyPr/>
                    <a:lstStyle/>
                    <a:p>
                      <a:pPr algn="ctr"/>
                      <a:r>
                        <a:rPr lang="en-US"/>
                        <a:t>Clinical</a:t>
                      </a:r>
                    </a:p>
                  </a:txBody>
                  <a:tcPr/>
                </a:tc>
                <a:tc>
                  <a:txBody>
                    <a:bodyPr/>
                    <a:lstStyle/>
                    <a:p>
                      <a:pPr lvl="0" algn="ctr">
                        <a:buNone/>
                      </a:pPr>
                      <a:r>
                        <a:rPr lang="en-US"/>
                        <a:t>Radiographic</a:t>
                      </a:r>
                      <a:endParaRPr lang="en-US" dirty="0"/>
                    </a:p>
                  </a:txBody>
                  <a:tcPr/>
                </a:tc>
                <a:tc>
                  <a:txBody>
                    <a:bodyPr/>
                    <a:lstStyle/>
                    <a:p>
                      <a:pPr algn="ctr"/>
                      <a:r>
                        <a:rPr lang="en-US"/>
                        <a:t>Clinical</a:t>
                      </a:r>
                    </a:p>
                  </a:txBody>
                  <a:tcPr/>
                </a:tc>
                <a:tc>
                  <a:txBody>
                    <a:bodyPr/>
                    <a:lstStyle/>
                    <a:p>
                      <a:pPr lvl="0" algn="ctr">
                        <a:buNone/>
                      </a:pPr>
                      <a:r>
                        <a:rPr lang="en-US"/>
                        <a:t>Radiographic</a:t>
                      </a:r>
                      <a:endParaRPr lang="en-US" dirty="0"/>
                    </a:p>
                  </a:txBody>
                  <a:tcPr/>
                </a:tc>
                <a:tc>
                  <a:txBody>
                    <a:bodyPr/>
                    <a:lstStyle/>
                    <a:p>
                      <a:pPr algn="ctr"/>
                      <a:r>
                        <a:rPr lang="en-US"/>
                        <a:t>Clinical</a:t>
                      </a:r>
                    </a:p>
                  </a:txBody>
                  <a:tcPr/>
                </a:tc>
                <a:tc>
                  <a:txBody>
                    <a:bodyPr/>
                    <a:lstStyle/>
                    <a:p>
                      <a:pPr lvl="0" algn="ctr">
                        <a:buNone/>
                      </a:pPr>
                      <a:r>
                        <a:rPr lang="en-US"/>
                        <a:t>Radiographic</a:t>
                      </a:r>
                      <a:endParaRPr lang="en-US" dirty="0"/>
                    </a:p>
                  </a:txBody>
                  <a:tcPr/>
                </a:tc>
                <a:extLst>
                  <a:ext uri="{0D108BD9-81ED-4DB2-BD59-A6C34878D82A}">
                    <a16:rowId xmlns:a16="http://schemas.microsoft.com/office/drawing/2014/main" val="2647415159"/>
                  </a:ext>
                </a:extLst>
              </a:tr>
              <a:tr h="370840">
                <a:tc>
                  <a:txBody>
                    <a:bodyPr/>
                    <a:lstStyle/>
                    <a:p>
                      <a:pPr lvl="0">
                        <a:buNone/>
                      </a:pPr>
                      <a:r>
                        <a:rPr lang="en-US" sz="1800" b="0" i="0" u="none" strike="noStrike" noProof="0">
                          <a:latin typeface="Corbel"/>
                        </a:rPr>
                        <a:t>Regression of clinical symptoms  </a:t>
                      </a:r>
                    </a:p>
                  </a:txBody>
                  <a:tcPr/>
                </a:tc>
                <a:tc>
                  <a:txBody>
                    <a:bodyPr/>
                    <a:lstStyle/>
                    <a:p>
                      <a:pPr lvl="0">
                        <a:buNone/>
                      </a:pPr>
                      <a:r>
                        <a:rPr lang="en-US" sz="1800" b="0" i="0" u="none" strike="noStrike" noProof="0" dirty="0">
                          <a:latin typeface="Corbel"/>
                        </a:rPr>
                        <a:t>Progressive root growth in length   </a:t>
                      </a:r>
                    </a:p>
                  </a:txBody>
                  <a:tcPr/>
                </a:tc>
                <a:tc>
                  <a:txBody>
                    <a:bodyPr/>
                    <a:lstStyle/>
                    <a:p>
                      <a:pPr lvl="0">
                        <a:buNone/>
                      </a:pPr>
                      <a:r>
                        <a:rPr lang="en-US" sz="1800" b="0" i="0" u="none" strike="noStrike" noProof="0"/>
                        <a:t>Persistence or recurrence of clinical symptoms</a:t>
                      </a:r>
                      <a:r>
                        <a:rPr lang="en-US" sz="1800" b="0" i="0" u="none" strike="noStrike" noProof="0" dirty="0"/>
                        <a:t> </a:t>
                      </a:r>
                      <a:endParaRPr lang="en-US" dirty="0"/>
                    </a:p>
                  </a:txBody>
                  <a:tcPr/>
                </a:tc>
                <a:tc>
                  <a:txBody>
                    <a:bodyPr/>
                    <a:lstStyle/>
                    <a:p>
                      <a:pPr lvl="0">
                        <a:buNone/>
                      </a:pPr>
                      <a:r>
                        <a:rPr lang="en-US" sz="1800" b="0" i="0" u="none" strike="noStrike" noProof="0" dirty="0">
                          <a:latin typeface="Corbel"/>
                        </a:rPr>
                        <a:t>Cessation of root </a:t>
                      </a:r>
                      <a:r>
                        <a:rPr lang="en-US" sz="1800" b="0" i="0" u="none" strike="noStrike" noProof="0">
                          <a:latin typeface="Corbel"/>
                        </a:rPr>
                        <a:t>growth </a:t>
                      </a:r>
                    </a:p>
                  </a:txBody>
                  <a:tcPr/>
                </a:tc>
                <a:tc>
                  <a:txBody>
                    <a:bodyPr/>
                    <a:lstStyle/>
                    <a:p>
                      <a:endParaRPr lang="en-US"/>
                    </a:p>
                  </a:txBody>
                  <a:tcPr/>
                </a:tc>
                <a:tc>
                  <a:txBody>
                    <a:bodyPr/>
                    <a:lstStyle/>
                    <a:p>
                      <a:pPr lvl="0">
                        <a:buNone/>
                      </a:pPr>
                      <a:endParaRPr lang="en-US" dirty="0"/>
                    </a:p>
                  </a:txBody>
                  <a:tcPr/>
                </a:tc>
                <a:extLst>
                  <a:ext uri="{0D108BD9-81ED-4DB2-BD59-A6C34878D82A}">
                    <a16:rowId xmlns:a16="http://schemas.microsoft.com/office/drawing/2014/main" val="1944569829"/>
                  </a:ext>
                </a:extLst>
              </a:tr>
              <a:tr h="370840">
                <a:tc>
                  <a:txBody>
                    <a:bodyPr/>
                    <a:lstStyle/>
                    <a:p>
                      <a:pPr lvl="0" algn="l">
                        <a:lnSpc>
                          <a:spcPct val="100000"/>
                        </a:lnSpc>
                        <a:spcBef>
                          <a:spcPts val="0"/>
                        </a:spcBef>
                        <a:spcAft>
                          <a:spcPts val="0"/>
                        </a:spcAft>
                        <a:buNone/>
                      </a:pPr>
                      <a:r>
                        <a:rPr lang="en-US" sz="1800" b="0" i="0" u="none" strike="noStrike" noProof="0">
                          <a:latin typeface="Corbel"/>
                        </a:rPr>
                        <a:t>Maintenance of pulp vitality</a:t>
                      </a:r>
                    </a:p>
                    <a:p>
                      <a:pPr lvl="0">
                        <a:buNone/>
                      </a:pPr>
                      <a:endParaRPr lang="en-US" dirty="0"/>
                    </a:p>
                  </a:txBody>
                  <a:tcPr/>
                </a:tc>
                <a:tc>
                  <a:txBody>
                    <a:bodyPr/>
                    <a:lstStyle/>
                    <a:p>
                      <a:pPr lvl="0">
                        <a:buNone/>
                      </a:pPr>
                      <a:r>
                        <a:rPr lang="en-US" sz="1800" b="0" i="0" u="none" strike="noStrike" noProof="0" dirty="0">
                          <a:latin typeface="Corbel"/>
                        </a:rPr>
                        <a:t>Maturation of </a:t>
                      </a:r>
                      <a:r>
                        <a:rPr lang="en-US" sz="1800" b="0" i="0" u="none" strike="noStrike" noProof="0">
                          <a:latin typeface="Corbel"/>
                        </a:rPr>
                        <a:t>the apex </a:t>
                      </a:r>
                      <a:endParaRPr lang="en-US"/>
                    </a:p>
                  </a:txBody>
                  <a:tcPr/>
                </a:tc>
                <a:tc>
                  <a:txBody>
                    <a:bodyPr/>
                    <a:lstStyle/>
                    <a:p>
                      <a:pPr lvl="0">
                        <a:buNone/>
                      </a:pPr>
                      <a:r>
                        <a:rPr lang="en-US" sz="1800" b="0" i="0" u="none" strike="noStrike" noProof="0">
                          <a:latin typeface="Corbel"/>
                        </a:rPr>
                        <a:t> Loss of pulp vitality</a:t>
                      </a:r>
                      <a:endParaRPr lang="en-US" dirty="0"/>
                    </a:p>
                  </a:txBody>
                  <a:tcPr/>
                </a:tc>
                <a:tc>
                  <a:txBody>
                    <a:bodyPr/>
                    <a:lstStyle/>
                    <a:p>
                      <a:pPr lvl="0">
                        <a:buNone/>
                      </a:pPr>
                      <a:r>
                        <a:rPr lang="en-US" sz="1800" b="0" i="0" u="none" strike="noStrike" noProof="0">
                          <a:latin typeface="Corbel"/>
                        </a:rPr>
                        <a:t>Cessation of maturation of the apex </a:t>
                      </a:r>
                      <a:endParaRPr lang="en-US"/>
                    </a:p>
                  </a:txBody>
                  <a:tcPr/>
                </a:tc>
                <a:tc>
                  <a:txBody>
                    <a:bodyPr/>
                    <a:lstStyle/>
                    <a:p>
                      <a:endParaRPr lang="en-US"/>
                    </a:p>
                  </a:txBody>
                  <a:tcPr/>
                </a:tc>
                <a:tc>
                  <a:txBody>
                    <a:bodyPr/>
                    <a:lstStyle/>
                    <a:p>
                      <a:pPr lvl="0">
                        <a:buNone/>
                      </a:pPr>
                      <a:endParaRPr lang="en-US" dirty="0"/>
                    </a:p>
                  </a:txBody>
                  <a:tcPr/>
                </a:tc>
                <a:extLst>
                  <a:ext uri="{0D108BD9-81ED-4DB2-BD59-A6C34878D82A}">
                    <a16:rowId xmlns:a16="http://schemas.microsoft.com/office/drawing/2014/main" val="34419820"/>
                  </a:ext>
                </a:extLst>
              </a:tr>
              <a:tr h="370840">
                <a:tc>
                  <a:txBody>
                    <a:bodyPr/>
                    <a:lstStyle/>
                    <a:p>
                      <a:endParaRPr lang="en-US"/>
                    </a:p>
                  </a:txBody>
                  <a:tcPr/>
                </a:tc>
                <a:tc>
                  <a:txBody>
                    <a:bodyPr/>
                    <a:lstStyle/>
                    <a:p>
                      <a:pPr lvl="0">
                        <a:buNone/>
                      </a:pPr>
                      <a:r>
                        <a:rPr lang="en-US" sz="1800" b="0" i="0" u="none" strike="noStrike" noProof="0">
                          <a:latin typeface="Corbel"/>
                        </a:rPr>
                        <a:t>Thickening of the root canal walls</a:t>
                      </a:r>
                      <a:endParaRPr lang="en-US"/>
                    </a:p>
                  </a:txBody>
                  <a:tcPr/>
                </a:tc>
                <a:tc>
                  <a:txBody>
                    <a:bodyPr/>
                    <a:lstStyle/>
                    <a:p>
                      <a:endParaRPr lang="en-US"/>
                    </a:p>
                  </a:txBody>
                  <a:tcPr/>
                </a:tc>
                <a:tc>
                  <a:txBody>
                    <a:bodyPr/>
                    <a:lstStyle/>
                    <a:p>
                      <a:pPr lvl="0" algn="l">
                        <a:lnSpc>
                          <a:spcPct val="100000"/>
                        </a:lnSpc>
                        <a:spcBef>
                          <a:spcPts val="0"/>
                        </a:spcBef>
                        <a:spcAft>
                          <a:spcPts val="0"/>
                        </a:spcAft>
                        <a:buNone/>
                      </a:pPr>
                      <a:r>
                        <a:rPr lang="en-US" sz="1800" b="0" i="0" u="none" strike="noStrike" noProof="0">
                          <a:latin typeface="Corbel"/>
                        </a:rPr>
                        <a:t>Lack of thickening of root canal walls</a:t>
                      </a:r>
                    </a:p>
                    <a:p>
                      <a:pPr lvl="0">
                        <a:buNone/>
                      </a:pPr>
                      <a:endParaRPr lang="en-US" dirty="0"/>
                    </a:p>
                  </a:txBody>
                  <a:tcPr/>
                </a:tc>
                <a:tc>
                  <a:txBody>
                    <a:bodyPr/>
                    <a:lstStyle/>
                    <a:p>
                      <a:endParaRPr lang="en-US"/>
                    </a:p>
                  </a:txBody>
                  <a:tcPr/>
                </a:tc>
                <a:tc>
                  <a:txBody>
                    <a:bodyPr/>
                    <a:lstStyle/>
                    <a:p>
                      <a:pPr lvl="0">
                        <a:buNone/>
                      </a:pPr>
                      <a:endParaRPr lang="en-US" dirty="0"/>
                    </a:p>
                  </a:txBody>
                  <a:tcPr/>
                </a:tc>
                <a:extLst>
                  <a:ext uri="{0D108BD9-81ED-4DB2-BD59-A6C34878D82A}">
                    <a16:rowId xmlns:a16="http://schemas.microsoft.com/office/drawing/2014/main" val="1391740807"/>
                  </a:ext>
                </a:extLst>
              </a:tr>
            </a:tbl>
          </a:graphicData>
        </a:graphic>
      </p:graphicFrame>
    </p:spTree>
    <p:extLst>
      <p:ext uri="{BB962C8B-B14F-4D97-AF65-F5344CB8AC3E}">
        <p14:creationId xmlns:p14="http://schemas.microsoft.com/office/powerpoint/2010/main" val="224807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5C435-6FC3-41A1-85DE-F26AD0F264D8}"/>
              </a:ext>
            </a:extLst>
          </p:cNvPr>
          <p:cNvSpPr>
            <a:spLocks noGrp="1"/>
          </p:cNvSpPr>
          <p:nvPr>
            <p:ph type="title"/>
          </p:nvPr>
        </p:nvSpPr>
        <p:spPr/>
        <p:txBody>
          <a:bodyPr/>
          <a:lstStyle/>
          <a:p>
            <a:r>
              <a:rPr lang="en-US">
                <a:ea typeface="+mj-lt"/>
                <a:cs typeface="+mj-lt"/>
              </a:rPr>
              <a:t>OUTCOME RATES FOR VITAL PULP THERAPY</a:t>
            </a:r>
            <a:endParaRPr lang="en-US"/>
          </a:p>
        </p:txBody>
      </p:sp>
      <p:sp>
        <p:nvSpPr>
          <p:cNvPr id="3" name="Content Placeholder 2">
            <a:extLst>
              <a:ext uri="{FF2B5EF4-FFF2-40B4-BE49-F238E27FC236}">
                <a16:creationId xmlns:a16="http://schemas.microsoft.com/office/drawing/2014/main" id="{6BBBC515-9DE0-40FD-8504-ECA29A4D4C1A}"/>
              </a:ext>
            </a:extLst>
          </p:cNvPr>
          <p:cNvSpPr>
            <a:spLocks noGrp="1"/>
          </p:cNvSpPr>
          <p:nvPr>
            <p:ph idx="1"/>
          </p:nvPr>
        </p:nvSpPr>
        <p:spPr/>
        <p:txBody>
          <a:bodyPr vert="horz" lIns="91440" tIns="45720" rIns="91440" bIns="45720" rtlCol="0" anchor="t">
            <a:normAutofit/>
          </a:bodyPr>
          <a:lstStyle/>
          <a:p>
            <a:pPr algn="just"/>
            <a:r>
              <a:rPr lang="en-US" dirty="0">
                <a:ea typeface="+mn-lt"/>
                <a:cs typeface="+mn-lt"/>
              </a:rPr>
              <a:t>review of vital pulp therapy in permanent teeth with carious pulp exposure showed that the success rates after 3-year follow-up were 72.9% for direct pulp capping and up to 99.4% for pulpotomy</a:t>
            </a:r>
          </a:p>
          <a:p>
            <a:pPr algn="just"/>
            <a:r>
              <a:rPr lang="en-US" dirty="0">
                <a:ea typeface="+mn-lt"/>
                <a:cs typeface="+mn-lt"/>
              </a:rPr>
              <a:t>immature teeth seem to have better treatment outcomes than mature teeth presumably due to a greater immunologic and reparative response provided from an open apex</a:t>
            </a:r>
            <a:endParaRPr lang="en-US" dirty="0"/>
          </a:p>
        </p:txBody>
      </p:sp>
    </p:spTree>
    <p:extLst>
      <p:ext uri="{BB962C8B-B14F-4D97-AF65-F5344CB8AC3E}">
        <p14:creationId xmlns:p14="http://schemas.microsoft.com/office/powerpoint/2010/main" val="3344314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9F33D-4DCA-4AF0-AEE2-0D802DC6070F}"/>
              </a:ext>
            </a:extLst>
          </p:cNvPr>
          <p:cNvSpPr>
            <a:spLocks noGrp="1"/>
          </p:cNvSpPr>
          <p:nvPr>
            <p:ph type="title"/>
          </p:nvPr>
        </p:nvSpPr>
        <p:spPr/>
        <p:txBody>
          <a:bodyPr/>
          <a:lstStyle/>
          <a:p>
            <a:r>
              <a:rPr lang="en-US" dirty="0">
                <a:ea typeface="+mj-lt"/>
                <a:cs typeface="+mj-lt"/>
              </a:rPr>
              <a:t>The periapical index (PAI)</a:t>
            </a:r>
            <a:endParaRPr lang="en-US" dirty="0"/>
          </a:p>
        </p:txBody>
      </p:sp>
      <p:sp>
        <p:nvSpPr>
          <p:cNvPr id="3" name="Content Placeholder 2">
            <a:extLst>
              <a:ext uri="{FF2B5EF4-FFF2-40B4-BE49-F238E27FC236}">
                <a16:creationId xmlns:a16="http://schemas.microsoft.com/office/drawing/2014/main" id="{D722A5D5-C6C3-4D6D-86B0-BACD859F6964}"/>
              </a:ext>
            </a:extLst>
          </p:cNvPr>
          <p:cNvSpPr>
            <a:spLocks noGrp="1"/>
          </p:cNvSpPr>
          <p:nvPr>
            <p:ph idx="1"/>
          </p:nvPr>
        </p:nvSpPr>
        <p:spPr/>
        <p:txBody>
          <a:bodyPr vert="horz" lIns="91440" tIns="45720" rIns="91440" bIns="45720" rtlCol="0" anchor="t">
            <a:normAutofit/>
          </a:bodyPr>
          <a:lstStyle/>
          <a:p>
            <a:pPr algn="just"/>
            <a:r>
              <a:rPr lang="en-US" dirty="0">
                <a:ea typeface="+mn-lt"/>
                <a:cs typeface="+mn-lt"/>
              </a:rPr>
              <a:t>a structured scoring system for categorization of radiographic features of apical periodontitis. </a:t>
            </a:r>
          </a:p>
          <a:p>
            <a:pPr algn="just"/>
            <a:r>
              <a:rPr lang="en-US" dirty="0">
                <a:ea typeface="+mn-lt"/>
                <a:cs typeface="+mn-lt"/>
              </a:rPr>
              <a:t>It is based on a visual scale of periapical periodontitis severity and was built on a classic study of histologic-radiologic correlations.</a:t>
            </a:r>
          </a:p>
          <a:p>
            <a:pPr algn="just"/>
            <a:endParaRPr lang="en-US" dirty="0"/>
          </a:p>
          <a:p>
            <a:pPr marL="0" indent="0">
              <a:buNone/>
            </a:pPr>
            <a:endParaRPr lang="en-US" dirty="0"/>
          </a:p>
        </p:txBody>
      </p:sp>
    </p:spTree>
    <p:extLst>
      <p:ext uri="{BB962C8B-B14F-4D97-AF65-F5344CB8AC3E}">
        <p14:creationId xmlns:p14="http://schemas.microsoft.com/office/powerpoint/2010/main" val="147252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61F78-11EC-4B20-9A25-A69408F7E31C}"/>
              </a:ext>
            </a:extLst>
          </p:cNvPr>
          <p:cNvSpPr>
            <a:spLocks noGrp="1"/>
          </p:cNvSpPr>
          <p:nvPr>
            <p:ph type="title"/>
          </p:nvPr>
        </p:nvSpPr>
        <p:spPr>
          <a:xfrm>
            <a:off x="1240910" y="372507"/>
            <a:ext cx="9146380" cy="1021028"/>
          </a:xfrm>
        </p:spPr>
        <p:txBody>
          <a:bodyPr anchor="b">
            <a:normAutofit/>
          </a:bodyPr>
          <a:lstStyle/>
          <a:p>
            <a:r>
              <a:rPr lang="en-US" dirty="0"/>
              <a:t>Periapical Status Criteria</a:t>
            </a:r>
          </a:p>
        </p:txBody>
      </p:sp>
      <p:pic>
        <p:nvPicPr>
          <p:cNvPr id="4" name="Picture 4" descr="Table&#10;&#10;Description automatically generated">
            <a:extLst>
              <a:ext uri="{FF2B5EF4-FFF2-40B4-BE49-F238E27FC236}">
                <a16:creationId xmlns:a16="http://schemas.microsoft.com/office/drawing/2014/main" id="{64DFFD81-009C-4330-8AE2-3B68C2A9D7B1}"/>
              </a:ext>
            </a:extLst>
          </p:cNvPr>
          <p:cNvPicPr>
            <a:picLocks noGrp="1" noChangeAspect="1"/>
          </p:cNvPicPr>
          <p:nvPr>
            <p:ph type="pic" idx="1"/>
          </p:nvPr>
        </p:nvPicPr>
        <p:blipFill rotWithShape="1">
          <a:blip r:embed="rId2"/>
          <a:stretch/>
        </p:blipFill>
        <p:spPr>
          <a:xfrm>
            <a:off x="1915434" y="1584185"/>
            <a:ext cx="7424794" cy="4466450"/>
          </a:xfrm>
          <a:noFill/>
        </p:spPr>
      </p:pic>
      <p:sp>
        <p:nvSpPr>
          <p:cNvPr id="9" name="Text Placeholder 3">
            <a:extLst>
              <a:ext uri="{FF2B5EF4-FFF2-40B4-BE49-F238E27FC236}">
                <a16:creationId xmlns:a16="http://schemas.microsoft.com/office/drawing/2014/main" id="{B5C47948-BB07-49D9-8A38-77EE88B35A47}"/>
              </a:ext>
            </a:extLst>
          </p:cNvPr>
          <p:cNvSpPr>
            <a:spLocks noGrp="1"/>
          </p:cNvSpPr>
          <p:nvPr>
            <p:ph type="body" sz="half" idx="2"/>
          </p:nvPr>
        </p:nvSpPr>
        <p:spPr>
          <a:xfrm>
            <a:off x="7908019" y="3411743"/>
            <a:ext cx="2743915" cy="2743915"/>
          </a:xfrm>
        </p:spPr>
        <p:txBody>
          <a:bodyPr/>
          <a:lstStyle/>
          <a:p>
            <a:endParaRPr lang="en-US"/>
          </a:p>
        </p:txBody>
      </p:sp>
    </p:spTree>
    <p:extLst>
      <p:ext uri="{BB962C8B-B14F-4D97-AF65-F5344CB8AC3E}">
        <p14:creationId xmlns:p14="http://schemas.microsoft.com/office/powerpoint/2010/main" val="259063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23F8C4-AF8E-4DDF-9170-12971D3732A6}"/>
              </a:ext>
            </a:extLst>
          </p:cNvPr>
          <p:cNvSpPr txBox="1"/>
          <p:nvPr/>
        </p:nvSpPr>
        <p:spPr>
          <a:xfrm>
            <a:off x="4724043" y="3200340"/>
            <a:ext cx="2743915" cy="341721"/>
          </a:xfrm>
          <a:prstGeom prst="rect">
            <a:avLst/>
          </a:prstGeom>
          <a:noFill/>
        </p:spPr>
        <p:txBody>
          <a:bodyPr rot="0" spcFirstLastPara="0" vertOverflow="overflow" horzOverflow="overflow" vert="horz" wrap="square" lIns="91464" tIns="45732" rIns="91464" bIns="45732" numCol="1" spcCol="0" rtlCol="0" fromWordArt="0" anchor="t" anchorCtr="0" forceAA="0" compatLnSpc="1">
            <a:prstTxWarp prst="textNoShape">
              <a:avLst/>
            </a:prstTxWarp>
            <a:spAutoFit/>
          </a:bodyPr>
          <a:lstStyle/>
          <a:p>
            <a:pPr>
              <a:lnSpc>
                <a:spcPct val="90000"/>
              </a:lnSpc>
            </a:pPr>
            <a:endParaRPr lang="en-US" sz="1801"/>
          </a:p>
        </p:txBody>
      </p:sp>
      <p:pic>
        <p:nvPicPr>
          <p:cNvPr id="1026" name="Picture 2" descr="Thank You Images | Free Vectors, Stock Photos &amp; PSD">
            <a:extLst>
              <a:ext uri="{FF2B5EF4-FFF2-40B4-BE49-F238E27FC236}">
                <a16:creationId xmlns:a16="http://schemas.microsoft.com/office/drawing/2014/main" id="{2E1FE501-0C93-F445-A0A2-A12484D438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0900" y="596900"/>
            <a:ext cx="7950200" cy="566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544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CAEB5-A429-4503-8EAC-701DE4156A47}"/>
              </a:ext>
            </a:extLst>
          </p:cNvPr>
          <p:cNvSpPr>
            <a:spLocks noGrp="1"/>
          </p:cNvSpPr>
          <p:nvPr>
            <p:ph type="title"/>
          </p:nvPr>
        </p:nvSpPr>
        <p:spPr/>
        <p:txBody>
          <a:bodyPr/>
          <a:lstStyle/>
          <a:p>
            <a:r>
              <a:rPr lang="en-US">
                <a:ea typeface="+mj-lt"/>
                <a:cs typeface="+mj-lt"/>
              </a:rPr>
              <a:t>Types of Outcome Measures</a:t>
            </a:r>
            <a:endParaRPr lang="en-US"/>
          </a:p>
        </p:txBody>
      </p:sp>
      <p:sp>
        <p:nvSpPr>
          <p:cNvPr id="3" name="Content Placeholder 2">
            <a:extLst>
              <a:ext uri="{FF2B5EF4-FFF2-40B4-BE49-F238E27FC236}">
                <a16:creationId xmlns:a16="http://schemas.microsoft.com/office/drawing/2014/main" id="{101C474D-739F-4D07-8F8C-E9D8660BD922}"/>
              </a:ext>
            </a:extLst>
          </p:cNvPr>
          <p:cNvSpPr>
            <a:spLocks noGrp="1"/>
          </p:cNvSpPr>
          <p:nvPr>
            <p:ph idx="1"/>
          </p:nvPr>
        </p:nvSpPr>
        <p:spPr/>
        <p:txBody>
          <a:bodyPr vert="horz" lIns="91464" tIns="45732" rIns="91464" bIns="45732" rtlCol="0" anchor="t">
            <a:normAutofit/>
          </a:bodyPr>
          <a:lstStyle/>
          <a:p>
            <a:pPr algn="just"/>
            <a:r>
              <a:rPr lang="en-US" dirty="0">
                <a:ea typeface="+mn-lt"/>
                <a:cs typeface="+mn-lt"/>
              </a:rPr>
              <a:t>The first dimension is physical/physiologic and related to </a:t>
            </a:r>
            <a:r>
              <a:rPr lang="en-US" dirty="0">
                <a:solidFill>
                  <a:schemeClr val="accent5">
                    <a:lumMod val="75000"/>
                  </a:schemeClr>
                </a:solidFill>
                <a:ea typeface="+mn-lt"/>
                <a:cs typeface="+mn-lt"/>
              </a:rPr>
              <a:t>presence or absence of pulpal/periapical health/disease, pain, and function.</a:t>
            </a:r>
            <a:endParaRPr lang="en-US" dirty="0">
              <a:solidFill>
                <a:schemeClr val="accent5">
                  <a:lumMod val="75000"/>
                </a:schemeClr>
              </a:solidFill>
            </a:endParaRPr>
          </a:p>
          <a:p>
            <a:pPr algn="just"/>
            <a:r>
              <a:rPr lang="en-US" dirty="0">
                <a:ea typeface="+mn-lt"/>
                <a:cs typeface="+mn-lt"/>
              </a:rPr>
              <a:t>The second dimension assesses </a:t>
            </a:r>
            <a:r>
              <a:rPr lang="en-US" dirty="0">
                <a:solidFill>
                  <a:schemeClr val="accent5">
                    <a:lumMod val="75000"/>
                  </a:schemeClr>
                </a:solidFill>
                <a:ea typeface="+mn-lt"/>
                <a:cs typeface="+mn-lt"/>
              </a:rPr>
              <a:t>longevity or tooth survival.</a:t>
            </a:r>
            <a:r>
              <a:rPr lang="en-US" dirty="0">
                <a:ea typeface="+mn-lt"/>
                <a:cs typeface="+mn-lt"/>
              </a:rPr>
              <a:t> </a:t>
            </a:r>
            <a:endParaRPr lang="en-US" dirty="0"/>
          </a:p>
          <a:p>
            <a:pPr algn="just"/>
            <a:r>
              <a:rPr lang="en-US" dirty="0">
                <a:ea typeface="+mn-lt"/>
                <a:cs typeface="+mn-lt"/>
              </a:rPr>
              <a:t>The third dimension relates to </a:t>
            </a:r>
            <a:r>
              <a:rPr lang="en-US" dirty="0">
                <a:solidFill>
                  <a:schemeClr val="accent5">
                    <a:lumMod val="75000"/>
                  </a:schemeClr>
                </a:solidFill>
                <a:ea typeface="+mn-lt"/>
                <a:cs typeface="+mn-lt"/>
              </a:rPr>
              <a:t>economics </a:t>
            </a:r>
            <a:r>
              <a:rPr lang="en-US" dirty="0">
                <a:ea typeface="+mn-lt"/>
                <a:cs typeface="+mn-lt"/>
              </a:rPr>
              <a:t>and </a:t>
            </a:r>
            <a:r>
              <a:rPr lang="en-US" dirty="0">
                <a:solidFill>
                  <a:schemeClr val="accent5">
                    <a:lumMod val="75000"/>
                  </a:schemeClr>
                </a:solidFill>
                <a:ea typeface="+mn-lt"/>
                <a:cs typeface="+mn-lt"/>
              </a:rPr>
              <a:t>assesses direct and indirect costs.  </a:t>
            </a:r>
          </a:p>
          <a:p>
            <a:pPr algn="just"/>
            <a:r>
              <a:rPr lang="en-US" dirty="0">
                <a:ea typeface="+mn-lt"/>
                <a:cs typeface="+mn-lt"/>
              </a:rPr>
              <a:t>the fourth dimension examines psychologic aspects involving perceptions of </a:t>
            </a:r>
            <a:r>
              <a:rPr lang="en-US" dirty="0">
                <a:solidFill>
                  <a:schemeClr val="accent5">
                    <a:lumMod val="75000"/>
                  </a:schemeClr>
                </a:solidFill>
                <a:ea typeface="+mn-lt"/>
                <a:cs typeface="+mn-lt"/>
              </a:rPr>
              <a:t>oral health–related quality of life </a:t>
            </a:r>
            <a:r>
              <a:rPr lang="en-US" dirty="0">
                <a:ea typeface="+mn-lt"/>
                <a:cs typeface="+mn-lt"/>
              </a:rPr>
              <a:t>(</a:t>
            </a:r>
            <a:r>
              <a:rPr lang="en-US" dirty="0" err="1">
                <a:ea typeface="+mn-lt"/>
                <a:cs typeface="+mn-lt"/>
              </a:rPr>
              <a:t>OHRQoL</a:t>
            </a:r>
            <a:r>
              <a:rPr lang="en-US" dirty="0">
                <a:ea typeface="+mn-lt"/>
                <a:cs typeface="+mn-lt"/>
              </a:rPr>
              <a:t>) and aesthetics.</a:t>
            </a:r>
            <a:endParaRPr lang="en-US" dirty="0"/>
          </a:p>
        </p:txBody>
      </p:sp>
    </p:spTree>
    <p:extLst>
      <p:ext uri="{BB962C8B-B14F-4D97-AF65-F5344CB8AC3E}">
        <p14:creationId xmlns:p14="http://schemas.microsoft.com/office/powerpoint/2010/main" val="391507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CD97-943D-4165-9A51-87E3229E49E0}"/>
              </a:ext>
            </a:extLst>
          </p:cNvPr>
          <p:cNvSpPr>
            <a:spLocks noGrp="1"/>
          </p:cNvSpPr>
          <p:nvPr>
            <p:ph type="title"/>
          </p:nvPr>
        </p:nvSpPr>
        <p:spPr>
          <a:xfrm>
            <a:off x="1522811" y="273816"/>
            <a:ext cx="9146380" cy="1021028"/>
          </a:xfrm>
        </p:spPr>
        <p:txBody>
          <a:bodyPr anchor="b">
            <a:normAutofit/>
          </a:bodyPr>
          <a:lstStyle/>
          <a:p>
            <a:r>
              <a:rPr lang="en-US"/>
              <a:t>WHAT IS THE PURPOSE OF EVALUATING OUTCOMES? (</a:t>
            </a:r>
            <a:r>
              <a:rPr lang="en-US" i="1"/>
              <a:t>Effectiveness of Procedures</a:t>
            </a:r>
            <a:r>
              <a:rPr lang="en-US"/>
              <a:t>)</a:t>
            </a:r>
          </a:p>
        </p:txBody>
      </p:sp>
      <p:sp>
        <p:nvSpPr>
          <p:cNvPr id="3" name="Content Placeholder 2">
            <a:extLst>
              <a:ext uri="{FF2B5EF4-FFF2-40B4-BE49-F238E27FC236}">
                <a16:creationId xmlns:a16="http://schemas.microsoft.com/office/drawing/2014/main" id="{4CE38383-C4DF-4864-B5E6-D80B0E7124E1}"/>
              </a:ext>
            </a:extLst>
          </p:cNvPr>
          <p:cNvSpPr>
            <a:spLocks noGrp="1"/>
          </p:cNvSpPr>
          <p:nvPr>
            <p:ph idx="1"/>
          </p:nvPr>
        </p:nvSpPr>
        <p:spPr/>
        <p:txBody>
          <a:bodyPr vert="horz" lIns="91464" tIns="45732" rIns="91464" bIns="45732" rtlCol="0">
            <a:normAutofit/>
          </a:bodyPr>
          <a:lstStyle/>
          <a:p>
            <a:r>
              <a:rPr lang="en-US" sz="2201"/>
              <a:t>The patient must be properly informed as to the risks, benefits, and potential outcomes of the offered treatment)</a:t>
            </a:r>
          </a:p>
          <a:p>
            <a:r>
              <a:rPr lang="en-US" sz="2201"/>
              <a:t>The treating clinician must assess his or her own personal outcome data and personal expectation of success. </a:t>
            </a:r>
          </a:p>
          <a:p>
            <a:r>
              <a:rPr lang="en-US" sz="2201"/>
              <a:t>If the clinician is uncertain of a result or feels that the outcome could be enhanced by treatment from another clinician, then referral to someone else more qualified is paramount.</a:t>
            </a:r>
          </a:p>
          <a:p>
            <a:endParaRPr lang="en-US" sz="2201"/>
          </a:p>
          <a:p>
            <a:endParaRPr lang="en-US" sz="2201"/>
          </a:p>
        </p:txBody>
      </p:sp>
      <p:sp>
        <p:nvSpPr>
          <p:cNvPr id="8" name="Text Placeholder 3">
            <a:extLst>
              <a:ext uri="{FF2B5EF4-FFF2-40B4-BE49-F238E27FC236}">
                <a16:creationId xmlns:a16="http://schemas.microsoft.com/office/drawing/2014/main" id="{9F0E32D0-4047-4D8E-AB60-34D454B73F0E}"/>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860218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5E4E4-D05D-48FB-9EDA-8E534628A5BA}"/>
              </a:ext>
            </a:extLst>
          </p:cNvPr>
          <p:cNvSpPr>
            <a:spLocks noGrp="1"/>
          </p:cNvSpPr>
          <p:nvPr>
            <p:ph type="title"/>
          </p:nvPr>
        </p:nvSpPr>
        <p:spPr/>
        <p:txBody>
          <a:bodyPr/>
          <a:lstStyle/>
          <a:p>
            <a:r>
              <a:rPr lang="en-US">
                <a:ea typeface="+mj-lt"/>
                <a:cs typeface="+mj-lt"/>
              </a:rPr>
              <a:t>Factors Affecting Outcomes</a:t>
            </a:r>
            <a:endParaRPr lang="en-US"/>
          </a:p>
        </p:txBody>
      </p:sp>
      <p:sp>
        <p:nvSpPr>
          <p:cNvPr id="3" name="Content Placeholder 2">
            <a:extLst>
              <a:ext uri="{FF2B5EF4-FFF2-40B4-BE49-F238E27FC236}">
                <a16:creationId xmlns:a16="http://schemas.microsoft.com/office/drawing/2014/main" id="{C12C6685-10D3-41ED-9DFD-BD833C834148}"/>
              </a:ext>
            </a:extLst>
          </p:cNvPr>
          <p:cNvSpPr>
            <a:spLocks noGrp="1"/>
          </p:cNvSpPr>
          <p:nvPr>
            <p:ph idx="1"/>
          </p:nvPr>
        </p:nvSpPr>
        <p:spPr/>
        <p:txBody>
          <a:bodyPr vert="horz" lIns="91464" tIns="45732" rIns="91464" bIns="45732" rtlCol="0" anchor="t">
            <a:normAutofit/>
          </a:bodyPr>
          <a:lstStyle/>
          <a:p>
            <a:r>
              <a:rPr lang="en-US">
                <a:ea typeface="+mn-lt"/>
                <a:cs typeface="+mn-lt"/>
              </a:rPr>
              <a:t>Evaluation of factors affecting treatment outcomes arguably provides the strongest influence for making changes that will improve the clinical outcomes. </a:t>
            </a:r>
            <a:endParaRPr lang="en-US"/>
          </a:p>
          <a:p>
            <a:r>
              <a:rPr lang="en-US">
                <a:ea typeface="+mn-lt"/>
                <a:cs typeface="+mn-lt"/>
              </a:rPr>
              <a:t>Weighing the relative importance of individual factors should help to identify the key biologic factors at play and how best to manage them from a clinical or technical perspective</a:t>
            </a:r>
            <a:endParaRPr lang="en-US"/>
          </a:p>
        </p:txBody>
      </p:sp>
    </p:spTree>
    <p:extLst>
      <p:ext uri="{BB962C8B-B14F-4D97-AF65-F5344CB8AC3E}">
        <p14:creationId xmlns:p14="http://schemas.microsoft.com/office/powerpoint/2010/main" val="305417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B98D9-D81D-44EF-9FFF-6ED6653C2FEB}"/>
              </a:ext>
            </a:extLst>
          </p:cNvPr>
          <p:cNvSpPr>
            <a:spLocks noGrp="1"/>
          </p:cNvSpPr>
          <p:nvPr>
            <p:ph type="title"/>
          </p:nvPr>
        </p:nvSpPr>
        <p:spPr/>
        <p:txBody>
          <a:bodyPr/>
          <a:lstStyle/>
          <a:p>
            <a:r>
              <a:rPr lang="en-US">
                <a:ea typeface="+mj-lt"/>
                <a:cs typeface="+mj-lt"/>
              </a:rPr>
              <a:t>Value for Prognostication</a:t>
            </a:r>
            <a:endParaRPr lang="en-US"/>
          </a:p>
        </p:txBody>
      </p:sp>
      <p:sp>
        <p:nvSpPr>
          <p:cNvPr id="3" name="Content Placeholder 2">
            <a:extLst>
              <a:ext uri="{FF2B5EF4-FFF2-40B4-BE49-F238E27FC236}">
                <a16:creationId xmlns:a16="http://schemas.microsoft.com/office/drawing/2014/main" id="{B6F8B18D-7371-449F-985E-925B47B7E18A}"/>
              </a:ext>
            </a:extLst>
          </p:cNvPr>
          <p:cNvSpPr>
            <a:spLocks noGrp="1"/>
          </p:cNvSpPr>
          <p:nvPr>
            <p:ph idx="1"/>
          </p:nvPr>
        </p:nvSpPr>
        <p:spPr/>
        <p:txBody>
          <a:bodyPr vert="horz" lIns="91464" tIns="45732" rIns="91464" bIns="45732" rtlCol="0" anchor="t">
            <a:normAutofit/>
          </a:bodyPr>
          <a:lstStyle/>
          <a:p>
            <a:r>
              <a:rPr lang="en-US">
                <a:ea typeface="+mn-lt"/>
                <a:cs typeface="+mn-lt"/>
              </a:rPr>
              <a:t>Prognostication, which could be defined as the prediction, projection, prophesizing, or foretelling the likely outcome of treatment, is not often well defined in endodontics</a:t>
            </a:r>
          </a:p>
          <a:p>
            <a:r>
              <a:rPr lang="en-US">
                <a:ea typeface="+mn-lt"/>
                <a:cs typeface="+mn-lt"/>
              </a:rPr>
              <a:t>The overall prognosis of a tooth depends on the interaction among </a:t>
            </a:r>
            <a:r>
              <a:rPr lang="en-US" b="1">
                <a:ea typeface="+mn-lt"/>
                <a:cs typeface="+mn-lt"/>
              </a:rPr>
              <a:t>three individual</a:t>
            </a:r>
            <a:r>
              <a:rPr lang="en-US">
                <a:ea typeface="+mn-lt"/>
                <a:cs typeface="+mn-lt"/>
              </a:rPr>
              <a:t> and often independent variables, including </a:t>
            </a:r>
            <a:r>
              <a:rPr lang="en-US" b="1">
                <a:ea typeface="+mn-lt"/>
                <a:cs typeface="+mn-lt"/>
              </a:rPr>
              <a:t>endodontic, periodontal, and restorative prognoses</a:t>
            </a:r>
          </a:p>
          <a:p>
            <a:endParaRPr lang="en-US" b="1" dirty="0"/>
          </a:p>
        </p:txBody>
      </p:sp>
    </p:spTree>
    <p:extLst>
      <p:ext uri="{BB962C8B-B14F-4D97-AF65-F5344CB8AC3E}">
        <p14:creationId xmlns:p14="http://schemas.microsoft.com/office/powerpoint/2010/main" val="67106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C8A1A-8E22-436E-AA9C-C79AB057468C}"/>
              </a:ext>
            </a:extLst>
          </p:cNvPr>
          <p:cNvSpPr>
            <a:spLocks noGrp="1"/>
          </p:cNvSpPr>
          <p:nvPr>
            <p:ph type="title"/>
          </p:nvPr>
        </p:nvSpPr>
        <p:spPr/>
        <p:txBody>
          <a:bodyPr>
            <a:normAutofit fontScale="90000"/>
          </a:bodyPr>
          <a:lstStyle/>
          <a:p>
            <a:br>
              <a:rPr lang="en-US" dirty="0">
                <a:ea typeface="+mj-lt"/>
                <a:cs typeface="+mj-lt"/>
              </a:rPr>
            </a:br>
            <a:br>
              <a:rPr lang="en-US" dirty="0">
                <a:ea typeface="+mj-lt"/>
                <a:cs typeface="+mj-lt"/>
              </a:rPr>
            </a:br>
            <a:r>
              <a:rPr lang="en-US" dirty="0">
                <a:ea typeface="+mj-lt"/>
                <a:cs typeface="+mj-lt"/>
              </a:rPr>
              <a:t> Vital Pulp Therapy </a:t>
            </a:r>
            <a:endParaRPr lang="en-US"/>
          </a:p>
        </p:txBody>
      </p:sp>
      <p:sp>
        <p:nvSpPr>
          <p:cNvPr id="3" name="Content Placeholder 2">
            <a:extLst>
              <a:ext uri="{FF2B5EF4-FFF2-40B4-BE49-F238E27FC236}">
                <a16:creationId xmlns:a16="http://schemas.microsoft.com/office/drawing/2014/main" id="{EFC4BB9B-A606-4D53-8659-5154EA83D86B}"/>
              </a:ext>
            </a:extLst>
          </p:cNvPr>
          <p:cNvSpPr>
            <a:spLocks noGrp="1"/>
          </p:cNvSpPr>
          <p:nvPr>
            <p:ph idx="1"/>
          </p:nvPr>
        </p:nvSpPr>
        <p:spPr>
          <a:xfrm>
            <a:off x="1112926" y="1822462"/>
            <a:ext cx="10339702" cy="3678686"/>
          </a:xfrm>
        </p:spPr>
        <p:txBody>
          <a:bodyPr vert="horz" lIns="91464" tIns="45732" rIns="91464" bIns="45732" rtlCol="0" anchor="t">
            <a:normAutofit/>
          </a:bodyPr>
          <a:lstStyle/>
          <a:p>
            <a:pPr marL="0" indent="0">
              <a:buNone/>
            </a:pPr>
            <a:endParaRPr lang="en-US" dirty="0">
              <a:ea typeface="+mn-lt"/>
              <a:cs typeface="+mn-lt"/>
            </a:endParaRPr>
          </a:p>
          <a:p>
            <a:pPr marL="0" indent="0">
              <a:buNone/>
            </a:pPr>
            <a:r>
              <a:rPr lang="en-US" dirty="0">
                <a:ea typeface="+mn-lt"/>
                <a:cs typeface="+mn-lt"/>
              </a:rPr>
              <a:t>The techniques used </a:t>
            </a:r>
            <a:r>
              <a:rPr lang="en-US" i="1" dirty="0">
                <a:solidFill>
                  <a:srgbClr val="FF0000"/>
                </a:solidFill>
                <a:ea typeface="+mn-lt"/>
                <a:cs typeface="+mn-lt"/>
              </a:rPr>
              <a:t>to maintain the vitality and health of pulps in teeth</a:t>
            </a:r>
            <a:r>
              <a:rPr lang="en-US" dirty="0">
                <a:ea typeface="+mn-lt"/>
                <a:cs typeface="+mn-lt"/>
              </a:rPr>
              <a:t> with extensive caries or those with traumatic/ mechanical exposures include</a:t>
            </a:r>
          </a:p>
          <a:p>
            <a:r>
              <a:rPr lang="en-US" dirty="0">
                <a:ea typeface="+mn-lt"/>
                <a:cs typeface="+mn-lt"/>
              </a:rPr>
              <a:t>indirect pulp capping with one-step or stepwise caries excavation </a:t>
            </a:r>
            <a:endParaRPr lang="en-US"/>
          </a:p>
          <a:p>
            <a:r>
              <a:rPr lang="en-US" dirty="0">
                <a:ea typeface="+mn-lt"/>
                <a:cs typeface="+mn-lt"/>
              </a:rPr>
              <a:t>direct pulp capping of exposed pulps</a:t>
            </a:r>
            <a:endParaRPr lang="en-US" dirty="0"/>
          </a:p>
          <a:p>
            <a:r>
              <a:rPr lang="en-US" dirty="0">
                <a:ea typeface="+mn-lt"/>
                <a:cs typeface="+mn-lt"/>
              </a:rPr>
              <a:t> partial/full pulpotomy procedures for more extensively involved pulps.</a:t>
            </a:r>
            <a:endParaRPr lang="en-US"/>
          </a:p>
        </p:txBody>
      </p:sp>
    </p:spTree>
    <p:extLst>
      <p:ext uri="{BB962C8B-B14F-4D97-AF65-F5344CB8AC3E}">
        <p14:creationId xmlns:p14="http://schemas.microsoft.com/office/powerpoint/2010/main" val="282723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32D29-D444-4CBE-A688-C3F73401F3BC}"/>
              </a:ext>
            </a:extLst>
          </p:cNvPr>
          <p:cNvSpPr>
            <a:spLocks noGrp="1"/>
          </p:cNvSpPr>
          <p:nvPr>
            <p:ph type="title"/>
          </p:nvPr>
        </p:nvSpPr>
        <p:spPr/>
        <p:txBody>
          <a:bodyPr/>
          <a:lstStyle/>
          <a:p>
            <a:r>
              <a:rPr lang="en-US" dirty="0"/>
              <a:t>Outcome measures of Vital Therapy</a:t>
            </a:r>
          </a:p>
        </p:txBody>
      </p:sp>
      <p:sp>
        <p:nvSpPr>
          <p:cNvPr id="3" name="Content Placeholder 2">
            <a:extLst>
              <a:ext uri="{FF2B5EF4-FFF2-40B4-BE49-F238E27FC236}">
                <a16:creationId xmlns:a16="http://schemas.microsoft.com/office/drawing/2014/main" id="{9B025AA4-A4C2-4E69-9771-B46FDF4B7445}"/>
              </a:ext>
            </a:extLst>
          </p:cNvPr>
          <p:cNvSpPr>
            <a:spLocks noGrp="1"/>
          </p:cNvSpPr>
          <p:nvPr>
            <p:ph idx="1"/>
          </p:nvPr>
        </p:nvSpPr>
        <p:spPr/>
        <p:txBody>
          <a:bodyPr vert="horz" lIns="91464" tIns="45732" rIns="91464" bIns="45732" rtlCol="0" anchor="t">
            <a:normAutofit/>
          </a:bodyPr>
          <a:lstStyle/>
          <a:p>
            <a:pPr algn="just">
              <a:buFont typeface="Arial"/>
              <a:buChar char="▪"/>
            </a:pPr>
            <a:r>
              <a:rPr lang="en-US" dirty="0">
                <a:ea typeface="+mn-lt"/>
                <a:cs typeface="+mn-lt"/>
              </a:rPr>
              <a:t>clinical success (pulp sensitivity to cold test and absence of pain, soft-tissue swelling, sinus tract, </a:t>
            </a:r>
            <a:r>
              <a:rPr lang="en-US" dirty="0" err="1">
                <a:ea typeface="+mn-lt"/>
                <a:cs typeface="+mn-lt"/>
              </a:rPr>
              <a:t>periradicular</a:t>
            </a:r>
            <a:r>
              <a:rPr lang="en-US" dirty="0">
                <a:ea typeface="+mn-lt"/>
                <a:cs typeface="+mn-lt"/>
              </a:rPr>
              <a:t> radiolucency, or pathologic root resorption)</a:t>
            </a:r>
          </a:p>
          <a:p>
            <a:pPr algn="just">
              <a:buFont typeface="Arial"/>
              <a:buChar char="▪"/>
            </a:pPr>
            <a:r>
              <a:rPr lang="en-US" dirty="0">
                <a:ea typeface="+mn-lt"/>
                <a:cs typeface="+mn-lt"/>
              </a:rPr>
              <a:t>patient satisfaction,</a:t>
            </a:r>
          </a:p>
          <a:p>
            <a:pPr algn="just">
              <a:buFont typeface="Arial"/>
              <a:buChar char="▪"/>
            </a:pPr>
            <a:r>
              <a:rPr lang="en-US" dirty="0">
                <a:ea typeface="+mn-lt"/>
                <a:cs typeface="+mn-lt"/>
              </a:rPr>
              <a:t>adverse events (pain, swelling, tooth fracture), and</a:t>
            </a:r>
          </a:p>
          <a:p>
            <a:pPr algn="just">
              <a:buFont typeface="Arial"/>
              <a:buChar char="▪"/>
            </a:pPr>
            <a:r>
              <a:rPr lang="en-US" dirty="0">
                <a:ea typeface="+mn-lt"/>
                <a:cs typeface="+mn-lt"/>
              </a:rPr>
              <a:t>tooth extraction</a:t>
            </a:r>
            <a:endParaRPr lang="en-US" dirty="0"/>
          </a:p>
        </p:txBody>
      </p:sp>
    </p:spTree>
    <p:extLst>
      <p:ext uri="{BB962C8B-B14F-4D97-AF65-F5344CB8AC3E}">
        <p14:creationId xmlns:p14="http://schemas.microsoft.com/office/powerpoint/2010/main" val="417237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B9D8B-9901-41BE-AF94-C036D07CDF4B}"/>
              </a:ext>
            </a:extLst>
          </p:cNvPr>
          <p:cNvSpPr>
            <a:spLocks noGrp="1"/>
          </p:cNvSpPr>
          <p:nvPr>
            <p:ph type="title"/>
          </p:nvPr>
        </p:nvSpPr>
        <p:spPr/>
        <p:txBody>
          <a:bodyPr/>
          <a:lstStyle/>
          <a:p>
            <a:r>
              <a:rPr lang="en-US" dirty="0"/>
              <a:t>Criteria for Assessing the Outcome of Pulp Therapy</a:t>
            </a:r>
          </a:p>
        </p:txBody>
      </p:sp>
      <p:pic>
        <p:nvPicPr>
          <p:cNvPr id="4" name="Picture 4" descr="Table&#10;&#10;Description automatically generated">
            <a:extLst>
              <a:ext uri="{FF2B5EF4-FFF2-40B4-BE49-F238E27FC236}">
                <a16:creationId xmlns:a16="http://schemas.microsoft.com/office/drawing/2014/main" id="{250BBDBF-097D-474E-8E4E-BB1DE1B4280A}"/>
              </a:ext>
            </a:extLst>
          </p:cNvPr>
          <p:cNvPicPr>
            <a:picLocks noGrp="1" noChangeAspect="1"/>
          </p:cNvPicPr>
          <p:nvPr>
            <p:ph idx="1"/>
          </p:nvPr>
        </p:nvPicPr>
        <p:blipFill>
          <a:blip r:embed="rId2"/>
          <a:stretch>
            <a:fillRect/>
          </a:stretch>
        </p:blipFill>
        <p:spPr>
          <a:xfrm>
            <a:off x="3326340" y="1718094"/>
            <a:ext cx="4906722" cy="5144219"/>
          </a:xfrm>
        </p:spPr>
      </p:pic>
      <p:sp>
        <p:nvSpPr>
          <p:cNvPr id="5" name="Arrow: Right 4">
            <a:extLst>
              <a:ext uri="{FF2B5EF4-FFF2-40B4-BE49-F238E27FC236}">
                <a16:creationId xmlns:a16="http://schemas.microsoft.com/office/drawing/2014/main" id="{D1989BC5-96A3-483C-B96D-57945904C863}"/>
              </a:ext>
            </a:extLst>
          </p:cNvPr>
          <p:cNvSpPr/>
          <p:nvPr/>
        </p:nvSpPr>
        <p:spPr>
          <a:xfrm>
            <a:off x="2170607" y="2856005"/>
            <a:ext cx="978408" cy="484632"/>
          </a:xfrm>
          <a:prstGeom prst="rightArrow">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02543012-F075-4F9D-A322-E41BF942F83C}"/>
              </a:ext>
            </a:extLst>
          </p:cNvPr>
          <p:cNvSpPr/>
          <p:nvPr/>
        </p:nvSpPr>
        <p:spPr>
          <a:xfrm rot="10800000">
            <a:off x="8424758" y="2798494"/>
            <a:ext cx="978408" cy="484632"/>
          </a:xfrm>
          <a:prstGeom prst="rightArrow">
            <a:avLst/>
          </a:prstGeom>
          <a:ln>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005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4014</TotalTime>
  <Words>1306</Words>
  <Application>Microsoft Macintosh PowerPoint</Application>
  <PresentationFormat>Widescreen</PresentationFormat>
  <Paragraphs>139</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Consolas</vt:lpstr>
      <vt:lpstr>Corbel</vt:lpstr>
      <vt:lpstr>Chalkboard 16x9</vt:lpstr>
      <vt:lpstr>Endodontic Outcome and Prognosis</vt:lpstr>
      <vt:lpstr>Types of Disease and Their Treatment</vt:lpstr>
      <vt:lpstr>Types of Outcome Measures</vt:lpstr>
      <vt:lpstr>WHAT IS THE PURPOSE OF EVALUATING OUTCOMES? (Effectiveness of Procedures)</vt:lpstr>
      <vt:lpstr>Factors Affecting Outcomes</vt:lpstr>
      <vt:lpstr>Value for Prognostication</vt:lpstr>
      <vt:lpstr>   Vital Pulp Therapy </vt:lpstr>
      <vt:lpstr>Outcome measures of Vital Therapy</vt:lpstr>
      <vt:lpstr>Criteria for Assessing the Outcome of Pulp Therapy</vt:lpstr>
      <vt:lpstr>PowerPoint Presentation</vt:lpstr>
      <vt:lpstr>Outcome Measures for Nonsurgical Root Canal Treatment and Retreatment</vt:lpstr>
      <vt:lpstr>Outcome Measures for Nonsurgical Root Canal Treatment and Retreatment</vt:lpstr>
      <vt:lpstr>STRINDBERG CRITERIA</vt:lpstr>
      <vt:lpstr>STRINDBERG CRITERIA</vt:lpstr>
      <vt:lpstr>PAI</vt:lpstr>
      <vt:lpstr>The CBCT-PAI</vt:lpstr>
      <vt:lpstr>Assessment</vt:lpstr>
      <vt:lpstr>THE AMERICAN ASSOCIATION OF ENDODONTISTS–APPROVED DEFINITIONS OF ENDODONTIC OUTCOMES</vt:lpstr>
      <vt:lpstr>VITAL PULP THERAPY</vt:lpstr>
      <vt:lpstr>OUTCOME ASSESSMENT OF VITAL PULP THERAPY</vt:lpstr>
      <vt:lpstr>OUTCOME RATES FOR VITAL PULP THERAPY</vt:lpstr>
      <vt:lpstr>The periapical index (PAI)</vt:lpstr>
      <vt:lpstr>Periapical Status Criteria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
  <cp:lastModifiedBy>Bu Erma</cp:lastModifiedBy>
  <cp:revision>472</cp:revision>
  <dcterms:created xsi:type="dcterms:W3CDTF">2020-10-02T13:19:37Z</dcterms:created>
  <dcterms:modified xsi:type="dcterms:W3CDTF">2021-10-21T09:54:51Z</dcterms:modified>
</cp:coreProperties>
</file>