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61" r:id="rId4"/>
    <p:sldId id="259" r:id="rId5"/>
    <p:sldId id="296" r:id="rId6"/>
    <p:sldId id="267" r:id="rId7"/>
    <p:sldId id="308" r:id="rId8"/>
    <p:sldId id="309" r:id="rId9"/>
    <p:sldId id="303" r:id="rId10"/>
    <p:sldId id="299" r:id="rId11"/>
    <p:sldId id="300" r:id="rId12"/>
    <p:sldId id="301" r:id="rId13"/>
    <p:sldId id="302" r:id="rId14"/>
    <p:sldId id="304" r:id="rId15"/>
    <p:sldId id="311" r:id="rId16"/>
    <p:sldId id="312" r:id="rId17"/>
    <p:sldId id="313" r:id="rId18"/>
    <p:sldId id="273" r:id="rId19"/>
    <p:sldId id="260" r:id="rId20"/>
    <p:sldId id="258" r:id="rId21"/>
  </p:sldIdLst>
  <p:sldSz cx="9144000" cy="5143500" type="screen16x9"/>
  <p:notesSz cx="6858000" cy="9144000"/>
  <p:embeddedFontLs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sto MT" panose="02040603050505030304" pitchFamily="18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Condensed" panose="02000000000000000000" pitchFamily="2" charset="0"/>
      <p:regular r:id="rId44"/>
      <p:bold r:id="rId45"/>
      <p:italic r:id="rId46"/>
      <p:boldItalic r:id="rId47"/>
    </p:embeddedFont>
    <p:embeddedFont>
      <p:font typeface="Roboto Condensed Light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312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86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42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56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00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Skill 3</a:t>
            </a:r>
            <a:br>
              <a:rPr lang="en" dirty="0"/>
            </a:br>
            <a:r>
              <a:rPr lang="en" dirty="0"/>
              <a:t>Analisis Keuangan Apotek</a:t>
            </a:r>
            <a:endParaRPr dirty="0"/>
          </a:p>
        </p:txBody>
      </p:sp>
      <p:sp>
        <p:nvSpPr>
          <p:cNvPr id="3" name="Google Shape;189;p12"/>
          <p:cNvSpPr txBox="1">
            <a:spLocks/>
          </p:cNvSpPr>
          <p:nvPr/>
        </p:nvSpPr>
        <p:spPr>
          <a:xfrm>
            <a:off x="12940" y="339502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BLOK 20 – </a:t>
            </a:r>
            <a:r>
              <a:rPr lang="en-GB" sz="2000" dirty="0" err="1">
                <a:solidFill>
                  <a:schemeClr val="tx1"/>
                </a:solidFill>
              </a:rPr>
              <a:t>Farmasi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dan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Komunitas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4280197"/>
            <a:ext cx="356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Calisto MT" panose="02040603050505030304" pitchFamily="18" charset="0"/>
              </a:rPr>
              <a:t>apt. </a:t>
            </a:r>
            <a:r>
              <a:rPr lang="en-GB" b="1" dirty="0" err="1">
                <a:latin typeface="Calisto MT" panose="02040603050505030304" pitchFamily="18" charset="0"/>
              </a:rPr>
              <a:t>Rahopan</a:t>
            </a:r>
            <a:r>
              <a:rPr lang="en-GB" b="1" dirty="0">
                <a:latin typeface="Calisto MT" panose="02040603050505030304" pitchFamily="18" charset="0"/>
              </a:rPr>
              <a:t> </a:t>
            </a:r>
            <a:r>
              <a:rPr lang="en-GB" b="1" dirty="0" err="1">
                <a:latin typeface="Calisto MT" panose="02040603050505030304" pitchFamily="18" charset="0"/>
              </a:rPr>
              <a:t>Seraguma</a:t>
            </a:r>
            <a:r>
              <a:rPr lang="en-GB" b="1" dirty="0">
                <a:latin typeface="Calisto MT" panose="02040603050505030304" pitchFamily="18" charset="0"/>
              </a:rPr>
              <a:t>, </a:t>
            </a:r>
            <a:r>
              <a:rPr lang="en-GB" b="1" dirty="0" err="1">
                <a:latin typeface="Calisto MT" panose="02040603050505030304" pitchFamily="18" charset="0"/>
              </a:rPr>
              <a:t>S.Farm</a:t>
            </a:r>
            <a:endParaRPr lang="en-GB" b="1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7" name="Graphic 6" descr="Closed book with solid fill">
            <a:extLst>
              <a:ext uri="{FF2B5EF4-FFF2-40B4-BE49-F238E27FC236}">
                <a16:creationId xmlns:a16="http://schemas.microsoft.com/office/drawing/2014/main" id="{F3083125-2E07-4AD0-88E7-2CBF41768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1550"/>
            <a:ext cx="897129" cy="871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38ED0-AC37-4694-BE1F-6F6C05CE2A67}"/>
              </a:ext>
            </a:extLst>
          </p:cNvPr>
          <p:cNvSpPr txBox="1"/>
          <p:nvPr/>
        </p:nvSpPr>
        <p:spPr>
          <a:xfrm>
            <a:off x="683568" y="976665"/>
            <a:ext cx="24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GB" sz="1200" b="1" kern="1200" spc="300" dirty="0" err="1">
                <a:solidFill>
                  <a:prstClr val="black"/>
                </a:solidFill>
                <a:latin typeface="Montserrat" pitchFamily="2" charset="77"/>
              </a:rPr>
              <a:t>Laporan</a:t>
            </a:r>
            <a:r>
              <a:rPr lang="en-GB" sz="1200" b="1" kern="1200" spc="300" dirty="0">
                <a:solidFill>
                  <a:prstClr val="black"/>
                </a:solidFill>
                <a:latin typeface="Montserrat" pitchFamily="2" charset="77"/>
              </a:rPr>
              <a:t> </a:t>
            </a:r>
            <a:r>
              <a:rPr lang="en-GB" sz="1200" b="1" kern="1200" spc="300" dirty="0" err="1">
                <a:solidFill>
                  <a:prstClr val="black"/>
                </a:solidFill>
                <a:latin typeface="Montserrat" pitchFamily="2" charset="77"/>
              </a:rPr>
              <a:t>Laba</a:t>
            </a:r>
            <a:r>
              <a:rPr lang="en-GB" sz="1200" b="1" kern="1200" spc="300" dirty="0">
                <a:solidFill>
                  <a:prstClr val="black"/>
                </a:solidFill>
                <a:latin typeface="Montserrat" pitchFamily="2" charset="77"/>
              </a:rPr>
              <a:t> </a:t>
            </a:r>
            <a:r>
              <a:rPr lang="en-GB" sz="1200" b="1" kern="1200" spc="300" dirty="0" err="1">
                <a:solidFill>
                  <a:prstClr val="black"/>
                </a:solidFill>
                <a:latin typeface="Montserrat" pitchFamily="2" charset="77"/>
              </a:rPr>
              <a:t>Rugi</a:t>
            </a:r>
            <a:r>
              <a:rPr lang="en-GB" sz="1200" b="1" kern="1200" spc="300" dirty="0">
                <a:solidFill>
                  <a:prstClr val="black"/>
                </a:solidFill>
                <a:latin typeface="Montserrat" pitchFamily="2" charset="77"/>
              </a:rPr>
              <a:t>/</a:t>
            </a:r>
          </a:p>
          <a:p>
            <a:pPr lvl="0" algn="ctr">
              <a:buClrTx/>
              <a:defRPr/>
            </a:pPr>
            <a:r>
              <a:rPr lang="en-GB" sz="1200" b="1" kern="1200" spc="300" dirty="0">
                <a:solidFill>
                  <a:prstClr val="black"/>
                </a:solidFill>
                <a:latin typeface="Montserrat" pitchFamily="2" charset="77"/>
              </a:rPr>
              <a:t>Income Statements</a:t>
            </a:r>
            <a:endParaRPr lang="x-none" sz="1200" b="1" kern="1200" spc="300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Google Shape;249;p17">
            <a:extLst>
              <a:ext uri="{FF2B5EF4-FFF2-40B4-BE49-F238E27FC236}">
                <a16:creationId xmlns:a16="http://schemas.microsoft.com/office/drawing/2014/main" id="{744EDAC7-4F23-42B9-A696-69118F69DDFB}"/>
              </a:ext>
            </a:extLst>
          </p:cNvPr>
          <p:cNvSpPr txBox="1">
            <a:spLocks/>
          </p:cNvSpPr>
          <p:nvPr/>
        </p:nvSpPr>
        <p:spPr>
          <a:xfrm>
            <a:off x="224156" y="1708362"/>
            <a:ext cx="4134444" cy="21595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ringkasan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pendapatan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beban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suatu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perusahaan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selama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periode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waktu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tertentu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Menunjukkan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laba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bersih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atau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rugi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bersih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dihasilkan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oleh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entitas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setelah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mengurangkan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semua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biaya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beban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pendapatan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3B1ED21-59F4-4247-ADA1-ABC14A986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03037"/>
              </p:ext>
            </p:extLst>
          </p:nvPr>
        </p:nvGraphicFramePr>
        <p:xfrm>
          <a:off x="4599844" y="162643"/>
          <a:ext cx="4320000" cy="468000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669936259"/>
                    </a:ext>
                  </a:extLst>
                </a:gridCol>
                <a:gridCol w="1727712">
                  <a:extLst>
                    <a:ext uri="{9D8B030D-6E8A-4147-A177-3AD203B41FA5}">
                      <a16:colId xmlns:a16="http://schemas.microsoft.com/office/drawing/2014/main" val="403058027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INCOME STATEMENT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75737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en-GB" b="1" dirty="0"/>
                        <a:t>PENDAPATAN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903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Penjualan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Obat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713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Telemedicine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629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/>
                        <a:t>Total </a:t>
                      </a:r>
                      <a:r>
                        <a:rPr lang="en-GB" b="1" dirty="0" err="1"/>
                        <a:t>Pendapatan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105963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en-GB" b="1" dirty="0"/>
                        <a:t>BIAYA PRODUKSI (HPP)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18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Biaya</a:t>
                      </a:r>
                      <a:r>
                        <a:rPr lang="en-GB" dirty="0"/>
                        <a:t> HPP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520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 err="1"/>
                        <a:t>Laba</a:t>
                      </a:r>
                      <a:r>
                        <a:rPr lang="en-GB" b="1" dirty="0"/>
                        <a:t> Kotor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20506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en-GB" b="1" dirty="0"/>
                        <a:t>BIAYA OPERASIONAL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307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Gaji</a:t>
                      </a:r>
                      <a:r>
                        <a:rPr lang="en-GB" dirty="0"/>
                        <a:t> + Listrik + Air + </a:t>
                      </a:r>
                      <a:r>
                        <a:rPr lang="en-GB" dirty="0" err="1"/>
                        <a:t>dll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5107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Pajak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pph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733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/>
                        <a:t>Total </a:t>
                      </a:r>
                      <a:r>
                        <a:rPr lang="en-GB" b="1" dirty="0" err="1"/>
                        <a:t>Biaya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Operasional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756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dirty="0" err="1"/>
                        <a:t>Laba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Bersih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8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88357-D825-44D2-B938-A65E3C9EB674}"/>
              </a:ext>
            </a:extLst>
          </p:cNvPr>
          <p:cNvSpPr/>
          <p:nvPr/>
        </p:nvSpPr>
        <p:spPr>
          <a:xfrm>
            <a:off x="2195736" y="0"/>
            <a:ext cx="4752528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312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9552" y="185167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i="1" dirty="0"/>
              <a:t>Cash Flow Statement </a:t>
            </a:r>
            <a:r>
              <a:rPr lang="en-GB" sz="1600" dirty="0" err="1"/>
              <a:t>dalam</a:t>
            </a:r>
            <a:r>
              <a:rPr lang="en-GB" sz="1600" dirty="0"/>
              <a:t> </a:t>
            </a:r>
            <a:r>
              <a:rPr lang="en-GB" sz="1600" dirty="0" err="1"/>
              <a:t>bahasa</a:t>
            </a:r>
            <a:r>
              <a:rPr lang="en-GB" sz="1600" dirty="0"/>
              <a:t> </a:t>
            </a:r>
            <a:r>
              <a:rPr lang="en-GB" sz="1600" dirty="0" err="1"/>
              <a:t>indonesia</a:t>
            </a:r>
            <a:r>
              <a:rPr lang="en-GB" sz="1600" dirty="0"/>
              <a:t> </a:t>
            </a:r>
            <a:r>
              <a:rPr lang="en-GB" sz="1600" dirty="0" err="1"/>
              <a:t>biasa</a:t>
            </a:r>
            <a:r>
              <a:rPr lang="en-GB" sz="1600" dirty="0"/>
              <a:t> </a:t>
            </a:r>
            <a:r>
              <a:rPr lang="en-GB" sz="1600" dirty="0" err="1"/>
              <a:t>disebut</a:t>
            </a:r>
            <a:r>
              <a:rPr lang="en-GB" sz="1600" dirty="0"/>
              <a:t> </a:t>
            </a:r>
            <a:r>
              <a:rPr lang="en-GB" sz="1600" dirty="0" err="1"/>
              <a:t>sebagai</a:t>
            </a:r>
            <a:r>
              <a:rPr lang="en-GB" sz="1600" dirty="0"/>
              <a:t> </a:t>
            </a:r>
            <a:r>
              <a:rPr lang="en-GB" sz="1600" b="1" dirty="0" err="1"/>
              <a:t>Laporan</a:t>
            </a:r>
            <a:r>
              <a:rPr lang="en-GB" sz="1600" b="1" dirty="0"/>
              <a:t> </a:t>
            </a:r>
            <a:r>
              <a:rPr lang="en-GB" sz="1600" b="1" dirty="0" err="1"/>
              <a:t>Arus</a:t>
            </a:r>
            <a:r>
              <a:rPr lang="en-GB" sz="1600" b="1" dirty="0"/>
              <a:t> </a:t>
            </a:r>
            <a:r>
              <a:rPr lang="en-GB" sz="1600" b="1" dirty="0" err="1"/>
              <a:t>Kas</a:t>
            </a:r>
            <a:r>
              <a:rPr lang="en-GB" sz="1600" b="1" dirty="0"/>
              <a:t>. </a:t>
            </a:r>
            <a:r>
              <a:rPr lang="en-GB" sz="1600" dirty="0" err="1"/>
              <a:t>Laporan</a:t>
            </a:r>
            <a:r>
              <a:rPr lang="en-GB" sz="1600" dirty="0"/>
              <a:t> </a:t>
            </a:r>
            <a:r>
              <a:rPr lang="en-GB" sz="1600" dirty="0" err="1"/>
              <a:t>ini</a:t>
            </a:r>
            <a:r>
              <a:rPr lang="en-GB" sz="1600" dirty="0"/>
              <a:t> </a:t>
            </a:r>
            <a:r>
              <a:rPr lang="en-GB" sz="1600" dirty="0" err="1"/>
              <a:t>berfungsi</a:t>
            </a:r>
            <a:r>
              <a:rPr lang="en-GB" sz="1600" dirty="0"/>
              <a:t> </a:t>
            </a:r>
            <a:r>
              <a:rPr lang="en-GB" sz="1600" dirty="0" err="1"/>
              <a:t>untuk</a:t>
            </a:r>
            <a:r>
              <a:rPr lang="en-GB" sz="1600" dirty="0"/>
              <a:t> </a:t>
            </a:r>
            <a:r>
              <a:rPr lang="en-GB" sz="1600" dirty="0" err="1"/>
              <a:t>menunjukan</a:t>
            </a:r>
            <a:r>
              <a:rPr lang="en-GB" sz="1600" dirty="0"/>
              <a:t> </a:t>
            </a:r>
            <a:r>
              <a:rPr lang="en-GB" sz="1600" dirty="0" err="1"/>
              <a:t>bagaimana</a:t>
            </a:r>
            <a:r>
              <a:rPr lang="en-GB" sz="1600" dirty="0"/>
              <a:t> </a:t>
            </a:r>
            <a:r>
              <a:rPr lang="en-GB" sz="1600" dirty="0" err="1"/>
              <a:t>sebuah</a:t>
            </a:r>
            <a:r>
              <a:rPr lang="en-GB" sz="1600" dirty="0"/>
              <a:t> </a:t>
            </a:r>
            <a:r>
              <a:rPr lang="en-GB" sz="1600" dirty="0" err="1"/>
              <a:t>usaha</a:t>
            </a:r>
            <a:r>
              <a:rPr lang="en-GB" sz="1600" dirty="0"/>
              <a:t> (</a:t>
            </a:r>
            <a:r>
              <a:rPr lang="en-GB" sz="1600" dirty="0" err="1"/>
              <a:t>Apotek</a:t>
            </a:r>
            <a:r>
              <a:rPr lang="en-GB" sz="1600" dirty="0"/>
              <a:t>) </a:t>
            </a:r>
            <a:r>
              <a:rPr lang="en-GB" sz="1600" dirty="0" err="1"/>
              <a:t>memperoleh</a:t>
            </a:r>
            <a:r>
              <a:rPr lang="en-GB" sz="1600" dirty="0"/>
              <a:t> Cash (</a:t>
            </a:r>
            <a:r>
              <a:rPr lang="en-GB" sz="1600" dirty="0" err="1"/>
              <a:t>kas</a:t>
            </a:r>
            <a:r>
              <a:rPr lang="en-GB" sz="1600" dirty="0"/>
              <a:t>/</a:t>
            </a:r>
            <a:r>
              <a:rPr lang="en-GB" sz="1600" dirty="0" err="1"/>
              <a:t>duit</a:t>
            </a:r>
            <a:r>
              <a:rPr lang="en-GB" sz="1600" dirty="0"/>
              <a:t>) </a:t>
            </a:r>
            <a:r>
              <a:rPr lang="en-GB" sz="1600" dirty="0" err="1"/>
              <a:t>selama</a:t>
            </a:r>
            <a:r>
              <a:rPr lang="en-GB" sz="1600" dirty="0"/>
              <a:t> </a:t>
            </a:r>
            <a:r>
              <a:rPr lang="en-GB" sz="1600" dirty="0" err="1"/>
              <a:t>periode</a:t>
            </a:r>
            <a:r>
              <a:rPr lang="en-GB" sz="1600" dirty="0"/>
              <a:t> </a:t>
            </a:r>
            <a:r>
              <a:rPr lang="en-GB" sz="1600" dirty="0" err="1"/>
              <a:t>operasional</a:t>
            </a:r>
            <a:r>
              <a:rPr lang="en-GB" sz="1600" dirty="0"/>
              <a:t> (1 </a:t>
            </a:r>
            <a:r>
              <a:rPr lang="en-GB" sz="1600" dirty="0" err="1"/>
              <a:t>tahun</a:t>
            </a:r>
            <a:r>
              <a:rPr lang="en-GB" sz="1600" dirty="0"/>
              <a:t>) </a:t>
            </a:r>
            <a:r>
              <a:rPr lang="en-GB" sz="1600" dirty="0" err="1"/>
              <a:t>dan</a:t>
            </a:r>
            <a:r>
              <a:rPr lang="en-GB" sz="1600" dirty="0"/>
              <a:t> </a:t>
            </a:r>
            <a:r>
              <a:rPr lang="en-GB" sz="1600" dirty="0" err="1"/>
              <a:t>bagaimana</a:t>
            </a:r>
            <a:r>
              <a:rPr lang="en-GB" sz="1600" dirty="0"/>
              <a:t> </a:t>
            </a:r>
            <a:r>
              <a:rPr lang="en-GB" sz="1600" dirty="0" err="1"/>
              <a:t>perusahaan</a:t>
            </a:r>
            <a:r>
              <a:rPr lang="en-GB" sz="1600" dirty="0"/>
              <a:t> (</a:t>
            </a:r>
            <a:r>
              <a:rPr lang="en-GB" sz="1600" dirty="0" err="1"/>
              <a:t>apotek</a:t>
            </a:r>
            <a:r>
              <a:rPr lang="en-GB" sz="1600" dirty="0"/>
              <a:t>) </a:t>
            </a:r>
            <a:r>
              <a:rPr lang="en-GB" sz="1600" dirty="0" err="1"/>
              <a:t>menggunakan</a:t>
            </a:r>
            <a:r>
              <a:rPr lang="en-GB" sz="1600" dirty="0"/>
              <a:t> </a:t>
            </a:r>
            <a:r>
              <a:rPr lang="en-GB" sz="1600" dirty="0" err="1"/>
              <a:t>uang</a:t>
            </a:r>
            <a:r>
              <a:rPr lang="en-GB" sz="1600" dirty="0"/>
              <a:t>/cash </a:t>
            </a:r>
            <a:r>
              <a:rPr lang="en-GB" sz="1600" dirty="0" err="1"/>
              <a:t>tersebut</a:t>
            </a:r>
            <a:r>
              <a:rPr lang="en-GB" sz="1600" dirty="0"/>
              <a:t>. </a:t>
            </a:r>
            <a:r>
              <a:rPr lang="en-GB" sz="1600" dirty="0" err="1"/>
              <a:t>Arus</a:t>
            </a:r>
            <a:r>
              <a:rPr lang="en-GB" sz="1600" dirty="0"/>
              <a:t> </a:t>
            </a:r>
            <a:r>
              <a:rPr lang="en-GB" sz="1600" dirty="0" err="1"/>
              <a:t>kas</a:t>
            </a:r>
            <a:r>
              <a:rPr lang="en-GB" sz="1600" dirty="0"/>
              <a:t> yang </a:t>
            </a:r>
            <a:r>
              <a:rPr lang="en-GB" sz="1600" dirty="0" err="1"/>
              <a:t>terjadi</a:t>
            </a:r>
            <a:r>
              <a:rPr lang="en-GB" sz="1600" dirty="0"/>
              <a:t> </a:t>
            </a:r>
            <a:r>
              <a:rPr lang="en-GB" sz="1600" dirty="0" err="1"/>
              <a:t>berasal</a:t>
            </a:r>
            <a:r>
              <a:rPr lang="en-GB" sz="1600" dirty="0"/>
              <a:t> </a:t>
            </a:r>
            <a:r>
              <a:rPr lang="en-GB" sz="1600" dirty="0" err="1"/>
              <a:t>dari</a:t>
            </a:r>
            <a:r>
              <a:rPr lang="en-GB" sz="1600" dirty="0"/>
              <a:t> 3 </a:t>
            </a:r>
            <a:r>
              <a:rPr lang="en-GB" sz="1600" dirty="0" err="1"/>
              <a:t>aktivitas</a:t>
            </a:r>
            <a:r>
              <a:rPr lang="en-GB" sz="1600" dirty="0"/>
              <a:t> </a:t>
            </a:r>
            <a:r>
              <a:rPr lang="en-GB" sz="1600" dirty="0" err="1"/>
              <a:t>perusahaan</a:t>
            </a:r>
            <a:r>
              <a:rPr lang="en-GB" sz="1600" dirty="0"/>
              <a:t> </a:t>
            </a:r>
            <a:r>
              <a:rPr lang="en-GB" sz="1600" dirty="0" err="1"/>
              <a:t>selama</a:t>
            </a:r>
            <a:r>
              <a:rPr lang="en-GB" sz="1600" dirty="0"/>
              <a:t> 1 </a:t>
            </a:r>
            <a:r>
              <a:rPr lang="en-GB" sz="1600" dirty="0" err="1"/>
              <a:t>periode</a:t>
            </a:r>
            <a:r>
              <a:rPr lang="en-GB" sz="1600" dirty="0"/>
              <a:t> (1 </a:t>
            </a:r>
            <a:r>
              <a:rPr lang="en-GB" sz="1600" dirty="0" err="1"/>
              <a:t>tahun</a:t>
            </a:r>
            <a:r>
              <a:rPr lang="en-GB" sz="1600" dirty="0"/>
              <a:t>), </a:t>
            </a:r>
            <a:r>
              <a:rPr lang="en-GB" sz="1600" dirty="0" err="1"/>
              <a:t>yaitu</a:t>
            </a:r>
            <a:r>
              <a:rPr lang="en-GB" sz="1600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 err="1"/>
              <a:t>Aktivitas</a:t>
            </a:r>
            <a:r>
              <a:rPr lang="en-GB" sz="1600" dirty="0"/>
              <a:t> </a:t>
            </a:r>
            <a:r>
              <a:rPr lang="en-GB" sz="1600" dirty="0" err="1"/>
              <a:t>Operasi</a:t>
            </a:r>
            <a:r>
              <a:rPr lang="en-GB" sz="1600" dirty="0"/>
              <a:t> (Operating Activities)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 err="1"/>
              <a:t>Aktivitas</a:t>
            </a:r>
            <a:r>
              <a:rPr lang="en-GB" sz="1600" dirty="0"/>
              <a:t> </a:t>
            </a:r>
            <a:r>
              <a:rPr lang="en-GB" sz="1600" dirty="0" err="1"/>
              <a:t>Investasi</a:t>
            </a:r>
            <a:r>
              <a:rPr lang="en-GB" sz="1600" dirty="0"/>
              <a:t> (</a:t>
            </a:r>
            <a:r>
              <a:rPr lang="en-GB" sz="1600" dirty="0" err="1"/>
              <a:t>Investating</a:t>
            </a:r>
            <a:r>
              <a:rPr lang="en-GB" sz="1600" dirty="0"/>
              <a:t> Activities)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 err="1"/>
              <a:t>Aktivitas</a:t>
            </a:r>
            <a:r>
              <a:rPr lang="en-GB" sz="1600" dirty="0"/>
              <a:t> </a:t>
            </a:r>
            <a:r>
              <a:rPr lang="en-GB" sz="1600" dirty="0" err="1"/>
              <a:t>Pendanaan</a:t>
            </a:r>
            <a:r>
              <a:rPr lang="en-GB" sz="1600" dirty="0"/>
              <a:t> (Financing Activities)</a:t>
            </a:r>
          </a:p>
        </p:txBody>
      </p:sp>
      <p:pic>
        <p:nvPicPr>
          <p:cNvPr id="5" name="Graphic 4" descr="Closed book with solid fill">
            <a:extLst>
              <a:ext uri="{FF2B5EF4-FFF2-40B4-BE49-F238E27FC236}">
                <a16:creationId xmlns:a16="http://schemas.microsoft.com/office/drawing/2014/main" id="{A974E61E-C5B1-41F4-8973-0B6CFF4C7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1550"/>
            <a:ext cx="897129" cy="871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793C8-7D50-45DE-BFBD-066F82CEC975}"/>
              </a:ext>
            </a:extLst>
          </p:cNvPr>
          <p:cNvSpPr txBox="1"/>
          <p:nvPr/>
        </p:nvSpPr>
        <p:spPr>
          <a:xfrm>
            <a:off x="683568" y="884332"/>
            <a:ext cx="248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GB" sz="1200" b="1" kern="1200" spc="300" dirty="0" err="1">
                <a:solidFill>
                  <a:prstClr val="black"/>
                </a:solidFill>
                <a:latin typeface="Montserrat" pitchFamily="2" charset="77"/>
              </a:rPr>
              <a:t>Laporan</a:t>
            </a:r>
            <a:r>
              <a:rPr lang="en-GB" sz="1200" b="1" kern="1200" spc="300" dirty="0">
                <a:solidFill>
                  <a:prstClr val="black"/>
                </a:solidFill>
                <a:latin typeface="Montserrat" pitchFamily="2" charset="77"/>
              </a:rPr>
              <a:t> </a:t>
            </a:r>
            <a:r>
              <a:rPr lang="en-GB" sz="1200" b="1" kern="1200" spc="300" dirty="0" err="1">
                <a:solidFill>
                  <a:prstClr val="black"/>
                </a:solidFill>
                <a:latin typeface="Montserrat" pitchFamily="2" charset="77"/>
              </a:rPr>
              <a:t>Arus</a:t>
            </a:r>
            <a:r>
              <a:rPr lang="en-GB" sz="1200" b="1" kern="1200" spc="300" dirty="0">
                <a:solidFill>
                  <a:prstClr val="black"/>
                </a:solidFill>
                <a:latin typeface="Montserrat" pitchFamily="2" charset="77"/>
              </a:rPr>
              <a:t> Kas/</a:t>
            </a:r>
          </a:p>
          <a:p>
            <a:pPr lvl="0" algn="ctr">
              <a:buClrTx/>
              <a:defRPr/>
            </a:pPr>
            <a:r>
              <a:rPr lang="en-GB" sz="1200" b="1" kern="1200" spc="300" dirty="0">
                <a:solidFill>
                  <a:prstClr val="black"/>
                </a:solidFill>
                <a:latin typeface="Montserrat" pitchFamily="2" charset="77"/>
              </a:rPr>
              <a:t>Cash Flow Statements</a:t>
            </a:r>
            <a:endParaRPr lang="x-none" sz="1200" b="1" kern="1200" spc="30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41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A3824-E756-4FC0-ACC9-A67019A76926}"/>
              </a:ext>
            </a:extLst>
          </p:cNvPr>
          <p:cNvSpPr/>
          <p:nvPr/>
        </p:nvSpPr>
        <p:spPr>
          <a:xfrm>
            <a:off x="2195736" y="0"/>
            <a:ext cx="4752528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991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349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Teknis 2 (Cara Menganalisis Kondisi Keuangan</a:t>
            </a:r>
            <a:br>
              <a:rPr lang="en" dirty="0"/>
            </a:br>
            <a:r>
              <a:rPr lang="en" dirty="0"/>
              <a:t>dari Laporan Keuangan)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AE55DE3-1C79-4465-9128-C4A630CF79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250637"/>
                  </p:ext>
                </p:extLst>
              </p:nvPr>
            </p:nvGraphicFramePr>
            <p:xfrm>
              <a:off x="109056" y="1657350"/>
              <a:ext cx="8925887" cy="1828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014672">
                      <a:extLst>
                        <a:ext uri="{9D8B030D-6E8A-4147-A177-3AD203B41FA5}">
                          <a16:colId xmlns:a16="http://schemas.microsoft.com/office/drawing/2014/main" val="70981227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3444093976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070088967"/>
                        </a:ext>
                      </a:extLst>
                    </a:gridCol>
                    <a:gridCol w="3598847">
                      <a:extLst>
                        <a:ext uri="{9D8B030D-6E8A-4147-A177-3AD203B41FA5}">
                          <a16:colId xmlns:a16="http://schemas.microsoft.com/office/drawing/2014/main" val="1128352868"/>
                        </a:ext>
                      </a:extLst>
                    </a:gridCol>
                  </a:tblGrid>
                  <a:tr h="333826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Test of Overall Performance</a:t>
                          </a:r>
                          <a:endParaRPr lang="en-ID" sz="1600" dirty="0"/>
                        </a:p>
                      </a:txBody>
                      <a:tcPr>
                        <a:solidFill>
                          <a:srgbClr val="FFF27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0660203"/>
                      </a:ext>
                    </a:extLst>
                  </a:tr>
                  <a:tr h="333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Analisis</a:t>
                          </a:r>
                          <a:endParaRPr lang="en-ID" sz="1600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Formula</a:t>
                          </a:r>
                          <a:endParaRPr lang="en-ID" sz="1600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Indikator</a:t>
                          </a:r>
                          <a:endParaRPr lang="en-ID" sz="1600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Keterangan</a:t>
                          </a:r>
                          <a:endParaRPr lang="en-ID" sz="1600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1949801"/>
                      </a:ext>
                    </a:extLst>
                  </a:tr>
                  <a:tr h="400086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ROA</a:t>
                          </a:r>
                        </a:p>
                        <a:p>
                          <a:r>
                            <a:rPr lang="en-GB" sz="1600" dirty="0"/>
                            <a:t>(Return on Asset)</a:t>
                          </a:r>
                          <a:endParaRPr lang="en-ID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𝐿𝑎𝑏𝑎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𝐵𝑒𝑟𝑠𝑖h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𝑇𝑜𝑡𝑎𝑙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𝐻𝑎𝑟𝑡𝑎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4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x </a:t>
                          </a:r>
                          <a:r>
                            <a:rPr kumimoji="0" lang="en-US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100%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10 – 15%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penghasilan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dari</a:t>
                          </a:r>
                          <a:r>
                            <a:rPr lang="en-GB" sz="1600" dirty="0"/>
                            <a:t> total asset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2990410"/>
                      </a:ext>
                    </a:extLst>
                  </a:tr>
                  <a:tr h="400086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ROE</a:t>
                          </a:r>
                        </a:p>
                        <a:p>
                          <a:r>
                            <a:rPr lang="en-GB" sz="1600" dirty="0"/>
                            <a:t>(Return on Equity)</a:t>
                          </a:r>
                          <a:endParaRPr lang="en-ID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𝐿𝑎𝑏𝑎</m:t>
                                  </m:r>
                                  <m:r>
                                    <a:rPr kumimoji="0" lang="en-GB" sz="1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kumimoji="0" lang="en-GB" sz="1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𝐵𝑒𝑟𝑠𝑖h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𝑀𝑜𝑑𝑎𝑙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𝑃𝑒𝑚𝑖𝑙𝑖𝑘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4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  <a:r>
                            <a:rPr kumimoji="0" lang="en-US" sz="1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x </a:t>
                          </a:r>
                          <a:r>
                            <a:rPr kumimoji="0" lang="en-US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100%</a:t>
                          </a:r>
                          <a:endParaRPr kumimoji="0" lang="en-US" sz="11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&gt;10%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penghasilan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dari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investasi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7608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AE55DE3-1C79-4465-9128-C4A630CF79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250637"/>
                  </p:ext>
                </p:extLst>
              </p:nvPr>
            </p:nvGraphicFramePr>
            <p:xfrm>
              <a:off x="109056" y="1657350"/>
              <a:ext cx="8925887" cy="1828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014672">
                      <a:extLst>
                        <a:ext uri="{9D8B030D-6E8A-4147-A177-3AD203B41FA5}">
                          <a16:colId xmlns:a16="http://schemas.microsoft.com/office/drawing/2014/main" val="70981227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3444093976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070088967"/>
                        </a:ext>
                      </a:extLst>
                    </a:gridCol>
                    <a:gridCol w="3598847">
                      <a:extLst>
                        <a:ext uri="{9D8B030D-6E8A-4147-A177-3AD203B41FA5}">
                          <a16:colId xmlns:a16="http://schemas.microsoft.com/office/drawing/2014/main" val="1128352868"/>
                        </a:ext>
                      </a:extLst>
                    </a:gridCol>
                  </a:tblGrid>
                  <a:tr h="33528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Test of Overall Performance</a:t>
                          </a:r>
                          <a:endParaRPr lang="en-ID" sz="1600" dirty="0"/>
                        </a:p>
                      </a:txBody>
                      <a:tcPr>
                        <a:solidFill>
                          <a:srgbClr val="FFF27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06602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Analisis</a:t>
                          </a:r>
                          <a:endParaRPr lang="en-ID" sz="1600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Formula</a:t>
                          </a:r>
                          <a:endParaRPr lang="en-ID" sz="1600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Indikator</a:t>
                          </a:r>
                          <a:endParaRPr lang="en-ID" sz="1600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Keterangan</a:t>
                          </a:r>
                          <a:endParaRPr lang="en-ID" sz="1600" b="1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19498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ROA</a:t>
                          </a:r>
                        </a:p>
                        <a:p>
                          <a:r>
                            <a:rPr lang="en-GB" sz="1600" dirty="0"/>
                            <a:t>(Return on Asset)</a:t>
                          </a:r>
                          <a:endParaRPr lang="en-ID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6501" t="-116667" r="-231195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10 – 15%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penghasilan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dari</a:t>
                          </a:r>
                          <a:r>
                            <a:rPr lang="en-GB" sz="1600" dirty="0"/>
                            <a:t> total asset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299041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ROE</a:t>
                          </a:r>
                        </a:p>
                        <a:p>
                          <a:r>
                            <a:rPr lang="en-GB" sz="1600" dirty="0"/>
                            <a:t>(Return on Equity)</a:t>
                          </a:r>
                          <a:endParaRPr lang="en-ID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501" t="-218947" r="-231195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&gt;10%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penghasilan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dari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investasi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7608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974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349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Teknis 2 (Cara Menganalisis Kondisi Keuangan</a:t>
            </a:r>
            <a:br>
              <a:rPr lang="en" dirty="0"/>
            </a:br>
            <a:r>
              <a:rPr lang="en" dirty="0"/>
              <a:t>dari Laporan Keuangan)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09B8ADA-5ABE-425E-AA3A-FB9CA86F2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700901"/>
                  </p:ext>
                </p:extLst>
              </p:nvPr>
            </p:nvGraphicFramePr>
            <p:xfrm>
              <a:off x="106959" y="1657350"/>
              <a:ext cx="8930082" cy="1828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656729">
                      <a:extLst>
                        <a:ext uri="{9D8B030D-6E8A-4147-A177-3AD203B41FA5}">
                          <a16:colId xmlns:a16="http://schemas.microsoft.com/office/drawing/2014/main" val="3781789556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1451438364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76764958"/>
                        </a:ext>
                      </a:extLst>
                    </a:gridCol>
                    <a:gridCol w="3528937">
                      <a:extLst>
                        <a:ext uri="{9D8B030D-6E8A-4147-A177-3AD203B41FA5}">
                          <a16:colId xmlns:a16="http://schemas.microsoft.com/office/drawing/2014/main" val="2186452593"/>
                        </a:ext>
                      </a:extLst>
                    </a:gridCol>
                  </a:tblGrid>
                  <a:tr h="333826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Rasio</a:t>
                          </a:r>
                          <a:r>
                            <a:rPr lang="en-GB" sz="1600" b="1" dirty="0"/>
                            <a:t> </a:t>
                          </a:r>
                          <a:r>
                            <a:rPr lang="en-GB" sz="1600" b="1" dirty="0" err="1"/>
                            <a:t>Profitabilitas</a:t>
                          </a:r>
                          <a:endParaRPr lang="en-ID" sz="16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69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9178694"/>
                      </a:ext>
                    </a:extLst>
                  </a:tr>
                  <a:tr h="333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Analisis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Formula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Indikator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Keterangan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3290306"/>
                      </a:ext>
                    </a:extLst>
                  </a:tr>
                  <a:tr h="420318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PLK/GPM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𝑃𝑒𝑛𝑑𝑎𝑝𝑎𝑡𝑎𝑛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 −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𝐻𝑃𝑃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𝑃𝑒𝑛𝑑𝑒𝑝𝑎𝑡𝑎𝑛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4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x </a:t>
                          </a:r>
                          <a:r>
                            <a:rPr kumimoji="0" lang="en-US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100%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20 – 30%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rasio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laba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kotor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yg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dihasilkan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6336522"/>
                      </a:ext>
                    </a:extLst>
                  </a:tr>
                  <a:tr h="423416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PLB/NPM</a:t>
                          </a:r>
                          <a:endParaRPr lang="en-ID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𝐿𝑎𝑏𝑎</m:t>
                                  </m:r>
                                  <m:r>
                                    <a:rPr kumimoji="0" lang="en-GB" sz="1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kumimoji="0" lang="en-GB" sz="1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𝐵𝑒𝑟𝑠𝑖h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𝑃𝑒𝑛𝑑𝑎𝑝𝑎𝑡𝑎𝑛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  <a:r>
                            <a:rPr kumimoji="0" lang="en-US" sz="16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x </a:t>
                          </a:r>
                          <a:r>
                            <a:rPr kumimoji="0" lang="en-US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100%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5 – 7,5%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rasio</a:t>
                          </a:r>
                          <a:r>
                            <a:rPr lang="en-GB" sz="1600" dirty="0"/>
                            <a:t> net profit </a:t>
                          </a:r>
                          <a:r>
                            <a:rPr lang="en-GB" sz="1600" dirty="0" err="1"/>
                            <a:t>yg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dihasilkan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90118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09B8ADA-5ABE-425E-AA3A-FB9CA86F2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700901"/>
                  </p:ext>
                </p:extLst>
              </p:nvPr>
            </p:nvGraphicFramePr>
            <p:xfrm>
              <a:off x="106959" y="1657350"/>
              <a:ext cx="8930082" cy="1828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656729">
                      <a:extLst>
                        <a:ext uri="{9D8B030D-6E8A-4147-A177-3AD203B41FA5}">
                          <a16:colId xmlns:a16="http://schemas.microsoft.com/office/drawing/2014/main" val="3781789556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1451438364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76764958"/>
                        </a:ext>
                      </a:extLst>
                    </a:gridCol>
                    <a:gridCol w="3528937">
                      <a:extLst>
                        <a:ext uri="{9D8B030D-6E8A-4147-A177-3AD203B41FA5}">
                          <a16:colId xmlns:a16="http://schemas.microsoft.com/office/drawing/2014/main" val="2186452593"/>
                        </a:ext>
                      </a:extLst>
                    </a:gridCol>
                  </a:tblGrid>
                  <a:tr h="33528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Rasio</a:t>
                          </a:r>
                          <a:r>
                            <a:rPr lang="en-GB" sz="1600" b="1" dirty="0"/>
                            <a:t> </a:t>
                          </a:r>
                          <a:r>
                            <a:rPr lang="en-GB" sz="1600" b="1" dirty="0" err="1"/>
                            <a:t>Profitabilitas</a:t>
                          </a:r>
                          <a:endParaRPr lang="en-ID" sz="16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69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91786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Analisis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Formula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Indikator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Keterangan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32903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PLK/GPM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7662" t="-116667" r="-19726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20 – 30%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rasio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laba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kotor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yg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dihasilkan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633652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PLB/NPM</a:t>
                          </a:r>
                          <a:endParaRPr lang="en-ID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62" t="-218947" r="-197264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5 – 7,5%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rasio</a:t>
                          </a:r>
                          <a:r>
                            <a:rPr lang="en-GB" sz="1600" dirty="0"/>
                            <a:t> net profit </a:t>
                          </a:r>
                          <a:r>
                            <a:rPr lang="en-GB" sz="1600" dirty="0" err="1"/>
                            <a:t>yg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dihasilkan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90118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609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349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Teknis 2 (Cara Menganalisis Kondisi Keuangan</a:t>
            </a:r>
            <a:br>
              <a:rPr lang="en" dirty="0"/>
            </a:br>
            <a:r>
              <a:rPr lang="en" dirty="0"/>
              <a:t>dari Laporan Keuangan)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84C0AF6-B93B-48F7-8389-7868F7F558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469037"/>
                  </p:ext>
                </p:extLst>
              </p:nvPr>
            </p:nvGraphicFramePr>
            <p:xfrm>
              <a:off x="106959" y="1707654"/>
              <a:ext cx="8930082" cy="24079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016769">
                      <a:extLst>
                        <a:ext uri="{9D8B030D-6E8A-4147-A177-3AD203B41FA5}">
                          <a16:colId xmlns:a16="http://schemas.microsoft.com/office/drawing/2014/main" val="4011655019"/>
                        </a:ext>
                      </a:extLst>
                    </a:gridCol>
                    <a:gridCol w="2592288">
                      <a:extLst>
                        <a:ext uri="{9D8B030D-6E8A-4147-A177-3AD203B41FA5}">
                          <a16:colId xmlns:a16="http://schemas.microsoft.com/office/drawing/2014/main" val="3439047417"/>
                        </a:ext>
                      </a:extLst>
                    </a:gridCol>
                    <a:gridCol w="1129398">
                      <a:extLst>
                        <a:ext uri="{9D8B030D-6E8A-4147-A177-3AD203B41FA5}">
                          <a16:colId xmlns:a16="http://schemas.microsoft.com/office/drawing/2014/main" val="2239876348"/>
                        </a:ext>
                      </a:extLst>
                    </a:gridCol>
                    <a:gridCol w="3191627">
                      <a:extLst>
                        <a:ext uri="{9D8B030D-6E8A-4147-A177-3AD203B41FA5}">
                          <a16:colId xmlns:a16="http://schemas.microsoft.com/office/drawing/2014/main" val="1415959863"/>
                        </a:ext>
                      </a:extLst>
                    </a:gridCol>
                  </a:tblGrid>
                  <a:tr h="333826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Rasio</a:t>
                          </a:r>
                          <a:r>
                            <a:rPr lang="en-GB" sz="1600" b="1" dirty="0"/>
                            <a:t> </a:t>
                          </a:r>
                          <a:r>
                            <a:rPr lang="en-GB" sz="1600" b="1" dirty="0" err="1"/>
                            <a:t>Liquiditas</a:t>
                          </a:r>
                          <a:endParaRPr lang="en-ID" sz="16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F3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6709692"/>
                      </a:ext>
                    </a:extLst>
                  </a:tr>
                  <a:tr h="333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Analisis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Formula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Indikator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Keterangan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0936976"/>
                      </a:ext>
                    </a:extLst>
                  </a:tr>
                  <a:tr h="468685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QR</a:t>
                          </a:r>
                        </a:p>
                        <a:p>
                          <a:r>
                            <a:rPr lang="en-GB" dirty="0"/>
                            <a:t>(Quick Ratio)</a:t>
                          </a:r>
                          <a:endParaRPr lang="en-ID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𝐻𝑎𝑟𝑡𝑎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 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𝐿𝑎𝑛𝑐𝑎𝑟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−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𝑃𝑒𝑟𝑠𝑒𝑑𝑖𝑎𝑎𝑛</m:t>
                                    </m:r>
                                  </m:num>
                                  <m:den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𝐾𝑒𝑤𝑎𝑗𝑖𝑏𝑎𝑛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 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𝐿𝑎𝑛𝑐𝑎𝑟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1-2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kemampuan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bayar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hutang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4412027"/>
                      </a:ext>
                    </a:extLst>
                  </a:tr>
                  <a:tr h="4638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CR</a:t>
                          </a:r>
                        </a:p>
                        <a:p>
                          <a:r>
                            <a:rPr lang="en-GB" dirty="0"/>
                            <a:t>(Current Ratio)</a:t>
                          </a:r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𝐻𝑎𝑟𝑡𝑎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 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𝐿𝑎𝑛𝑐𝑎𝑟</m:t>
                                    </m:r>
                                  </m:num>
                                  <m:den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𝐾𝑒𝑤𝑎𝑗𝑖𝑏𝑎𝑛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 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𝐿𝑎𝑛𝑐𝑎𝑟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2-3,8</a:t>
                          </a:r>
                          <a:endParaRPr lang="en-ID" sz="16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kemampuan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bayar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hutang</a:t>
                          </a:r>
                          <a:endParaRPr lang="en-ID" sz="160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197634"/>
                      </a:ext>
                    </a:extLst>
                  </a:tr>
                  <a:tr h="400086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DAR</a:t>
                          </a:r>
                        </a:p>
                        <a:p>
                          <a:r>
                            <a:rPr lang="en-GB" dirty="0"/>
                            <a:t>(Debt to Asset Ratio)</a:t>
                          </a:r>
                          <a:endParaRPr lang="en-ID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𝑇𝑜𝑡𝑎𝑙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𝐾𝑒𝑤𝑎𝑗𝑖𝑏𝑎𝑛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𝑇𝑜𝑡𝑎𝑙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sym typeface="Arial"/>
                                    </a:rPr>
                                    <m:t> </m:t>
                                  </m:r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𝐴𝑠𝑠𝑒𝑡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4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  <a:r>
                            <a:rPr kumimoji="0" lang="en-US" sz="12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x </a:t>
                          </a:r>
                          <a:r>
                            <a:rPr kumimoji="0" lang="en-US" sz="11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100%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&lt;50%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rasio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hutang</a:t>
                          </a:r>
                          <a:r>
                            <a:rPr lang="en-GB" sz="1600" dirty="0"/>
                            <a:t> dan asset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29556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84C0AF6-B93B-48F7-8389-7868F7F558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469037"/>
                  </p:ext>
                </p:extLst>
              </p:nvPr>
            </p:nvGraphicFramePr>
            <p:xfrm>
              <a:off x="106959" y="1707654"/>
              <a:ext cx="8930082" cy="24079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016769">
                      <a:extLst>
                        <a:ext uri="{9D8B030D-6E8A-4147-A177-3AD203B41FA5}">
                          <a16:colId xmlns:a16="http://schemas.microsoft.com/office/drawing/2014/main" val="4011655019"/>
                        </a:ext>
                      </a:extLst>
                    </a:gridCol>
                    <a:gridCol w="2592288">
                      <a:extLst>
                        <a:ext uri="{9D8B030D-6E8A-4147-A177-3AD203B41FA5}">
                          <a16:colId xmlns:a16="http://schemas.microsoft.com/office/drawing/2014/main" val="3439047417"/>
                        </a:ext>
                      </a:extLst>
                    </a:gridCol>
                    <a:gridCol w="1129398">
                      <a:extLst>
                        <a:ext uri="{9D8B030D-6E8A-4147-A177-3AD203B41FA5}">
                          <a16:colId xmlns:a16="http://schemas.microsoft.com/office/drawing/2014/main" val="2239876348"/>
                        </a:ext>
                      </a:extLst>
                    </a:gridCol>
                    <a:gridCol w="3191627">
                      <a:extLst>
                        <a:ext uri="{9D8B030D-6E8A-4147-A177-3AD203B41FA5}">
                          <a16:colId xmlns:a16="http://schemas.microsoft.com/office/drawing/2014/main" val="1415959863"/>
                        </a:ext>
                      </a:extLst>
                    </a:gridCol>
                  </a:tblGrid>
                  <a:tr h="33528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Rasio</a:t>
                          </a:r>
                          <a:r>
                            <a:rPr lang="en-GB" sz="1600" b="1" dirty="0"/>
                            <a:t> </a:t>
                          </a:r>
                          <a:r>
                            <a:rPr lang="en-GB" sz="1600" b="1" dirty="0" err="1"/>
                            <a:t>Liquiditas</a:t>
                          </a:r>
                          <a:endParaRPr lang="en-ID" sz="16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F3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670969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Analisis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Formula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Indikator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Keterangan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093697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QR</a:t>
                          </a:r>
                        </a:p>
                        <a:p>
                          <a:r>
                            <a:rPr lang="en-GB" dirty="0"/>
                            <a:t>(Quick Ratio)</a:t>
                          </a:r>
                          <a:endParaRPr lang="en-ID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7700" t="-117708" r="-166667" b="-2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1-2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kemampuan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bayar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hutang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441202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CR</a:t>
                          </a:r>
                        </a:p>
                        <a:p>
                          <a:r>
                            <a:rPr lang="en-GB" dirty="0"/>
                            <a:t>(Current Ratio)</a:t>
                          </a:r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7700" t="-220000" r="-166667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2-3,8</a:t>
                          </a:r>
                          <a:endParaRPr lang="en-ID" sz="16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kemampuan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bayar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hutang</a:t>
                          </a:r>
                          <a:endParaRPr lang="en-ID" sz="160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19763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DAR</a:t>
                          </a:r>
                        </a:p>
                        <a:p>
                          <a:r>
                            <a:rPr lang="en-GB" dirty="0"/>
                            <a:t>(Debt to Asset Ratio)</a:t>
                          </a:r>
                          <a:endParaRPr lang="en-ID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7700" t="-320000" r="-166667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&lt;50%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rasio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hutang</a:t>
                          </a:r>
                          <a:r>
                            <a:rPr lang="en-GB" sz="1600" dirty="0"/>
                            <a:t> dan asset</a:t>
                          </a:r>
                          <a:endParaRPr lang="en-ID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29556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155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349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Teknis 2 (Cara Menganalisis Kondisi Keuangan</a:t>
            </a:r>
            <a:br>
              <a:rPr lang="en" dirty="0"/>
            </a:br>
            <a:r>
              <a:rPr lang="en" dirty="0"/>
              <a:t>dari Laporan Keuangan)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DB4E271-90E6-4F69-B067-5A803D5F20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7364970"/>
                  </p:ext>
                </p:extLst>
              </p:nvPr>
            </p:nvGraphicFramePr>
            <p:xfrm>
              <a:off x="106959" y="1800161"/>
              <a:ext cx="8930082" cy="17068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72753">
                      <a:extLst>
                        <a:ext uri="{9D8B030D-6E8A-4147-A177-3AD203B41FA5}">
                          <a16:colId xmlns:a16="http://schemas.microsoft.com/office/drawing/2014/main" val="4044390535"/>
                        </a:ext>
                      </a:extLst>
                    </a:gridCol>
                    <a:gridCol w="2508635">
                      <a:extLst>
                        <a:ext uri="{9D8B030D-6E8A-4147-A177-3AD203B41FA5}">
                          <a16:colId xmlns:a16="http://schemas.microsoft.com/office/drawing/2014/main" val="2960660054"/>
                        </a:ext>
                      </a:extLst>
                    </a:gridCol>
                    <a:gridCol w="1357067">
                      <a:extLst>
                        <a:ext uri="{9D8B030D-6E8A-4147-A177-3AD203B41FA5}">
                          <a16:colId xmlns:a16="http://schemas.microsoft.com/office/drawing/2014/main" val="3132950559"/>
                        </a:ext>
                      </a:extLst>
                    </a:gridCol>
                    <a:gridCol w="3191627">
                      <a:extLst>
                        <a:ext uri="{9D8B030D-6E8A-4147-A177-3AD203B41FA5}">
                          <a16:colId xmlns:a16="http://schemas.microsoft.com/office/drawing/2014/main" val="3545339136"/>
                        </a:ext>
                      </a:extLst>
                    </a:gridCol>
                  </a:tblGrid>
                  <a:tr h="333826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Rasio</a:t>
                          </a:r>
                          <a:r>
                            <a:rPr lang="en-GB" sz="1600" b="1" dirty="0"/>
                            <a:t> Management Asset</a:t>
                          </a:r>
                          <a:endParaRPr lang="en-ID" sz="16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0ED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8446357"/>
                      </a:ext>
                    </a:extLst>
                  </a:tr>
                  <a:tr h="333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Analisis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Formula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Indikator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Keterangan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2092757"/>
                      </a:ext>
                    </a:extLst>
                  </a:tr>
                  <a:tr h="4368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ATO</a:t>
                          </a:r>
                        </a:p>
                        <a:p>
                          <a:r>
                            <a:rPr lang="en-GB" dirty="0"/>
                            <a:t>(Asset Turnover)</a:t>
                          </a:r>
                          <a:endParaRPr lang="en-ID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𝑃𝑒𝑛𝑗𝑢𝑎𝑙𝑎𝑛</m:t>
                                    </m:r>
                                  </m:num>
                                  <m:den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𝑇𝑜𝑡𝑎𝑙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 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𝐴𝑠𝑠𝑒𝑡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Min 1x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perputaran</a:t>
                          </a:r>
                          <a:r>
                            <a:rPr lang="en-GB" sz="1600" dirty="0"/>
                            <a:t> asset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0154499"/>
                      </a:ext>
                    </a:extLst>
                  </a:tr>
                  <a:tr h="432015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ITO</a:t>
                          </a:r>
                        </a:p>
                        <a:p>
                          <a:r>
                            <a:rPr lang="en-GB" dirty="0"/>
                            <a:t>(Inventory Turnover)</a:t>
                          </a:r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𝐻𝑃𝑃</m:t>
                                    </m:r>
                                  </m:num>
                                  <m:den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𝑃𝑒𝑟𝑠𝑒𝑑𝑖𝑎𝑎𝑛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 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𝑅𝑎𝑡𝑎</m:t>
                                    </m:r>
                                    <m:r>
                                      <a:rPr kumimoji="0" lang="en-GB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sym typeface="Arial"/>
                                      </a:rPr>
                                      <m:t>"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4 – 12x</a:t>
                          </a:r>
                          <a:endParaRPr lang="en-ID" sz="16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perputaran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persediaan</a:t>
                          </a:r>
                          <a:endParaRPr lang="en-ID" sz="160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14176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DB4E271-90E6-4F69-B067-5A803D5F20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7364970"/>
                  </p:ext>
                </p:extLst>
              </p:nvPr>
            </p:nvGraphicFramePr>
            <p:xfrm>
              <a:off x="106959" y="1800161"/>
              <a:ext cx="8930082" cy="17068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72753">
                      <a:extLst>
                        <a:ext uri="{9D8B030D-6E8A-4147-A177-3AD203B41FA5}">
                          <a16:colId xmlns:a16="http://schemas.microsoft.com/office/drawing/2014/main" val="4044390535"/>
                        </a:ext>
                      </a:extLst>
                    </a:gridCol>
                    <a:gridCol w="2508635">
                      <a:extLst>
                        <a:ext uri="{9D8B030D-6E8A-4147-A177-3AD203B41FA5}">
                          <a16:colId xmlns:a16="http://schemas.microsoft.com/office/drawing/2014/main" val="2960660054"/>
                        </a:ext>
                      </a:extLst>
                    </a:gridCol>
                    <a:gridCol w="1357067">
                      <a:extLst>
                        <a:ext uri="{9D8B030D-6E8A-4147-A177-3AD203B41FA5}">
                          <a16:colId xmlns:a16="http://schemas.microsoft.com/office/drawing/2014/main" val="3132950559"/>
                        </a:ext>
                      </a:extLst>
                    </a:gridCol>
                    <a:gridCol w="3191627">
                      <a:extLst>
                        <a:ext uri="{9D8B030D-6E8A-4147-A177-3AD203B41FA5}">
                          <a16:colId xmlns:a16="http://schemas.microsoft.com/office/drawing/2014/main" val="3545339136"/>
                        </a:ext>
                      </a:extLst>
                    </a:gridCol>
                  </a:tblGrid>
                  <a:tr h="33528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Rasio</a:t>
                          </a:r>
                          <a:r>
                            <a:rPr lang="en-GB" sz="1600" b="1" dirty="0"/>
                            <a:t> Management Asset</a:t>
                          </a:r>
                          <a:endParaRPr lang="en-ID" sz="16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0ED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84463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Analisis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Formula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Indikator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err="1"/>
                            <a:t>Keterangan</a:t>
                          </a:r>
                          <a:endParaRPr lang="en-ID" sz="16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20927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ATO</a:t>
                          </a:r>
                        </a:p>
                        <a:p>
                          <a:r>
                            <a:rPr lang="en-GB" dirty="0"/>
                            <a:t>(Asset Turnover)</a:t>
                          </a:r>
                          <a:endParaRPr lang="en-ID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4515" t="-131395" r="-181553" b="-1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Min 1x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perputaran</a:t>
                          </a:r>
                          <a:r>
                            <a:rPr lang="en-GB" sz="1600" dirty="0"/>
                            <a:t> asset</a:t>
                          </a:r>
                          <a:endParaRPr lang="en-ID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01544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ITO</a:t>
                          </a:r>
                        </a:p>
                        <a:p>
                          <a:r>
                            <a:rPr lang="en-GB" dirty="0"/>
                            <a:t>(Inventory Turnover)</a:t>
                          </a:r>
                          <a:endParaRPr lang="en-ID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15" t="-234118" r="-181553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4 – 12x</a:t>
                          </a:r>
                          <a:endParaRPr lang="en-ID" sz="16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err="1"/>
                            <a:t>Mengukur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perputaran</a:t>
                          </a:r>
                          <a:r>
                            <a:rPr lang="en-GB" sz="1600" dirty="0"/>
                            <a:t> </a:t>
                          </a:r>
                          <a:r>
                            <a:rPr lang="en-GB" sz="1600" dirty="0" err="1"/>
                            <a:t>persediaan</a:t>
                          </a:r>
                          <a:endParaRPr lang="en-ID" sz="160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14176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521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Teknis 3 (Latihan Komprehensif Mahasiswa)</a:t>
            </a:r>
            <a:endParaRPr dirty="0"/>
          </a:p>
        </p:txBody>
      </p:sp>
      <p:sp>
        <p:nvSpPr>
          <p:cNvPr id="443" name="Google Shape;443;p28"/>
          <p:cNvSpPr txBox="1">
            <a:spLocks noGrp="1"/>
          </p:cNvSpPr>
          <p:nvPr>
            <p:ph type="body" idx="1"/>
          </p:nvPr>
        </p:nvSpPr>
        <p:spPr>
          <a:xfrm>
            <a:off x="870450" y="1468874"/>
            <a:ext cx="6365846" cy="2615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50000"/>
                  </a:schemeClr>
                </a:solidFill>
              </a:rPr>
              <a:t>Concept</a:t>
            </a:r>
          </a:p>
          <a:p>
            <a:pPr marL="363538" marR="0" lvl="0" indent="-36353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7D3E6"/>
              </a:buClr>
              <a:buSzPts val="1800"/>
              <a:buFont typeface="Roboto Condensed Light"/>
              <a:buChar char="▰"/>
              <a:tabLst/>
              <a:defRPr/>
            </a:pP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Mahasiswa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mendapatkan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2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jenis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laporan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keuangan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annual </a:t>
            </a:r>
            <a:r>
              <a:rPr lang="en-ID" sz="1800" b="1" kern="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ID" sz="1800" b="1" kern="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Laporan</a:t>
            </a:r>
            <a:r>
              <a:rPr lang="en-ID" sz="1800" b="1" kern="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b="1" kern="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Neraca</a:t>
            </a:r>
            <a:r>
              <a:rPr lang="en-ID" sz="1800" b="1" kern="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800" b="1" kern="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Laporan</a:t>
            </a:r>
            <a:r>
              <a:rPr lang="en-ID" sz="1800" b="1" kern="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b="1" kern="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Laba</a:t>
            </a:r>
            <a:r>
              <a:rPr lang="en-ID" sz="1800" b="1" kern="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800" b="1" kern="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Rugi</a:t>
            </a:r>
            <a:r>
              <a:rPr lang="en-ID" sz="1800" b="1" kern="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Roboto Condensed Light"/>
            </a:endParaRPr>
          </a:p>
          <a:p>
            <a:pPr marL="363538" marR="0" lvl="0" indent="-36353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7D3E6"/>
              </a:buClr>
              <a:buSzPts val="1800"/>
              <a:buFont typeface="Roboto Condensed Light"/>
              <a:buChar char="▰"/>
              <a:tabLst/>
              <a:defRPr/>
            </a:pP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Mahasiswa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latihan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menganalasis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keuangan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dari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data 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“</a:t>
            </a:r>
            <a:r>
              <a:rPr kumimoji="0" lang="en-ID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Laporan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Keuangan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Annual </a:t>
            </a:r>
            <a:r>
              <a:rPr kumimoji="0" lang="en-ID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Apotek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Cinta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Halal” </a:t>
            </a:r>
          </a:p>
          <a:p>
            <a:pPr marL="363538" marR="0" lvl="0" indent="-36353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7D3E6"/>
              </a:buClr>
              <a:buSzPts val="1800"/>
              <a:buFont typeface="Roboto Condensed Light"/>
              <a:buChar char="▰"/>
              <a:tabLst/>
              <a:defRPr/>
            </a:pP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Mahasiswa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membuat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Keputusan </a:t>
            </a:r>
            <a:r>
              <a:rPr kumimoji="0" lang="en-ID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Devidens</a:t>
            </a:r>
            <a:r>
              <a:rPr kumimoji="0" lang="en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dari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data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keuntungan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annual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Apotek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</a:t>
            </a:r>
            <a:r>
              <a:rPr kumimoji="0" lang="en-ID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Cinta</a:t>
            </a: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Roboto Condensed Light"/>
              </a:rPr>
              <a:t> Halal</a:t>
            </a:r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755576" y="1203598"/>
            <a:ext cx="6048672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Financial accounting is often called “the language of business.” Managers of health services organizations must understand the basics of ﬁnancial accounting because ﬁnancial statements are the best way to summarize a business’s ﬁnancial status and performance.</a:t>
            </a:r>
          </a:p>
          <a:p>
            <a:pPr marL="0" lvl="0" indent="0" algn="just">
              <a:buNone/>
            </a:pPr>
            <a:r>
              <a: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(Louis C </a:t>
            </a:r>
            <a:r>
              <a:rPr lang="en-US" sz="24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Gapenski</a:t>
            </a:r>
            <a:r>
              <a: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sz="2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4427984" y="1347614"/>
            <a:ext cx="4464496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48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TUJUAN KHUSUS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Roboto Condensed Light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48"/>
              </a:buClr>
              <a:buSzPts val="1100"/>
              <a:buFont typeface="Roboto Condensed Light"/>
              <a:buChar char="▰"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Mahasiswa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mampu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memahami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itu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balance sheet, income statements, and cash flow statement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48"/>
              </a:buClr>
              <a:buSzPts val="1100"/>
              <a:buFont typeface="Roboto Condensed Light"/>
              <a:buChar char="▰"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Mahasiswa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memahami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fungsi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dari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Laporan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Keuangan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Roboto Condensed Light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48"/>
              </a:buClr>
              <a:buSzPts val="1100"/>
              <a:buFont typeface="Roboto Condensed Light"/>
              <a:buChar char="▰"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Mahasiswa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mampu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menghitung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dan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menganalisa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kondisi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keuangan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berdasarkan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Indikator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Laporan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Keuangan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Roboto Condensed Ligh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2" y="1347614"/>
            <a:ext cx="3918277" cy="2195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TUJUAN UMUM</a:t>
            </a:r>
            <a:endParaRPr sz="1800" dirty="0">
              <a:solidFill>
                <a:srgbClr val="FF98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en" sz="1800" dirty="0">
                <a:latin typeface="Roboto" panose="02000000000000000000" pitchFamily="2" charset="0"/>
                <a:ea typeface="Roboto" panose="02000000000000000000" pitchFamily="2" charset="0"/>
              </a:rPr>
              <a:t>Mahasiswa mampu memahami cara menganalisis keuangan bisnis/usaha dalam hal ini adalah Apotek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Matur Suwun</a:t>
            </a:r>
            <a:endParaRPr sz="6000" dirty="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1275150" y="3291830"/>
            <a:ext cx="6593700" cy="15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“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Mengelola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Uang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Baik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Tidak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Ada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Hubungannya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Kecerdasaan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Anda dan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Banyak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Berhubungan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2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Perilaku</a:t>
            </a: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Anda”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- The Psychology of Money</a:t>
            </a:r>
            <a:endParaRPr sz="2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5" name="Google Shape;215;p13" descr="10.jpg"/>
          <p:cNvPicPr preferRelativeResize="0"/>
          <p:nvPr/>
        </p:nvPicPr>
        <p:blipFill rotWithShape="1">
          <a:blip r:embed="rId3">
            <a:alphaModFix/>
          </a:blip>
          <a:srcRect l="15648" r="28102"/>
          <a:stretch/>
        </p:blipFill>
        <p:spPr>
          <a:xfrm>
            <a:off x="3539200" y="367400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JADWAL PELAKSANAAN SKILL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AB0D34-8261-476C-BD24-775B3F36876D}"/>
              </a:ext>
            </a:extLst>
          </p:cNvPr>
          <p:cNvSpPr txBox="1"/>
          <p:nvPr/>
        </p:nvSpPr>
        <p:spPr>
          <a:xfrm>
            <a:off x="651721" y="1536372"/>
            <a:ext cx="457764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Selasa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, 21 November 2023</a:t>
            </a:r>
          </a:p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Pukul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08.00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s.d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10.00 (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Sesi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1)</a:t>
            </a:r>
          </a:p>
          <a:p>
            <a:pPr marL="4508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ts val="2400"/>
              <a:buFont typeface="Roboto Condensed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Pukul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10.00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s.d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12.00 (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Sesi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2)</a:t>
            </a:r>
          </a:p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Lab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Farmakologi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3248">
                  <a:lumMod val="50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ts val="2400"/>
              <a:buFont typeface="Roboto Condensed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(RZ,TI,HA,MF,BT)</a:t>
            </a:r>
          </a:p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ts val="2400"/>
              <a:buFont typeface="Roboto Condensed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Lab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Fitomedicine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3248">
                  <a:lumMod val="50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ts val="2400"/>
              <a:buFont typeface="Roboto Condensed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(AN,AS,LS,QR,NV)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TEKNIS PEMBELAJARAN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/>
              <a:t>Keputusan bisnis adalah Investasi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107504" y="666319"/>
            <a:ext cx="338214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Scenario</a:t>
            </a:r>
            <a:endParaRPr sz="6000" dirty="0">
              <a:solidFill>
                <a:schemeClr val="accent5"/>
              </a:solidFill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4294967295"/>
          </p:nvPr>
        </p:nvSpPr>
        <p:spPr>
          <a:xfrm>
            <a:off x="395536" y="1627524"/>
            <a:ext cx="5567700" cy="32484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Cinta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Halal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adalah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sebuah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independent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perseorangan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.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Apoteker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RS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adalah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seorang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Pemilik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sekaligus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Pengelola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Cinta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Halal.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Sebagai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pengelola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, pada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akhir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periode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tahun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pembukuan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,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apoteker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RS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mem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buat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Laporan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Keuangan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.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Apoteker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RS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selaku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pemilik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dan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pengelola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hendak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melakukan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analisis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keuangan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untuk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menilai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performa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bisnis</a:t>
            </a: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apoteknya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dari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data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laporan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keuangan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 </a:t>
            </a:r>
            <a:r>
              <a:rPr kumimoji="0" lang="en-ID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tersebut</a:t>
            </a:r>
            <a:r>
              <a:rPr kumimoji="0" lang="en-I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 Condensed Light"/>
              </a:rPr>
              <a:t>.</a:t>
            </a: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82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349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Teknis 1 (Pemahaman Konsep Laporan Keuangan)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C70E59-B243-422D-A9A7-C6EA456AF57E}"/>
              </a:ext>
            </a:extLst>
          </p:cNvPr>
          <p:cNvGrpSpPr/>
          <p:nvPr/>
        </p:nvGrpSpPr>
        <p:grpSpPr>
          <a:xfrm flipH="1">
            <a:off x="6985560" y="843558"/>
            <a:ext cx="2103432" cy="3577180"/>
            <a:chOff x="8816266" y="1636272"/>
            <a:chExt cx="2103432" cy="3577180"/>
          </a:xfrm>
        </p:grpSpPr>
        <p:grpSp>
          <p:nvGrpSpPr>
            <p:cNvPr id="61" name="그룹 58">
              <a:extLst>
                <a:ext uri="{FF2B5EF4-FFF2-40B4-BE49-F238E27FC236}">
                  <a16:creationId xmlns:a16="http://schemas.microsoft.com/office/drawing/2014/main" id="{9AE123D3-8573-4748-B934-15FF87845E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52296" y="4169452"/>
              <a:ext cx="1212698" cy="1044000"/>
              <a:chOff x="7521194" y="5284915"/>
              <a:chExt cx="1137987" cy="979683"/>
            </a:xfrm>
          </p:grpSpPr>
          <p:grpSp>
            <p:nvGrpSpPr>
              <p:cNvPr id="62" name="Group 7">
                <a:extLst>
                  <a:ext uri="{FF2B5EF4-FFF2-40B4-BE49-F238E27FC236}">
                    <a16:creationId xmlns:a16="http://schemas.microsoft.com/office/drawing/2014/main" id="{DDDCE69C-21B6-471F-BE31-7CEA10802ED7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64" name="Trapezoid 1">
                  <a:extLst>
                    <a:ext uri="{FF2B5EF4-FFF2-40B4-BE49-F238E27FC236}">
                      <a16:creationId xmlns:a16="http://schemas.microsoft.com/office/drawing/2014/main" id="{70AFC55B-A35D-4655-85FB-89F969169432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rgbClr val="00BFF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65" name="Trapezoid 6">
                  <a:extLst>
                    <a:ext uri="{FF2B5EF4-FFF2-40B4-BE49-F238E27FC236}">
                      <a16:creationId xmlns:a16="http://schemas.microsoft.com/office/drawing/2014/main" id="{F1C6836F-A55A-46FD-94C9-6AECFF100F87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rgbClr val="00BFF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66" name="Oval 5">
                  <a:extLst>
                    <a:ext uri="{FF2B5EF4-FFF2-40B4-BE49-F238E27FC236}">
                      <a16:creationId xmlns:a16="http://schemas.microsoft.com/office/drawing/2014/main" id="{5A0F3391-DF51-4E70-99B9-1D0CC25C3DCD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00BFF3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sp>
            <p:nvSpPr>
              <p:cNvPr id="63" name="Chord 23">
                <a:extLst>
                  <a:ext uri="{FF2B5EF4-FFF2-40B4-BE49-F238E27FC236}">
                    <a16:creationId xmlns:a16="http://schemas.microsoft.com/office/drawing/2014/main" id="{6D1EE606-9CCA-4710-B049-3A4C16CA91B5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67" name="그룹 6">
              <a:extLst>
                <a:ext uri="{FF2B5EF4-FFF2-40B4-BE49-F238E27FC236}">
                  <a16:creationId xmlns:a16="http://schemas.microsoft.com/office/drawing/2014/main" id="{3417B5EA-9710-4075-A46D-149E3202D2EA}"/>
                </a:ext>
              </a:extLst>
            </p:cNvPr>
            <p:cNvGrpSpPr/>
            <p:nvPr/>
          </p:nvGrpSpPr>
          <p:grpSpPr>
            <a:xfrm>
              <a:off x="8816266" y="1636272"/>
              <a:ext cx="2103432" cy="2605205"/>
              <a:chOff x="8680049" y="1633020"/>
              <a:chExt cx="2103432" cy="2605205"/>
            </a:xfrm>
          </p:grpSpPr>
          <p:sp>
            <p:nvSpPr>
              <p:cNvPr id="68" name="Rectangle 21">
                <a:extLst>
                  <a:ext uri="{FF2B5EF4-FFF2-40B4-BE49-F238E27FC236}">
                    <a16:creationId xmlns:a16="http://schemas.microsoft.com/office/drawing/2014/main" id="{9DCE9DAE-CB17-4E16-AC3D-D65F1E599397}"/>
                  </a:ext>
                </a:extLst>
              </p:cNvPr>
              <p:cNvSpPr/>
              <p:nvPr/>
            </p:nvSpPr>
            <p:spPr>
              <a:xfrm rot="3027132">
                <a:off x="9023723" y="1756534"/>
                <a:ext cx="561670" cy="314642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69" name="자유형: 도형 84">
                <a:extLst>
                  <a:ext uri="{FF2B5EF4-FFF2-40B4-BE49-F238E27FC236}">
                    <a16:creationId xmlns:a16="http://schemas.microsoft.com/office/drawing/2014/main" id="{20ABA3B7-F102-4606-99B9-3A7F72AFE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199" y="2143683"/>
                <a:ext cx="1295643" cy="2094542"/>
              </a:xfrm>
              <a:custGeom>
                <a:avLst/>
                <a:gdLst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250633 w 1362600"/>
                  <a:gd name="connsiteY3" fmla="*/ 0 h 2396328"/>
                  <a:gd name="connsiteX4" fmla="*/ 246998 w 1362600"/>
                  <a:gd name="connsiteY4" fmla="*/ 10764 h 2396328"/>
                  <a:gd name="connsiteX5" fmla="*/ 245288 w 1362600"/>
                  <a:gd name="connsiteY5" fmla="*/ 17940 h 2396328"/>
                  <a:gd name="connsiteX6" fmla="*/ 243363 w 1362600"/>
                  <a:gd name="connsiteY6" fmla="*/ 22649 h 2396328"/>
                  <a:gd name="connsiteX7" fmla="*/ 243363 w 1362600"/>
                  <a:gd name="connsiteY7" fmla="*/ 25340 h 2396328"/>
                  <a:gd name="connsiteX8" fmla="*/ 245288 w 1362600"/>
                  <a:gd name="connsiteY8" fmla="*/ 26686 h 2396328"/>
                  <a:gd name="connsiteX9" fmla="*/ 245288 w 1362600"/>
                  <a:gd name="connsiteY9" fmla="*/ 28031 h 2396328"/>
                  <a:gd name="connsiteX10" fmla="*/ 246998 w 1362600"/>
                  <a:gd name="connsiteY10" fmla="*/ 28031 h 2396328"/>
                  <a:gd name="connsiteX11" fmla="*/ 246998 w 1362600"/>
                  <a:gd name="connsiteY11" fmla="*/ 30050 h 2396328"/>
                  <a:gd name="connsiteX12" fmla="*/ 245288 w 1362600"/>
                  <a:gd name="connsiteY12" fmla="*/ 34086 h 2396328"/>
                  <a:gd name="connsiteX13" fmla="*/ 243363 w 1362600"/>
                  <a:gd name="connsiteY13" fmla="*/ 40141 h 2396328"/>
                  <a:gd name="connsiteX14" fmla="*/ 240797 w 1362600"/>
                  <a:gd name="connsiteY14" fmla="*/ 49559 h 2396328"/>
                  <a:gd name="connsiteX15" fmla="*/ 235452 w 1362600"/>
                  <a:gd name="connsiteY15" fmla="*/ 62790 h 2396328"/>
                  <a:gd name="connsiteX16" fmla="*/ 227326 w 1362600"/>
                  <a:gd name="connsiteY16" fmla="*/ 81627 h 2396328"/>
                  <a:gd name="connsiteX17" fmla="*/ 219415 w 1362600"/>
                  <a:gd name="connsiteY17" fmla="*/ 104276 h 2396328"/>
                  <a:gd name="connsiteX18" fmla="*/ 206799 w 1362600"/>
                  <a:gd name="connsiteY18" fmla="*/ 133653 h 2396328"/>
                  <a:gd name="connsiteX19" fmla="*/ 191831 w 1362600"/>
                  <a:gd name="connsiteY19" fmla="*/ 169084 h 2396328"/>
                  <a:gd name="connsiteX20" fmla="*/ 173870 w 1362600"/>
                  <a:gd name="connsiteY20" fmla="*/ 224474 h 2396328"/>
                  <a:gd name="connsiteX21" fmla="*/ 161468 w 1362600"/>
                  <a:gd name="connsiteY21" fmla="*/ 283900 h 2396328"/>
                  <a:gd name="connsiteX22" fmla="*/ 151632 w 1362600"/>
                  <a:gd name="connsiteY22" fmla="*/ 344896 h 2396328"/>
                  <a:gd name="connsiteX23" fmla="*/ 138375 w 1362600"/>
                  <a:gd name="connsiteY23" fmla="*/ 409704 h 2396328"/>
                  <a:gd name="connsiteX24" fmla="*/ 136451 w 1362600"/>
                  <a:gd name="connsiteY24" fmla="*/ 423607 h 2396328"/>
                  <a:gd name="connsiteX25" fmla="*/ 133885 w 1362600"/>
                  <a:gd name="connsiteY25" fmla="*/ 444462 h 2396328"/>
                  <a:gd name="connsiteX26" fmla="*/ 131960 w 1362600"/>
                  <a:gd name="connsiteY26" fmla="*/ 466439 h 2396328"/>
                  <a:gd name="connsiteX27" fmla="*/ 130250 w 1362600"/>
                  <a:gd name="connsiteY27" fmla="*/ 490433 h 2396328"/>
                  <a:gd name="connsiteX28" fmla="*/ 130250 w 1362600"/>
                  <a:gd name="connsiteY28" fmla="*/ 515101 h 2396328"/>
                  <a:gd name="connsiteX29" fmla="*/ 133885 w 1362600"/>
                  <a:gd name="connsiteY29" fmla="*/ 537301 h 2396328"/>
                  <a:gd name="connsiteX30" fmla="*/ 138375 w 1362600"/>
                  <a:gd name="connsiteY30" fmla="*/ 556587 h 2396328"/>
                  <a:gd name="connsiteX31" fmla="*/ 146286 w 1362600"/>
                  <a:gd name="connsiteY31" fmla="*/ 570042 h 2396328"/>
                  <a:gd name="connsiteX32" fmla="*/ 189052 w 1362600"/>
                  <a:gd name="connsiteY32" fmla="*/ 567351 h 2396328"/>
                  <a:gd name="connsiteX33" fmla="*/ 230961 w 1362600"/>
                  <a:gd name="connsiteY33" fmla="*/ 556587 h 2396328"/>
                  <a:gd name="connsiteX34" fmla="*/ 270947 w 1362600"/>
                  <a:gd name="connsiteY34" fmla="*/ 539320 h 2396328"/>
                  <a:gd name="connsiteX35" fmla="*/ 312001 w 1362600"/>
                  <a:gd name="connsiteY35" fmla="*/ 515101 h 2396328"/>
                  <a:gd name="connsiteX36" fmla="*/ 349420 w 1362600"/>
                  <a:gd name="connsiteY36" fmla="*/ 487070 h 2396328"/>
                  <a:gd name="connsiteX37" fmla="*/ 385985 w 1362600"/>
                  <a:gd name="connsiteY37" fmla="*/ 452984 h 2396328"/>
                  <a:gd name="connsiteX38" fmla="*/ 420624 w 1362600"/>
                  <a:gd name="connsiteY38" fmla="*/ 416880 h 2396328"/>
                  <a:gd name="connsiteX39" fmla="*/ 452698 w 1362600"/>
                  <a:gd name="connsiteY39" fmla="*/ 378981 h 2396328"/>
                  <a:gd name="connsiteX40" fmla="*/ 483917 w 1362600"/>
                  <a:gd name="connsiteY40" fmla="*/ 338841 h 2396328"/>
                  <a:gd name="connsiteX41" fmla="*/ 510645 w 1362600"/>
                  <a:gd name="connsiteY41" fmla="*/ 297355 h 2396328"/>
                  <a:gd name="connsiteX42" fmla="*/ 535662 w 1362600"/>
                  <a:gd name="connsiteY42" fmla="*/ 257214 h 2396328"/>
                  <a:gd name="connsiteX43" fmla="*/ 556190 w 1362600"/>
                  <a:gd name="connsiteY43" fmla="*/ 218419 h 2396328"/>
                  <a:gd name="connsiteX44" fmla="*/ 566026 w 1362600"/>
                  <a:gd name="connsiteY44" fmla="*/ 218419 h 2396328"/>
                  <a:gd name="connsiteX45" fmla="*/ 566026 w 1362600"/>
                  <a:gd name="connsiteY45" fmla="*/ 222455 h 2396328"/>
                  <a:gd name="connsiteX46" fmla="*/ 549989 w 1362600"/>
                  <a:gd name="connsiteY46" fmla="*/ 261251 h 2396328"/>
                  <a:gd name="connsiteX47" fmla="*/ 532027 w 1362600"/>
                  <a:gd name="connsiteY47" fmla="*/ 301391 h 2396328"/>
                  <a:gd name="connsiteX48" fmla="*/ 512569 w 1362600"/>
                  <a:gd name="connsiteY48" fmla="*/ 340186 h 2396328"/>
                  <a:gd name="connsiteX49" fmla="*/ 492897 w 1362600"/>
                  <a:gd name="connsiteY49" fmla="*/ 377636 h 2396328"/>
                  <a:gd name="connsiteX50" fmla="*/ 472370 w 1362600"/>
                  <a:gd name="connsiteY50" fmla="*/ 414189 h 2396328"/>
                  <a:gd name="connsiteX51" fmla="*/ 449277 w 1362600"/>
                  <a:gd name="connsiteY51" fmla="*/ 448274 h 2396328"/>
                  <a:gd name="connsiteX52" fmla="*/ 425115 w 1362600"/>
                  <a:gd name="connsiteY52" fmla="*/ 481015 h 2396328"/>
                  <a:gd name="connsiteX53" fmla="*/ 395821 w 1362600"/>
                  <a:gd name="connsiteY53" fmla="*/ 511064 h 2396328"/>
                  <a:gd name="connsiteX54" fmla="*/ 365458 w 1362600"/>
                  <a:gd name="connsiteY54" fmla="*/ 540665 h 2396328"/>
                  <a:gd name="connsiteX55" fmla="*/ 329749 w 1362600"/>
                  <a:gd name="connsiteY55" fmla="*/ 564660 h 2396328"/>
                  <a:gd name="connsiteX56" fmla="*/ 288908 w 1362600"/>
                  <a:gd name="connsiteY56" fmla="*/ 586636 h 2396328"/>
                  <a:gd name="connsiteX57" fmla="*/ 243363 w 1362600"/>
                  <a:gd name="connsiteY57" fmla="*/ 606146 h 2396328"/>
                  <a:gd name="connsiteX58" fmla="*/ 195252 w 1362600"/>
                  <a:gd name="connsiteY58" fmla="*/ 620722 h 2396328"/>
                  <a:gd name="connsiteX59" fmla="*/ 138375 w 1362600"/>
                  <a:gd name="connsiteY59" fmla="*/ 630813 h 2396328"/>
                  <a:gd name="connsiteX60" fmla="*/ 140086 w 1362600"/>
                  <a:gd name="connsiteY60" fmla="*/ 701003 h 2396328"/>
                  <a:gd name="connsiteX61" fmla="*/ 147997 w 1362600"/>
                  <a:gd name="connsiteY61" fmla="*/ 767830 h 2396328"/>
                  <a:gd name="connsiteX62" fmla="*/ 161468 w 1362600"/>
                  <a:gd name="connsiteY62" fmla="*/ 831292 h 2396328"/>
                  <a:gd name="connsiteX63" fmla="*/ 179216 w 1362600"/>
                  <a:gd name="connsiteY63" fmla="*/ 891391 h 2396328"/>
                  <a:gd name="connsiteX64" fmla="*/ 201453 w 1362600"/>
                  <a:gd name="connsiteY64" fmla="*/ 948799 h 2396328"/>
                  <a:gd name="connsiteX65" fmla="*/ 225616 w 1362600"/>
                  <a:gd name="connsiteY65" fmla="*/ 1003740 h 2396328"/>
                  <a:gd name="connsiteX66" fmla="*/ 253199 w 1362600"/>
                  <a:gd name="connsiteY66" fmla="*/ 1055766 h 2396328"/>
                  <a:gd name="connsiteX67" fmla="*/ 280783 w 1362600"/>
                  <a:gd name="connsiteY67" fmla="*/ 1106446 h 2396328"/>
                  <a:gd name="connsiteX68" fmla="*/ 288908 w 1362600"/>
                  <a:gd name="connsiteY68" fmla="*/ 1118556 h 2396328"/>
                  <a:gd name="connsiteX69" fmla="*/ 295964 w 1362600"/>
                  <a:gd name="connsiteY69" fmla="*/ 1133356 h 2396328"/>
                  <a:gd name="connsiteX70" fmla="*/ 305800 w 1362600"/>
                  <a:gd name="connsiteY70" fmla="*/ 1149278 h 2396328"/>
                  <a:gd name="connsiteX71" fmla="*/ 314781 w 1362600"/>
                  <a:gd name="connsiteY71" fmla="*/ 1166097 h 2396328"/>
                  <a:gd name="connsiteX72" fmla="*/ 326327 w 1362600"/>
                  <a:gd name="connsiteY72" fmla="*/ 1182018 h 2396328"/>
                  <a:gd name="connsiteX73" fmla="*/ 339585 w 1362600"/>
                  <a:gd name="connsiteY73" fmla="*/ 1195473 h 2396328"/>
                  <a:gd name="connsiteX74" fmla="*/ 355622 w 1362600"/>
                  <a:gd name="connsiteY74" fmla="*/ 1207358 h 2396328"/>
                  <a:gd name="connsiteX75" fmla="*/ 373583 w 1362600"/>
                  <a:gd name="connsiteY75" fmla="*/ 1216104 h 2396328"/>
                  <a:gd name="connsiteX76" fmla="*/ 394965 w 1362600"/>
                  <a:gd name="connsiteY76" fmla="*/ 1219468 h 2396328"/>
                  <a:gd name="connsiteX77" fmla="*/ 417203 w 1362600"/>
                  <a:gd name="connsiteY77" fmla="*/ 1218795 h 2396328"/>
                  <a:gd name="connsiteX78" fmla="*/ 457188 w 1362600"/>
                  <a:gd name="connsiteY78" fmla="*/ 1208704 h 2396328"/>
                  <a:gd name="connsiteX79" fmla="*/ 492897 w 1362600"/>
                  <a:gd name="connsiteY79" fmla="*/ 1192109 h 2396328"/>
                  <a:gd name="connsiteX80" fmla="*/ 527537 w 1362600"/>
                  <a:gd name="connsiteY80" fmla="*/ 1171254 h 2396328"/>
                  <a:gd name="connsiteX81" fmla="*/ 556190 w 1362600"/>
                  <a:gd name="connsiteY81" fmla="*/ 1146587 h 2396328"/>
                  <a:gd name="connsiteX82" fmla="*/ 583773 w 1362600"/>
                  <a:gd name="connsiteY82" fmla="*/ 1119901 h 2396328"/>
                  <a:gd name="connsiteX83" fmla="*/ 609646 w 1362600"/>
                  <a:gd name="connsiteY83" fmla="*/ 1091870 h 2396328"/>
                  <a:gd name="connsiteX84" fmla="*/ 632739 w 1362600"/>
                  <a:gd name="connsiteY84" fmla="*/ 1065184 h 2396328"/>
                  <a:gd name="connsiteX85" fmla="*/ 652411 w 1362600"/>
                  <a:gd name="connsiteY85" fmla="*/ 1039620 h 2396328"/>
                  <a:gd name="connsiteX86" fmla="*/ 696031 w 1362600"/>
                  <a:gd name="connsiteY86" fmla="*/ 981539 h 2396328"/>
                  <a:gd name="connsiteX87" fmla="*/ 737941 w 1362600"/>
                  <a:gd name="connsiteY87" fmla="*/ 916059 h 2396328"/>
                  <a:gd name="connsiteX88" fmla="*/ 779851 w 1362600"/>
                  <a:gd name="connsiteY88" fmla="*/ 844523 h 2396328"/>
                  <a:gd name="connsiteX89" fmla="*/ 818981 w 1362600"/>
                  <a:gd name="connsiteY89" fmla="*/ 766484 h 2396328"/>
                  <a:gd name="connsiteX90" fmla="*/ 854690 w 1362600"/>
                  <a:gd name="connsiteY90" fmla="*/ 684185 h 2396328"/>
                  <a:gd name="connsiteX91" fmla="*/ 886764 w 1362600"/>
                  <a:gd name="connsiteY91" fmla="*/ 596728 h 2396328"/>
                  <a:gd name="connsiteX92" fmla="*/ 916058 w 1362600"/>
                  <a:gd name="connsiteY92" fmla="*/ 505234 h 2396328"/>
                  <a:gd name="connsiteX93" fmla="*/ 937440 w 1362600"/>
                  <a:gd name="connsiteY93" fmla="*/ 410376 h 2396328"/>
                  <a:gd name="connsiteX94" fmla="*/ 953477 w 1362600"/>
                  <a:gd name="connsiteY94" fmla="*/ 313276 h 2396328"/>
                  <a:gd name="connsiteX95" fmla="*/ 963313 w 1362600"/>
                  <a:gd name="connsiteY95" fmla="*/ 213934 h 2396328"/>
                  <a:gd name="connsiteX96" fmla="*/ 971224 w 1362600"/>
                  <a:gd name="connsiteY96" fmla="*/ 218419 h 2396328"/>
                  <a:gd name="connsiteX97" fmla="*/ 977639 w 1362600"/>
                  <a:gd name="connsiteY97" fmla="*/ 229856 h 2396328"/>
                  <a:gd name="connsiteX98" fmla="*/ 982985 w 1362600"/>
                  <a:gd name="connsiteY98" fmla="*/ 246674 h 2396328"/>
                  <a:gd name="connsiteX99" fmla="*/ 985551 w 1362600"/>
                  <a:gd name="connsiteY99" fmla="*/ 268651 h 2396328"/>
                  <a:gd name="connsiteX100" fmla="*/ 987261 w 1362600"/>
                  <a:gd name="connsiteY100" fmla="*/ 293991 h 2396328"/>
                  <a:gd name="connsiteX101" fmla="*/ 987261 w 1362600"/>
                  <a:gd name="connsiteY101" fmla="*/ 323368 h 2396328"/>
                  <a:gd name="connsiteX102" fmla="*/ 987261 w 1362600"/>
                  <a:gd name="connsiteY102" fmla="*/ 354763 h 2396328"/>
                  <a:gd name="connsiteX103" fmla="*/ 985551 w 1362600"/>
                  <a:gd name="connsiteY103" fmla="*/ 388848 h 2396328"/>
                  <a:gd name="connsiteX104" fmla="*/ 982985 w 1362600"/>
                  <a:gd name="connsiteY104" fmla="*/ 423607 h 2396328"/>
                  <a:gd name="connsiteX105" fmla="*/ 979350 w 1362600"/>
                  <a:gd name="connsiteY105" fmla="*/ 459038 h 2396328"/>
                  <a:gd name="connsiteX106" fmla="*/ 974004 w 1362600"/>
                  <a:gd name="connsiteY106" fmla="*/ 494470 h 2396328"/>
                  <a:gd name="connsiteX107" fmla="*/ 971224 w 1362600"/>
                  <a:gd name="connsiteY107" fmla="*/ 528556 h 2396328"/>
                  <a:gd name="connsiteX108" fmla="*/ 965879 w 1362600"/>
                  <a:gd name="connsiteY108" fmla="*/ 559951 h 2396328"/>
                  <a:gd name="connsiteX109" fmla="*/ 961602 w 1362600"/>
                  <a:gd name="connsiteY109" fmla="*/ 589327 h 2396328"/>
                  <a:gd name="connsiteX110" fmla="*/ 956257 w 1362600"/>
                  <a:gd name="connsiteY110" fmla="*/ 614667 h 2396328"/>
                  <a:gd name="connsiteX111" fmla="*/ 951766 w 1362600"/>
                  <a:gd name="connsiteY111" fmla="*/ 635523 h 2396328"/>
                  <a:gd name="connsiteX112" fmla="*/ 948131 w 1362600"/>
                  <a:gd name="connsiteY112" fmla="*/ 652117 h 2396328"/>
                  <a:gd name="connsiteX113" fmla="*/ 883984 w 1362600"/>
                  <a:gd name="connsiteY113" fmla="*/ 841832 h 2396328"/>
                  <a:gd name="connsiteX114" fmla="*/ 935730 w 1362600"/>
                  <a:gd name="connsiteY114" fmla="*/ 838020 h 2396328"/>
                  <a:gd name="connsiteX115" fmla="*/ 983840 w 1362600"/>
                  <a:gd name="connsiteY115" fmla="*/ 828601 h 2396328"/>
                  <a:gd name="connsiteX116" fmla="*/ 1029171 w 1362600"/>
                  <a:gd name="connsiteY116" fmla="*/ 815146 h 2396328"/>
                  <a:gd name="connsiteX117" fmla="*/ 1072792 w 1362600"/>
                  <a:gd name="connsiteY117" fmla="*/ 797879 h 2396328"/>
                  <a:gd name="connsiteX118" fmla="*/ 1112135 w 1362600"/>
                  <a:gd name="connsiteY118" fmla="*/ 778369 h 2396328"/>
                  <a:gd name="connsiteX119" fmla="*/ 1147630 w 1362600"/>
                  <a:gd name="connsiteY119" fmla="*/ 757066 h 2396328"/>
                  <a:gd name="connsiteX120" fmla="*/ 1181629 w 1362600"/>
                  <a:gd name="connsiteY120" fmla="*/ 735089 h 2396328"/>
                  <a:gd name="connsiteX121" fmla="*/ 1212847 w 1362600"/>
                  <a:gd name="connsiteY121" fmla="*/ 714234 h 2396328"/>
                  <a:gd name="connsiteX122" fmla="*/ 1215413 w 1362600"/>
                  <a:gd name="connsiteY122" fmla="*/ 724325 h 2396328"/>
                  <a:gd name="connsiteX123" fmla="*/ 1186974 w 1362600"/>
                  <a:gd name="connsiteY123" fmla="*/ 757066 h 2396328"/>
                  <a:gd name="connsiteX124" fmla="*/ 1152121 w 1362600"/>
                  <a:gd name="connsiteY124" fmla="*/ 788461 h 2396328"/>
                  <a:gd name="connsiteX125" fmla="*/ 1110211 w 1362600"/>
                  <a:gd name="connsiteY125" fmla="*/ 816492 h 2396328"/>
                  <a:gd name="connsiteX126" fmla="*/ 1063169 w 1362600"/>
                  <a:gd name="connsiteY126" fmla="*/ 841832 h 2396328"/>
                  <a:gd name="connsiteX127" fmla="*/ 1013134 w 1362600"/>
                  <a:gd name="connsiteY127" fmla="*/ 864705 h 2396328"/>
                  <a:gd name="connsiteX128" fmla="*/ 959678 w 1362600"/>
                  <a:gd name="connsiteY128" fmla="*/ 884664 h 2396328"/>
                  <a:gd name="connsiteX129" fmla="*/ 904511 w 1362600"/>
                  <a:gd name="connsiteY129" fmla="*/ 900137 h 2396328"/>
                  <a:gd name="connsiteX130" fmla="*/ 848275 w 1362600"/>
                  <a:gd name="connsiteY130" fmla="*/ 911349 h 2396328"/>
                  <a:gd name="connsiteX131" fmla="*/ 836728 w 1362600"/>
                  <a:gd name="connsiteY131" fmla="*/ 938259 h 2396328"/>
                  <a:gd name="connsiteX132" fmla="*/ 820692 w 1362600"/>
                  <a:gd name="connsiteY132" fmla="*/ 969654 h 2396328"/>
                  <a:gd name="connsiteX133" fmla="*/ 802944 w 1362600"/>
                  <a:gd name="connsiteY133" fmla="*/ 1002395 h 2396328"/>
                  <a:gd name="connsiteX134" fmla="*/ 779851 w 1362600"/>
                  <a:gd name="connsiteY134" fmla="*/ 1037826 h 2396328"/>
                  <a:gd name="connsiteX135" fmla="*/ 755689 w 1362600"/>
                  <a:gd name="connsiteY135" fmla="*/ 1075051 h 2396328"/>
                  <a:gd name="connsiteX136" fmla="*/ 729816 w 1362600"/>
                  <a:gd name="connsiteY136" fmla="*/ 1111828 h 2396328"/>
                  <a:gd name="connsiteX137" fmla="*/ 702232 w 1362600"/>
                  <a:gd name="connsiteY137" fmla="*/ 1146587 h 2396328"/>
                  <a:gd name="connsiteX138" fmla="*/ 674649 w 1362600"/>
                  <a:gd name="connsiteY138" fmla="*/ 1180673 h 2396328"/>
                  <a:gd name="connsiteX139" fmla="*/ 648776 w 1362600"/>
                  <a:gd name="connsiteY139" fmla="*/ 1212068 h 2396328"/>
                  <a:gd name="connsiteX140" fmla="*/ 621192 w 1362600"/>
                  <a:gd name="connsiteY140" fmla="*/ 1240099 h 2396328"/>
                  <a:gd name="connsiteX141" fmla="*/ 597030 w 1362600"/>
                  <a:gd name="connsiteY141" fmla="*/ 1264990 h 2396328"/>
                  <a:gd name="connsiteX142" fmla="*/ 573937 w 1362600"/>
                  <a:gd name="connsiteY142" fmla="*/ 1282930 h 2396328"/>
                  <a:gd name="connsiteX143" fmla="*/ 577572 w 1362600"/>
                  <a:gd name="connsiteY143" fmla="*/ 1296385 h 2396328"/>
                  <a:gd name="connsiteX144" fmla="*/ 583773 w 1362600"/>
                  <a:gd name="connsiteY144" fmla="*/ 1299076 h 2396328"/>
                  <a:gd name="connsiteX145" fmla="*/ 622903 w 1362600"/>
                  <a:gd name="connsiteY145" fmla="*/ 1290331 h 2396328"/>
                  <a:gd name="connsiteX146" fmla="*/ 662247 w 1362600"/>
                  <a:gd name="connsiteY146" fmla="*/ 1286294 h 2396328"/>
                  <a:gd name="connsiteX147" fmla="*/ 693158 w 1362600"/>
                  <a:gd name="connsiteY147" fmla="*/ 1286294 h 2396328"/>
                  <a:gd name="connsiteX148" fmla="*/ 732224 w 1362600"/>
                  <a:gd name="connsiteY148" fmla="*/ 1400104 h 2396328"/>
                  <a:gd name="connsiteX149" fmla="*/ 700522 w 1362600"/>
                  <a:gd name="connsiteY149" fmla="*/ 1404474 h 2396328"/>
                  <a:gd name="connsiteX150" fmla="*/ 664813 w 1362600"/>
                  <a:gd name="connsiteY150" fmla="*/ 1410528 h 2396328"/>
                  <a:gd name="connsiteX151" fmla="*/ 631028 w 1362600"/>
                  <a:gd name="connsiteY151" fmla="*/ 1419274 h 2396328"/>
                  <a:gd name="connsiteX152" fmla="*/ 603445 w 1362600"/>
                  <a:gd name="connsiteY152" fmla="*/ 1427347 h 2396328"/>
                  <a:gd name="connsiteX153" fmla="*/ 582062 w 1362600"/>
                  <a:gd name="connsiteY153" fmla="*/ 1438559 h 2396328"/>
                  <a:gd name="connsiteX154" fmla="*/ 566026 w 1362600"/>
                  <a:gd name="connsiteY154" fmla="*/ 1452014 h 2396328"/>
                  <a:gd name="connsiteX155" fmla="*/ 540153 w 1362600"/>
                  <a:gd name="connsiteY155" fmla="*/ 1490810 h 2396328"/>
                  <a:gd name="connsiteX156" fmla="*/ 522191 w 1362600"/>
                  <a:gd name="connsiteY156" fmla="*/ 1532968 h 2396328"/>
                  <a:gd name="connsiteX157" fmla="*/ 508079 w 1362600"/>
                  <a:gd name="connsiteY157" fmla="*/ 1576921 h 2396328"/>
                  <a:gd name="connsiteX158" fmla="*/ 499954 w 1362600"/>
                  <a:gd name="connsiteY158" fmla="*/ 1621771 h 2396328"/>
                  <a:gd name="connsiteX159" fmla="*/ 496532 w 1362600"/>
                  <a:gd name="connsiteY159" fmla="*/ 1669088 h 2396328"/>
                  <a:gd name="connsiteX160" fmla="*/ 494608 w 1362600"/>
                  <a:gd name="connsiteY160" fmla="*/ 1716629 h 2396328"/>
                  <a:gd name="connsiteX161" fmla="*/ 496532 w 1362600"/>
                  <a:gd name="connsiteY161" fmla="*/ 1764169 h 2396328"/>
                  <a:gd name="connsiteX162" fmla="*/ 499954 w 1362600"/>
                  <a:gd name="connsiteY162" fmla="*/ 1812832 h 2396328"/>
                  <a:gd name="connsiteX163" fmla="*/ 504444 w 1362600"/>
                  <a:gd name="connsiteY163" fmla="*/ 1861045 h 2396328"/>
                  <a:gd name="connsiteX164" fmla="*/ 509790 w 1362600"/>
                  <a:gd name="connsiteY164" fmla="*/ 1908362 h 2396328"/>
                  <a:gd name="connsiteX165" fmla="*/ 510645 w 1362600"/>
                  <a:gd name="connsiteY165" fmla="*/ 1977879 h 2396328"/>
                  <a:gd name="connsiteX166" fmla="*/ 506154 w 1362600"/>
                  <a:gd name="connsiteY166" fmla="*/ 2047396 h 2396328"/>
                  <a:gd name="connsiteX167" fmla="*/ 498243 w 1362600"/>
                  <a:gd name="connsiteY167" fmla="*/ 2114223 h 2396328"/>
                  <a:gd name="connsiteX168" fmla="*/ 488407 w 1362600"/>
                  <a:gd name="connsiteY168" fmla="*/ 2179703 h 2396328"/>
                  <a:gd name="connsiteX169" fmla="*/ 476433 w 1362600"/>
                  <a:gd name="connsiteY169" fmla="*/ 2396328 h 2396328"/>
                  <a:gd name="connsiteX170" fmla="*/ 117848 w 1362600"/>
                  <a:gd name="connsiteY170" fmla="*/ 2396328 h 2396328"/>
                  <a:gd name="connsiteX171" fmla="*/ 158902 w 1362600"/>
                  <a:gd name="connsiteY171" fmla="*/ 2308198 h 2396328"/>
                  <a:gd name="connsiteX172" fmla="*/ 209579 w 1362600"/>
                  <a:gd name="connsiteY172" fmla="*/ 2208407 h 2396328"/>
                  <a:gd name="connsiteX173" fmla="*/ 227326 w 1362600"/>
                  <a:gd name="connsiteY173" fmla="*/ 2172303 h 2396328"/>
                  <a:gd name="connsiteX174" fmla="*/ 242508 w 1362600"/>
                  <a:gd name="connsiteY174" fmla="*/ 2132162 h 2396328"/>
                  <a:gd name="connsiteX175" fmla="*/ 256834 w 1362600"/>
                  <a:gd name="connsiteY175" fmla="*/ 2087537 h 2396328"/>
                  <a:gd name="connsiteX176" fmla="*/ 270091 w 1362600"/>
                  <a:gd name="connsiteY176" fmla="*/ 2039996 h 2396328"/>
                  <a:gd name="connsiteX177" fmla="*/ 280783 w 1362600"/>
                  <a:gd name="connsiteY177" fmla="*/ 1988643 h 2396328"/>
                  <a:gd name="connsiteX178" fmla="*/ 288908 w 1362600"/>
                  <a:gd name="connsiteY178" fmla="*/ 1936393 h 2396328"/>
                  <a:gd name="connsiteX179" fmla="*/ 296820 w 1362600"/>
                  <a:gd name="connsiteY179" fmla="*/ 1881676 h 2396328"/>
                  <a:gd name="connsiteX180" fmla="*/ 302165 w 1362600"/>
                  <a:gd name="connsiteY180" fmla="*/ 1826286 h 2396328"/>
                  <a:gd name="connsiteX181" fmla="*/ 306656 w 1362600"/>
                  <a:gd name="connsiteY181" fmla="*/ 1768654 h 2396328"/>
                  <a:gd name="connsiteX182" fmla="*/ 306656 w 1362600"/>
                  <a:gd name="connsiteY182" fmla="*/ 1711919 h 2396328"/>
                  <a:gd name="connsiteX183" fmla="*/ 306656 w 1362600"/>
                  <a:gd name="connsiteY183" fmla="*/ 1655857 h 2396328"/>
                  <a:gd name="connsiteX184" fmla="*/ 302165 w 1362600"/>
                  <a:gd name="connsiteY184" fmla="*/ 1599570 h 2396328"/>
                  <a:gd name="connsiteX185" fmla="*/ 295964 w 1362600"/>
                  <a:gd name="connsiteY185" fmla="*/ 1545526 h 2396328"/>
                  <a:gd name="connsiteX186" fmla="*/ 288053 w 1362600"/>
                  <a:gd name="connsiteY186" fmla="*/ 1492828 h 2396328"/>
                  <a:gd name="connsiteX187" fmla="*/ 276292 w 1362600"/>
                  <a:gd name="connsiteY187" fmla="*/ 1441923 h 2396328"/>
                  <a:gd name="connsiteX188" fmla="*/ 260255 w 1362600"/>
                  <a:gd name="connsiteY188" fmla="*/ 1394607 h 2396328"/>
                  <a:gd name="connsiteX189" fmla="*/ 242508 w 1362600"/>
                  <a:gd name="connsiteY189" fmla="*/ 1349757 h 2396328"/>
                  <a:gd name="connsiteX190" fmla="*/ 221125 w 1362600"/>
                  <a:gd name="connsiteY190" fmla="*/ 1309616 h 2396328"/>
                  <a:gd name="connsiteX191" fmla="*/ 197177 w 1362600"/>
                  <a:gd name="connsiteY191" fmla="*/ 1274185 h 2396328"/>
                  <a:gd name="connsiteX192" fmla="*/ 169380 w 1362600"/>
                  <a:gd name="connsiteY192" fmla="*/ 1242790 h 2396328"/>
                  <a:gd name="connsiteX193" fmla="*/ 138375 w 1362600"/>
                  <a:gd name="connsiteY193" fmla="*/ 1217450 h 2396328"/>
                  <a:gd name="connsiteX194" fmla="*/ 102666 w 1362600"/>
                  <a:gd name="connsiteY194" fmla="*/ 1198164 h 2396328"/>
                  <a:gd name="connsiteX195" fmla="*/ 72303 w 1362600"/>
                  <a:gd name="connsiteY195" fmla="*/ 1186727 h 2396328"/>
                  <a:gd name="connsiteX196" fmla="*/ 38519 w 1362600"/>
                  <a:gd name="connsiteY196" fmla="*/ 1182018 h 2396328"/>
                  <a:gd name="connsiteX197" fmla="*/ 3665 w 1362600"/>
                  <a:gd name="connsiteY197" fmla="*/ 1182018 h 2396328"/>
                  <a:gd name="connsiteX198" fmla="*/ 0 w 1362600"/>
                  <a:gd name="connsiteY198" fmla="*/ 1182357 h 2396328"/>
                  <a:gd name="connsiteX199" fmla="*/ 0 w 1362600"/>
                  <a:gd name="connsiteY199" fmla="*/ 971189 h 2396328"/>
                  <a:gd name="connsiteX200" fmla="*/ 120414 w 1362600"/>
                  <a:gd name="connsiteY200" fmla="*/ 1033789 h 2396328"/>
                  <a:gd name="connsiteX201" fmla="*/ 128539 w 1362600"/>
                  <a:gd name="connsiteY201" fmla="*/ 1029080 h 2396328"/>
                  <a:gd name="connsiteX202" fmla="*/ 108012 w 1362600"/>
                  <a:gd name="connsiteY202" fmla="*/ 971672 h 2396328"/>
                  <a:gd name="connsiteX203" fmla="*/ 91975 w 1362600"/>
                  <a:gd name="connsiteY203" fmla="*/ 910004 h 2396328"/>
                  <a:gd name="connsiteX204" fmla="*/ 78504 w 1362600"/>
                  <a:gd name="connsiteY204" fmla="*/ 843178 h 2396328"/>
                  <a:gd name="connsiteX205" fmla="*/ 72303 w 1362600"/>
                  <a:gd name="connsiteY205" fmla="*/ 775006 h 2396328"/>
                  <a:gd name="connsiteX206" fmla="*/ 66957 w 1362600"/>
                  <a:gd name="connsiteY206" fmla="*/ 703694 h 2396328"/>
                  <a:gd name="connsiteX207" fmla="*/ 66957 w 1362600"/>
                  <a:gd name="connsiteY207" fmla="*/ 630813 h 2396328"/>
                  <a:gd name="connsiteX208" fmla="*/ 70592 w 1362600"/>
                  <a:gd name="connsiteY208" fmla="*/ 557260 h 2396328"/>
                  <a:gd name="connsiteX209" fmla="*/ 78504 w 1362600"/>
                  <a:gd name="connsiteY209" fmla="*/ 484379 h 2396328"/>
                  <a:gd name="connsiteX210" fmla="*/ 90264 w 1362600"/>
                  <a:gd name="connsiteY210" fmla="*/ 411722 h 2396328"/>
                  <a:gd name="connsiteX211" fmla="*/ 102666 w 1362600"/>
                  <a:gd name="connsiteY211" fmla="*/ 341532 h 2396328"/>
                  <a:gd name="connsiteX212" fmla="*/ 120414 w 1362600"/>
                  <a:gd name="connsiteY212" fmla="*/ 273360 h 2396328"/>
                  <a:gd name="connsiteX213" fmla="*/ 141796 w 1362600"/>
                  <a:gd name="connsiteY213" fmla="*/ 209225 h 2396328"/>
                  <a:gd name="connsiteX214" fmla="*/ 164034 w 1362600"/>
                  <a:gd name="connsiteY214" fmla="*/ 148453 h 2396328"/>
                  <a:gd name="connsiteX215" fmla="*/ 189907 w 1362600"/>
                  <a:gd name="connsiteY215" fmla="*/ 93512 h 2396328"/>
                  <a:gd name="connsiteX216" fmla="*/ 217490 w 1362600"/>
                  <a:gd name="connsiteY216" fmla="*/ 43504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72303 w 1362600"/>
                  <a:gd name="connsiteY195" fmla="*/ 1186727 h 2396328"/>
                  <a:gd name="connsiteX196" fmla="*/ 38519 w 1362600"/>
                  <a:gd name="connsiteY196" fmla="*/ 1182018 h 2396328"/>
                  <a:gd name="connsiteX197" fmla="*/ 3665 w 1362600"/>
                  <a:gd name="connsiteY197" fmla="*/ 1182018 h 2396328"/>
                  <a:gd name="connsiteX198" fmla="*/ 0 w 1362600"/>
                  <a:gd name="connsiteY198" fmla="*/ 1182357 h 2396328"/>
                  <a:gd name="connsiteX199" fmla="*/ 0 w 1362600"/>
                  <a:gd name="connsiteY199" fmla="*/ 971189 h 2396328"/>
                  <a:gd name="connsiteX200" fmla="*/ 120414 w 1362600"/>
                  <a:gd name="connsiteY200" fmla="*/ 1033789 h 2396328"/>
                  <a:gd name="connsiteX201" fmla="*/ 128539 w 1362600"/>
                  <a:gd name="connsiteY201" fmla="*/ 1029080 h 2396328"/>
                  <a:gd name="connsiteX202" fmla="*/ 108012 w 1362600"/>
                  <a:gd name="connsiteY202" fmla="*/ 971672 h 2396328"/>
                  <a:gd name="connsiteX203" fmla="*/ 91975 w 1362600"/>
                  <a:gd name="connsiteY203" fmla="*/ 910004 h 2396328"/>
                  <a:gd name="connsiteX204" fmla="*/ 78504 w 1362600"/>
                  <a:gd name="connsiteY204" fmla="*/ 843178 h 2396328"/>
                  <a:gd name="connsiteX205" fmla="*/ 72303 w 1362600"/>
                  <a:gd name="connsiteY205" fmla="*/ 775006 h 2396328"/>
                  <a:gd name="connsiteX206" fmla="*/ 66957 w 1362600"/>
                  <a:gd name="connsiteY206" fmla="*/ 703694 h 2396328"/>
                  <a:gd name="connsiteX207" fmla="*/ 66957 w 1362600"/>
                  <a:gd name="connsiteY207" fmla="*/ 630813 h 2396328"/>
                  <a:gd name="connsiteX208" fmla="*/ 70592 w 1362600"/>
                  <a:gd name="connsiteY208" fmla="*/ 557260 h 2396328"/>
                  <a:gd name="connsiteX209" fmla="*/ 78504 w 1362600"/>
                  <a:gd name="connsiteY209" fmla="*/ 484379 h 2396328"/>
                  <a:gd name="connsiteX210" fmla="*/ 90264 w 1362600"/>
                  <a:gd name="connsiteY210" fmla="*/ 411722 h 2396328"/>
                  <a:gd name="connsiteX211" fmla="*/ 102666 w 1362600"/>
                  <a:gd name="connsiteY211" fmla="*/ 341532 h 2396328"/>
                  <a:gd name="connsiteX212" fmla="*/ 120414 w 1362600"/>
                  <a:gd name="connsiteY212" fmla="*/ 273360 h 2396328"/>
                  <a:gd name="connsiteX213" fmla="*/ 141796 w 1362600"/>
                  <a:gd name="connsiteY213" fmla="*/ 209225 h 2396328"/>
                  <a:gd name="connsiteX214" fmla="*/ 164034 w 1362600"/>
                  <a:gd name="connsiteY214" fmla="*/ 148453 h 2396328"/>
                  <a:gd name="connsiteX215" fmla="*/ 189907 w 1362600"/>
                  <a:gd name="connsiteY215" fmla="*/ 93512 h 2396328"/>
                  <a:gd name="connsiteX216" fmla="*/ 217490 w 1362600"/>
                  <a:gd name="connsiteY216" fmla="*/ 43504 h 2396328"/>
                  <a:gd name="connsiteX217" fmla="*/ 250633 w 1362600"/>
                  <a:gd name="connsiteY217" fmla="*/ 0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38519 w 1362600"/>
                  <a:gd name="connsiteY195" fmla="*/ 1182018 h 2396328"/>
                  <a:gd name="connsiteX196" fmla="*/ 3665 w 1362600"/>
                  <a:gd name="connsiteY196" fmla="*/ 1182018 h 2396328"/>
                  <a:gd name="connsiteX197" fmla="*/ 0 w 1362600"/>
                  <a:gd name="connsiteY197" fmla="*/ 1182357 h 2396328"/>
                  <a:gd name="connsiteX198" fmla="*/ 0 w 1362600"/>
                  <a:gd name="connsiteY198" fmla="*/ 971189 h 2396328"/>
                  <a:gd name="connsiteX199" fmla="*/ 120414 w 1362600"/>
                  <a:gd name="connsiteY199" fmla="*/ 1033789 h 2396328"/>
                  <a:gd name="connsiteX200" fmla="*/ 128539 w 1362600"/>
                  <a:gd name="connsiteY200" fmla="*/ 1029080 h 2396328"/>
                  <a:gd name="connsiteX201" fmla="*/ 108012 w 1362600"/>
                  <a:gd name="connsiteY201" fmla="*/ 971672 h 2396328"/>
                  <a:gd name="connsiteX202" fmla="*/ 91975 w 1362600"/>
                  <a:gd name="connsiteY202" fmla="*/ 910004 h 2396328"/>
                  <a:gd name="connsiteX203" fmla="*/ 78504 w 1362600"/>
                  <a:gd name="connsiteY203" fmla="*/ 843178 h 2396328"/>
                  <a:gd name="connsiteX204" fmla="*/ 72303 w 1362600"/>
                  <a:gd name="connsiteY204" fmla="*/ 775006 h 2396328"/>
                  <a:gd name="connsiteX205" fmla="*/ 66957 w 1362600"/>
                  <a:gd name="connsiteY205" fmla="*/ 703694 h 2396328"/>
                  <a:gd name="connsiteX206" fmla="*/ 66957 w 1362600"/>
                  <a:gd name="connsiteY206" fmla="*/ 630813 h 2396328"/>
                  <a:gd name="connsiteX207" fmla="*/ 70592 w 1362600"/>
                  <a:gd name="connsiteY207" fmla="*/ 557260 h 2396328"/>
                  <a:gd name="connsiteX208" fmla="*/ 78504 w 1362600"/>
                  <a:gd name="connsiteY208" fmla="*/ 484379 h 2396328"/>
                  <a:gd name="connsiteX209" fmla="*/ 90264 w 1362600"/>
                  <a:gd name="connsiteY209" fmla="*/ 411722 h 2396328"/>
                  <a:gd name="connsiteX210" fmla="*/ 102666 w 1362600"/>
                  <a:gd name="connsiteY210" fmla="*/ 341532 h 2396328"/>
                  <a:gd name="connsiteX211" fmla="*/ 120414 w 1362600"/>
                  <a:gd name="connsiteY211" fmla="*/ 273360 h 2396328"/>
                  <a:gd name="connsiteX212" fmla="*/ 141796 w 1362600"/>
                  <a:gd name="connsiteY212" fmla="*/ 209225 h 2396328"/>
                  <a:gd name="connsiteX213" fmla="*/ 164034 w 1362600"/>
                  <a:gd name="connsiteY213" fmla="*/ 148453 h 2396328"/>
                  <a:gd name="connsiteX214" fmla="*/ 189907 w 1362600"/>
                  <a:gd name="connsiteY214" fmla="*/ 93512 h 2396328"/>
                  <a:gd name="connsiteX215" fmla="*/ 217490 w 1362600"/>
                  <a:gd name="connsiteY215" fmla="*/ 43504 h 2396328"/>
                  <a:gd name="connsiteX216" fmla="*/ 250633 w 1362600"/>
                  <a:gd name="connsiteY216" fmla="*/ 0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3665 w 1362600"/>
                  <a:gd name="connsiteY195" fmla="*/ 1182018 h 2396328"/>
                  <a:gd name="connsiteX196" fmla="*/ 0 w 1362600"/>
                  <a:gd name="connsiteY196" fmla="*/ 1182357 h 2396328"/>
                  <a:gd name="connsiteX197" fmla="*/ 0 w 1362600"/>
                  <a:gd name="connsiteY197" fmla="*/ 971189 h 2396328"/>
                  <a:gd name="connsiteX198" fmla="*/ 120414 w 1362600"/>
                  <a:gd name="connsiteY198" fmla="*/ 1033789 h 2396328"/>
                  <a:gd name="connsiteX199" fmla="*/ 128539 w 1362600"/>
                  <a:gd name="connsiteY199" fmla="*/ 1029080 h 2396328"/>
                  <a:gd name="connsiteX200" fmla="*/ 108012 w 1362600"/>
                  <a:gd name="connsiteY200" fmla="*/ 971672 h 2396328"/>
                  <a:gd name="connsiteX201" fmla="*/ 91975 w 1362600"/>
                  <a:gd name="connsiteY201" fmla="*/ 910004 h 2396328"/>
                  <a:gd name="connsiteX202" fmla="*/ 78504 w 1362600"/>
                  <a:gd name="connsiteY202" fmla="*/ 843178 h 2396328"/>
                  <a:gd name="connsiteX203" fmla="*/ 72303 w 1362600"/>
                  <a:gd name="connsiteY203" fmla="*/ 775006 h 2396328"/>
                  <a:gd name="connsiteX204" fmla="*/ 66957 w 1362600"/>
                  <a:gd name="connsiteY204" fmla="*/ 703694 h 2396328"/>
                  <a:gd name="connsiteX205" fmla="*/ 66957 w 1362600"/>
                  <a:gd name="connsiteY205" fmla="*/ 630813 h 2396328"/>
                  <a:gd name="connsiteX206" fmla="*/ 70592 w 1362600"/>
                  <a:gd name="connsiteY206" fmla="*/ 557260 h 2396328"/>
                  <a:gd name="connsiteX207" fmla="*/ 78504 w 1362600"/>
                  <a:gd name="connsiteY207" fmla="*/ 484379 h 2396328"/>
                  <a:gd name="connsiteX208" fmla="*/ 90264 w 1362600"/>
                  <a:gd name="connsiteY208" fmla="*/ 411722 h 2396328"/>
                  <a:gd name="connsiteX209" fmla="*/ 102666 w 1362600"/>
                  <a:gd name="connsiteY209" fmla="*/ 341532 h 2396328"/>
                  <a:gd name="connsiteX210" fmla="*/ 120414 w 1362600"/>
                  <a:gd name="connsiteY210" fmla="*/ 273360 h 2396328"/>
                  <a:gd name="connsiteX211" fmla="*/ 141796 w 1362600"/>
                  <a:gd name="connsiteY211" fmla="*/ 209225 h 2396328"/>
                  <a:gd name="connsiteX212" fmla="*/ 164034 w 1362600"/>
                  <a:gd name="connsiteY212" fmla="*/ 148453 h 2396328"/>
                  <a:gd name="connsiteX213" fmla="*/ 189907 w 1362600"/>
                  <a:gd name="connsiteY213" fmla="*/ 93512 h 2396328"/>
                  <a:gd name="connsiteX214" fmla="*/ 217490 w 1362600"/>
                  <a:gd name="connsiteY214" fmla="*/ 43504 h 2396328"/>
                  <a:gd name="connsiteX215" fmla="*/ 250633 w 1362600"/>
                  <a:gd name="connsiteY215" fmla="*/ 0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3665 w 1362600"/>
                  <a:gd name="connsiteY195" fmla="*/ 1182018 h 2396328"/>
                  <a:gd name="connsiteX196" fmla="*/ 0 w 1362600"/>
                  <a:gd name="connsiteY196" fmla="*/ 971189 h 2396328"/>
                  <a:gd name="connsiteX197" fmla="*/ 120414 w 1362600"/>
                  <a:gd name="connsiteY197" fmla="*/ 1033789 h 2396328"/>
                  <a:gd name="connsiteX198" fmla="*/ 128539 w 1362600"/>
                  <a:gd name="connsiteY198" fmla="*/ 1029080 h 2396328"/>
                  <a:gd name="connsiteX199" fmla="*/ 108012 w 1362600"/>
                  <a:gd name="connsiteY199" fmla="*/ 971672 h 2396328"/>
                  <a:gd name="connsiteX200" fmla="*/ 91975 w 1362600"/>
                  <a:gd name="connsiteY200" fmla="*/ 910004 h 2396328"/>
                  <a:gd name="connsiteX201" fmla="*/ 78504 w 1362600"/>
                  <a:gd name="connsiteY201" fmla="*/ 843178 h 2396328"/>
                  <a:gd name="connsiteX202" fmla="*/ 72303 w 1362600"/>
                  <a:gd name="connsiteY202" fmla="*/ 775006 h 2396328"/>
                  <a:gd name="connsiteX203" fmla="*/ 66957 w 1362600"/>
                  <a:gd name="connsiteY203" fmla="*/ 703694 h 2396328"/>
                  <a:gd name="connsiteX204" fmla="*/ 66957 w 1362600"/>
                  <a:gd name="connsiteY204" fmla="*/ 630813 h 2396328"/>
                  <a:gd name="connsiteX205" fmla="*/ 70592 w 1362600"/>
                  <a:gd name="connsiteY205" fmla="*/ 557260 h 2396328"/>
                  <a:gd name="connsiteX206" fmla="*/ 78504 w 1362600"/>
                  <a:gd name="connsiteY206" fmla="*/ 484379 h 2396328"/>
                  <a:gd name="connsiteX207" fmla="*/ 90264 w 1362600"/>
                  <a:gd name="connsiteY207" fmla="*/ 411722 h 2396328"/>
                  <a:gd name="connsiteX208" fmla="*/ 102666 w 1362600"/>
                  <a:gd name="connsiteY208" fmla="*/ 341532 h 2396328"/>
                  <a:gd name="connsiteX209" fmla="*/ 120414 w 1362600"/>
                  <a:gd name="connsiteY209" fmla="*/ 273360 h 2396328"/>
                  <a:gd name="connsiteX210" fmla="*/ 141796 w 1362600"/>
                  <a:gd name="connsiteY210" fmla="*/ 209225 h 2396328"/>
                  <a:gd name="connsiteX211" fmla="*/ 164034 w 1362600"/>
                  <a:gd name="connsiteY211" fmla="*/ 148453 h 2396328"/>
                  <a:gd name="connsiteX212" fmla="*/ 189907 w 1362600"/>
                  <a:gd name="connsiteY212" fmla="*/ 93512 h 2396328"/>
                  <a:gd name="connsiteX213" fmla="*/ 217490 w 1362600"/>
                  <a:gd name="connsiteY213" fmla="*/ 43504 h 2396328"/>
                  <a:gd name="connsiteX214" fmla="*/ 250633 w 1362600"/>
                  <a:gd name="connsiteY214" fmla="*/ 0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0 w 1362600"/>
                  <a:gd name="connsiteY195" fmla="*/ 971189 h 2396328"/>
                  <a:gd name="connsiteX196" fmla="*/ 120414 w 1362600"/>
                  <a:gd name="connsiteY196" fmla="*/ 1033789 h 2396328"/>
                  <a:gd name="connsiteX197" fmla="*/ 128539 w 1362600"/>
                  <a:gd name="connsiteY197" fmla="*/ 1029080 h 2396328"/>
                  <a:gd name="connsiteX198" fmla="*/ 108012 w 1362600"/>
                  <a:gd name="connsiteY198" fmla="*/ 971672 h 2396328"/>
                  <a:gd name="connsiteX199" fmla="*/ 91975 w 1362600"/>
                  <a:gd name="connsiteY199" fmla="*/ 910004 h 2396328"/>
                  <a:gd name="connsiteX200" fmla="*/ 78504 w 1362600"/>
                  <a:gd name="connsiteY200" fmla="*/ 843178 h 2396328"/>
                  <a:gd name="connsiteX201" fmla="*/ 72303 w 1362600"/>
                  <a:gd name="connsiteY201" fmla="*/ 775006 h 2396328"/>
                  <a:gd name="connsiteX202" fmla="*/ 66957 w 1362600"/>
                  <a:gd name="connsiteY202" fmla="*/ 703694 h 2396328"/>
                  <a:gd name="connsiteX203" fmla="*/ 66957 w 1362600"/>
                  <a:gd name="connsiteY203" fmla="*/ 630813 h 2396328"/>
                  <a:gd name="connsiteX204" fmla="*/ 70592 w 1362600"/>
                  <a:gd name="connsiteY204" fmla="*/ 557260 h 2396328"/>
                  <a:gd name="connsiteX205" fmla="*/ 78504 w 1362600"/>
                  <a:gd name="connsiteY205" fmla="*/ 484379 h 2396328"/>
                  <a:gd name="connsiteX206" fmla="*/ 90264 w 1362600"/>
                  <a:gd name="connsiteY206" fmla="*/ 411722 h 2396328"/>
                  <a:gd name="connsiteX207" fmla="*/ 102666 w 1362600"/>
                  <a:gd name="connsiteY207" fmla="*/ 341532 h 2396328"/>
                  <a:gd name="connsiteX208" fmla="*/ 120414 w 1362600"/>
                  <a:gd name="connsiteY208" fmla="*/ 273360 h 2396328"/>
                  <a:gd name="connsiteX209" fmla="*/ 141796 w 1362600"/>
                  <a:gd name="connsiteY209" fmla="*/ 209225 h 2396328"/>
                  <a:gd name="connsiteX210" fmla="*/ 164034 w 1362600"/>
                  <a:gd name="connsiteY210" fmla="*/ 148453 h 2396328"/>
                  <a:gd name="connsiteX211" fmla="*/ 189907 w 1362600"/>
                  <a:gd name="connsiteY211" fmla="*/ 93512 h 2396328"/>
                  <a:gd name="connsiteX212" fmla="*/ 217490 w 1362600"/>
                  <a:gd name="connsiteY212" fmla="*/ 43504 h 2396328"/>
                  <a:gd name="connsiteX213" fmla="*/ 250633 w 1362600"/>
                  <a:gd name="connsiteY213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102423 w 1295643"/>
                  <a:gd name="connsiteY193" fmla="*/ 1242790 h 2396328"/>
                  <a:gd name="connsiteX194" fmla="*/ 71418 w 1295643"/>
                  <a:gd name="connsiteY194" fmla="*/ 1217450 h 2396328"/>
                  <a:gd name="connsiteX195" fmla="*/ 53457 w 1295643"/>
                  <a:gd name="connsiteY195" fmla="*/ 1033789 h 2396328"/>
                  <a:gd name="connsiteX196" fmla="*/ 61582 w 1295643"/>
                  <a:gd name="connsiteY196" fmla="*/ 1029080 h 2396328"/>
                  <a:gd name="connsiteX197" fmla="*/ 41055 w 1295643"/>
                  <a:gd name="connsiteY197" fmla="*/ 971672 h 2396328"/>
                  <a:gd name="connsiteX198" fmla="*/ 25018 w 1295643"/>
                  <a:gd name="connsiteY198" fmla="*/ 910004 h 2396328"/>
                  <a:gd name="connsiteX199" fmla="*/ 11547 w 1295643"/>
                  <a:gd name="connsiteY199" fmla="*/ 843178 h 2396328"/>
                  <a:gd name="connsiteX200" fmla="*/ 5346 w 1295643"/>
                  <a:gd name="connsiteY200" fmla="*/ 775006 h 2396328"/>
                  <a:gd name="connsiteX201" fmla="*/ 0 w 1295643"/>
                  <a:gd name="connsiteY201" fmla="*/ 703694 h 2396328"/>
                  <a:gd name="connsiteX202" fmla="*/ 0 w 1295643"/>
                  <a:gd name="connsiteY202" fmla="*/ 630813 h 2396328"/>
                  <a:gd name="connsiteX203" fmla="*/ 3635 w 1295643"/>
                  <a:gd name="connsiteY203" fmla="*/ 557260 h 2396328"/>
                  <a:gd name="connsiteX204" fmla="*/ 11547 w 1295643"/>
                  <a:gd name="connsiteY204" fmla="*/ 484379 h 2396328"/>
                  <a:gd name="connsiteX205" fmla="*/ 23307 w 1295643"/>
                  <a:gd name="connsiteY205" fmla="*/ 411722 h 2396328"/>
                  <a:gd name="connsiteX206" fmla="*/ 35709 w 1295643"/>
                  <a:gd name="connsiteY206" fmla="*/ 341532 h 2396328"/>
                  <a:gd name="connsiteX207" fmla="*/ 53457 w 1295643"/>
                  <a:gd name="connsiteY207" fmla="*/ 273360 h 2396328"/>
                  <a:gd name="connsiteX208" fmla="*/ 74839 w 1295643"/>
                  <a:gd name="connsiteY208" fmla="*/ 209225 h 2396328"/>
                  <a:gd name="connsiteX209" fmla="*/ 97077 w 1295643"/>
                  <a:gd name="connsiteY209" fmla="*/ 148453 h 2396328"/>
                  <a:gd name="connsiteX210" fmla="*/ 122950 w 1295643"/>
                  <a:gd name="connsiteY210" fmla="*/ 93512 h 2396328"/>
                  <a:gd name="connsiteX211" fmla="*/ 150533 w 1295643"/>
                  <a:gd name="connsiteY211" fmla="*/ 43504 h 2396328"/>
                  <a:gd name="connsiteX212" fmla="*/ 183676 w 1295643"/>
                  <a:gd name="connsiteY212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102423 w 1295643"/>
                  <a:gd name="connsiteY193" fmla="*/ 1242790 h 2396328"/>
                  <a:gd name="connsiteX194" fmla="*/ 71418 w 1295643"/>
                  <a:gd name="connsiteY194" fmla="*/ 1217450 h 2396328"/>
                  <a:gd name="connsiteX195" fmla="*/ 53457 w 1295643"/>
                  <a:gd name="connsiteY195" fmla="*/ 1033789 h 2396328"/>
                  <a:gd name="connsiteX196" fmla="*/ 41055 w 1295643"/>
                  <a:gd name="connsiteY196" fmla="*/ 971672 h 2396328"/>
                  <a:gd name="connsiteX197" fmla="*/ 25018 w 1295643"/>
                  <a:gd name="connsiteY197" fmla="*/ 910004 h 2396328"/>
                  <a:gd name="connsiteX198" fmla="*/ 11547 w 1295643"/>
                  <a:gd name="connsiteY198" fmla="*/ 843178 h 2396328"/>
                  <a:gd name="connsiteX199" fmla="*/ 5346 w 1295643"/>
                  <a:gd name="connsiteY199" fmla="*/ 775006 h 2396328"/>
                  <a:gd name="connsiteX200" fmla="*/ 0 w 1295643"/>
                  <a:gd name="connsiteY200" fmla="*/ 703694 h 2396328"/>
                  <a:gd name="connsiteX201" fmla="*/ 0 w 1295643"/>
                  <a:gd name="connsiteY201" fmla="*/ 630813 h 2396328"/>
                  <a:gd name="connsiteX202" fmla="*/ 3635 w 1295643"/>
                  <a:gd name="connsiteY202" fmla="*/ 557260 h 2396328"/>
                  <a:gd name="connsiteX203" fmla="*/ 11547 w 1295643"/>
                  <a:gd name="connsiteY203" fmla="*/ 484379 h 2396328"/>
                  <a:gd name="connsiteX204" fmla="*/ 23307 w 1295643"/>
                  <a:gd name="connsiteY204" fmla="*/ 411722 h 2396328"/>
                  <a:gd name="connsiteX205" fmla="*/ 35709 w 1295643"/>
                  <a:gd name="connsiteY205" fmla="*/ 341532 h 2396328"/>
                  <a:gd name="connsiteX206" fmla="*/ 53457 w 1295643"/>
                  <a:gd name="connsiteY206" fmla="*/ 273360 h 2396328"/>
                  <a:gd name="connsiteX207" fmla="*/ 74839 w 1295643"/>
                  <a:gd name="connsiteY207" fmla="*/ 209225 h 2396328"/>
                  <a:gd name="connsiteX208" fmla="*/ 97077 w 1295643"/>
                  <a:gd name="connsiteY208" fmla="*/ 148453 h 2396328"/>
                  <a:gd name="connsiteX209" fmla="*/ 122950 w 1295643"/>
                  <a:gd name="connsiteY209" fmla="*/ 93512 h 2396328"/>
                  <a:gd name="connsiteX210" fmla="*/ 150533 w 1295643"/>
                  <a:gd name="connsiteY210" fmla="*/ 43504 h 2396328"/>
                  <a:gd name="connsiteX211" fmla="*/ 183676 w 1295643"/>
                  <a:gd name="connsiteY211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102423 w 1295643"/>
                  <a:gd name="connsiteY193" fmla="*/ 1242790 h 2396328"/>
                  <a:gd name="connsiteX194" fmla="*/ 53457 w 1295643"/>
                  <a:gd name="connsiteY194" fmla="*/ 1033789 h 2396328"/>
                  <a:gd name="connsiteX195" fmla="*/ 41055 w 1295643"/>
                  <a:gd name="connsiteY195" fmla="*/ 971672 h 2396328"/>
                  <a:gd name="connsiteX196" fmla="*/ 25018 w 1295643"/>
                  <a:gd name="connsiteY196" fmla="*/ 910004 h 2396328"/>
                  <a:gd name="connsiteX197" fmla="*/ 11547 w 1295643"/>
                  <a:gd name="connsiteY197" fmla="*/ 843178 h 2396328"/>
                  <a:gd name="connsiteX198" fmla="*/ 5346 w 1295643"/>
                  <a:gd name="connsiteY198" fmla="*/ 775006 h 2396328"/>
                  <a:gd name="connsiteX199" fmla="*/ 0 w 1295643"/>
                  <a:gd name="connsiteY199" fmla="*/ 703694 h 2396328"/>
                  <a:gd name="connsiteX200" fmla="*/ 0 w 1295643"/>
                  <a:gd name="connsiteY200" fmla="*/ 630813 h 2396328"/>
                  <a:gd name="connsiteX201" fmla="*/ 3635 w 1295643"/>
                  <a:gd name="connsiteY201" fmla="*/ 557260 h 2396328"/>
                  <a:gd name="connsiteX202" fmla="*/ 11547 w 1295643"/>
                  <a:gd name="connsiteY202" fmla="*/ 484379 h 2396328"/>
                  <a:gd name="connsiteX203" fmla="*/ 23307 w 1295643"/>
                  <a:gd name="connsiteY203" fmla="*/ 411722 h 2396328"/>
                  <a:gd name="connsiteX204" fmla="*/ 35709 w 1295643"/>
                  <a:gd name="connsiteY204" fmla="*/ 341532 h 2396328"/>
                  <a:gd name="connsiteX205" fmla="*/ 53457 w 1295643"/>
                  <a:gd name="connsiteY205" fmla="*/ 273360 h 2396328"/>
                  <a:gd name="connsiteX206" fmla="*/ 74839 w 1295643"/>
                  <a:gd name="connsiteY206" fmla="*/ 209225 h 2396328"/>
                  <a:gd name="connsiteX207" fmla="*/ 97077 w 1295643"/>
                  <a:gd name="connsiteY207" fmla="*/ 148453 h 2396328"/>
                  <a:gd name="connsiteX208" fmla="*/ 122950 w 1295643"/>
                  <a:gd name="connsiteY208" fmla="*/ 93512 h 2396328"/>
                  <a:gd name="connsiteX209" fmla="*/ 150533 w 1295643"/>
                  <a:gd name="connsiteY209" fmla="*/ 43504 h 2396328"/>
                  <a:gd name="connsiteX210" fmla="*/ 183676 w 1295643"/>
                  <a:gd name="connsiteY210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53457 w 1295643"/>
                  <a:gd name="connsiteY193" fmla="*/ 1033789 h 2396328"/>
                  <a:gd name="connsiteX194" fmla="*/ 41055 w 1295643"/>
                  <a:gd name="connsiteY194" fmla="*/ 971672 h 2396328"/>
                  <a:gd name="connsiteX195" fmla="*/ 25018 w 1295643"/>
                  <a:gd name="connsiteY195" fmla="*/ 910004 h 2396328"/>
                  <a:gd name="connsiteX196" fmla="*/ 11547 w 1295643"/>
                  <a:gd name="connsiteY196" fmla="*/ 843178 h 2396328"/>
                  <a:gd name="connsiteX197" fmla="*/ 5346 w 1295643"/>
                  <a:gd name="connsiteY197" fmla="*/ 775006 h 2396328"/>
                  <a:gd name="connsiteX198" fmla="*/ 0 w 1295643"/>
                  <a:gd name="connsiteY198" fmla="*/ 703694 h 2396328"/>
                  <a:gd name="connsiteX199" fmla="*/ 0 w 1295643"/>
                  <a:gd name="connsiteY199" fmla="*/ 630813 h 2396328"/>
                  <a:gd name="connsiteX200" fmla="*/ 3635 w 1295643"/>
                  <a:gd name="connsiteY200" fmla="*/ 557260 h 2396328"/>
                  <a:gd name="connsiteX201" fmla="*/ 11547 w 1295643"/>
                  <a:gd name="connsiteY201" fmla="*/ 484379 h 2396328"/>
                  <a:gd name="connsiteX202" fmla="*/ 23307 w 1295643"/>
                  <a:gd name="connsiteY202" fmla="*/ 411722 h 2396328"/>
                  <a:gd name="connsiteX203" fmla="*/ 35709 w 1295643"/>
                  <a:gd name="connsiteY203" fmla="*/ 341532 h 2396328"/>
                  <a:gd name="connsiteX204" fmla="*/ 53457 w 1295643"/>
                  <a:gd name="connsiteY204" fmla="*/ 273360 h 2396328"/>
                  <a:gd name="connsiteX205" fmla="*/ 74839 w 1295643"/>
                  <a:gd name="connsiteY205" fmla="*/ 209225 h 2396328"/>
                  <a:gd name="connsiteX206" fmla="*/ 97077 w 1295643"/>
                  <a:gd name="connsiteY206" fmla="*/ 148453 h 2396328"/>
                  <a:gd name="connsiteX207" fmla="*/ 122950 w 1295643"/>
                  <a:gd name="connsiteY207" fmla="*/ 93512 h 2396328"/>
                  <a:gd name="connsiteX208" fmla="*/ 150533 w 1295643"/>
                  <a:gd name="connsiteY208" fmla="*/ 43504 h 2396328"/>
                  <a:gd name="connsiteX209" fmla="*/ 183676 w 1295643"/>
                  <a:gd name="connsiteY209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53457 w 1295643"/>
                  <a:gd name="connsiteY193" fmla="*/ 1033789 h 2396328"/>
                  <a:gd name="connsiteX194" fmla="*/ 41055 w 1295643"/>
                  <a:gd name="connsiteY194" fmla="*/ 971672 h 2396328"/>
                  <a:gd name="connsiteX195" fmla="*/ 25018 w 1295643"/>
                  <a:gd name="connsiteY195" fmla="*/ 910004 h 2396328"/>
                  <a:gd name="connsiteX196" fmla="*/ 11547 w 1295643"/>
                  <a:gd name="connsiteY196" fmla="*/ 843178 h 2396328"/>
                  <a:gd name="connsiteX197" fmla="*/ 5346 w 1295643"/>
                  <a:gd name="connsiteY197" fmla="*/ 775006 h 2396328"/>
                  <a:gd name="connsiteX198" fmla="*/ 0 w 1295643"/>
                  <a:gd name="connsiteY198" fmla="*/ 703694 h 2396328"/>
                  <a:gd name="connsiteX199" fmla="*/ 0 w 1295643"/>
                  <a:gd name="connsiteY199" fmla="*/ 630813 h 2396328"/>
                  <a:gd name="connsiteX200" fmla="*/ 3635 w 1295643"/>
                  <a:gd name="connsiteY200" fmla="*/ 557260 h 2396328"/>
                  <a:gd name="connsiteX201" fmla="*/ 11547 w 1295643"/>
                  <a:gd name="connsiteY201" fmla="*/ 484379 h 2396328"/>
                  <a:gd name="connsiteX202" fmla="*/ 23307 w 1295643"/>
                  <a:gd name="connsiteY202" fmla="*/ 411722 h 2396328"/>
                  <a:gd name="connsiteX203" fmla="*/ 35709 w 1295643"/>
                  <a:gd name="connsiteY203" fmla="*/ 341532 h 2396328"/>
                  <a:gd name="connsiteX204" fmla="*/ 53457 w 1295643"/>
                  <a:gd name="connsiteY204" fmla="*/ 273360 h 2396328"/>
                  <a:gd name="connsiteX205" fmla="*/ 74839 w 1295643"/>
                  <a:gd name="connsiteY205" fmla="*/ 209225 h 2396328"/>
                  <a:gd name="connsiteX206" fmla="*/ 97077 w 1295643"/>
                  <a:gd name="connsiteY206" fmla="*/ 148453 h 2396328"/>
                  <a:gd name="connsiteX207" fmla="*/ 122950 w 1295643"/>
                  <a:gd name="connsiteY207" fmla="*/ 93512 h 2396328"/>
                  <a:gd name="connsiteX208" fmla="*/ 150533 w 1295643"/>
                  <a:gd name="connsiteY208" fmla="*/ 43504 h 2396328"/>
                  <a:gd name="connsiteX209" fmla="*/ 183676 w 1295643"/>
                  <a:gd name="connsiteY209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53457 w 1295643"/>
                  <a:gd name="connsiteY193" fmla="*/ 1033789 h 2396328"/>
                  <a:gd name="connsiteX194" fmla="*/ 41055 w 1295643"/>
                  <a:gd name="connsiteY194" fmla="*/ 971672 h 2396328"/>
                  <a:gd name="connsiteX195" fmla="*/ 25018 w 1295643"/>
                  <a:gd name="connsiteY195" fmla="*/ 910004 h 2396328"/>
                  <a:gd name="connsiteX196" fmla="*/ 11547 w 1295643"/>
                  <a:gd name="connsiteY196" fmla="*/ 843178 h 2396328"/>
                  <a:gd name="connsiteX197" fmla="*/ 5346 w 1295643"/>
                  <a:gd name="connsiteY197" fmla="*/ 775006 h 2396328"/>
                  <a:gd name="connsiteX198" fmla="*/ 0 w 1295643"/>
                  <a:gd name="connsiteY198" fmla="*/ 703694 h 2396328"/>
                  <a:gd name="connsiteX199" fmla="*/ 0 w 1295643"/>
                  <a:gd name="connsiteY199" fmla="*/ 630813 h 2396328"/>
                  <a:gd name="connsiteX200" fmla="*/ 3635 w 1295643"/>
                  <a:gd name="connsiteY200" fmla="*/ 557260 h 2396328"/>
                  <a:gd name="connsiteX201" fmla="*/ 11547 w 1295643"/>
                  <a:gd name="connsiteY201" fmla="*/ 484379 h 2396328"/>
                  <a:gd name="connsiteX202" fmla="*/ 23307 w 1295643"/>
                  <a:gd name="connsiteY202" fmla="*/ 411722 h 2396328"/>
                  <a:gd name="connsiteX203" fmla="*/ 35709 w 1295643"/>
                  <a:gd name="connsiteY203" fmla="*/ 341532 h 2396328"/>
                  <a:gd name="connsiteX204" fmla="*/ 53457 w 1295643"/>
                  <a:gd name="connsiteY204" fmla="*/ 273360 h 2396328"/>
                  <a:gd name="connsiteX205" fmla="*/ 74839 w 1295643"/>
                  <a:gd name="connsiteY205" fmla="*/ 209225 h 2396328"/>
                  <a:gd name="connsiteX206" fmla="*/ 97077 w 1295643"/>
                  <a:gd name="connsiteY206" fmla="*/ 148453 h 2396328"/>
                  <a:gd name="connsiteX207" fmla="*/ 122950 w 1295643"/>
                  <a:gd name="connsiteY207" fmla="*/ 93512 h 2396328"/>
                  <a:gd name="connsiteX208" fmla="*/ 150533 w 1295643"/>
                  <a:gd name="connsiteY208" fmla="*/ 43504 h 2396328"/>
                  <a:gd name="connsiteX209" fmla="*/ 183676 w 1295643"/>
                  <a:gd name="connsiteY209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65267 w 1295643"/>
                  <a:gd name="connsiteY148" fmla="*/ 1400104 h 2396328"/>
                  <a:gd name="connsiteX149" fmla="*/ 633565 w 1295643"/>
                  <a:gd name="connsiteY149" fmla="*/ 1404474 h 2396328"/>
                  <a:gd name="connsiteX150" fmla="*/ 597856 w 1295643"/>
                  <a:gd name="connsiteY150" fmla="*/ 1410528 h 2396328"/>
                  <a:gd name="connsiteX151" fmla="*/ 564071 w 1295643"/>
                  <a:gd name="connsiteY151" fmla="*/ 1419274 h 2396328"/>
                  <a:gd name="connsiteX152" fmla="*/ 536488 w 1295643"/>
                  <a:gd name="connsiteY152" fmla="*/ 1427347 h 2396328"/>
                  <a:gd name="connsiteX153" fmla="*/ 515105 w 1295643"/>
                  <a:gd name="connsiteY153" fmla="*/ 1438559 h 2396328"/>
                  <a:gd name="connsiteX154" fmla="*/ 499069 w 1295643"/>
                  <a:gd name="connsiteY154" fmla="*/ 1452014 h 2396328"/>
                  <a:gd name="connsiteX155" fmla="*/ 473196 w 1295643"/>
                  <a:gd name="connsiteY155" fmla="*/ 1490810 h 2396328"/>
                  <a:gd name="connsiteX156" fmla="*/ 455234 w 1295643"/>
                  <a:gd name="connsiteY156" fmla="*/ 1532968 h 2396328"/>
                  <a:gd name="connsiteX157" fmla="*/ 441122 w 1295643"/>
                  <a:gd name="connsiteY157" fmla="*/ 1576921 h 2396328"/>
                  <a:gd name="connsiteX158" fmla="*/ 432997 w 1295643"/>
                  <a:gd name="connsiteY158" fmla="*/ 1621771 h 2396328"/>
                  <a:gd name="connsiteX159" fmla="*/ 429575 w 1295643"/>
                  <a:gd name="connsiteY159" fmla="*/ 1669088 h 2396328"/>
                  <a:gd name="connsiteX160" fmla="*/ 427651 w 1295643"/>
                  <a:gd name="connsiteY160" fmla="*/ 1716629 h 2396328"/>
                  <a:gd name="connsiteX161" fmla="*/ 429575 w 1295643"/>
                  <a:gd name="connsiteY161" fmla="*/ 1764169 h 2396328"/>
                  <a:gd name="connsiteX162" fmla="*/ 432997 w 1295643"/>
                  <a:gd name="connsiteY162" fmla="*/ 1812832 h 2396328"/>
                  <a:gd name="connsiteX163" fmla="*/ 437487 w 1295643"/>
                  <a:gd name="connsiteY163" fmla="*/ 1861045 h 2396328"/>
                  <a:gd name="connsiteX164" fmla="*/ 442833 w 1295643"/>
                  <a:gd name="connsiteY164" fmla="*/ 1908362 h 2396328"/>
                  <a:gd name="connsiteX165" fmla="*/ 443688 w 1295643"/>
                  <a:gd name="connsiteY165" fmla="*/ 1977879 h 2396328"/>
                  <a:gd name="connsiteX166" fmla="*/ 439197 w 1295643"/>
                  <a:gd name="connsiteY166" fmla="*/ 2047396 h 2396328"/>
                  <a:gd name="connsiteX167" fmla="*/ 431286 w 1295643"/>
                  <a:gd name="connsiteY167" fmla="*/ 2114223 h 2396328"/>
                  <a:gd name="connsiteX168" fmla="*/ 421450 w 1295643"/>
                  <a:gd name="connsiteY168" fmla="*/ 2179703 h 2396328"/>
                  <a:gd name="connsiteX169" fmla="*/ 409476 w 1295643"/>
                  <a:gd name="connsiteY169" fmla="*/ 2396328 h 2396328"/>
                  <a:gd name="connsiteX170" fmla="*/ 50891 w 1295643"/>
                  <a:gd name="connsiteY170" fmla="*/ 2396328 h 2396328"/>
                  <a:gd name="connsiteX171" fmla="*/ 91945 w 1295643"/>
                  <a:gd name="connsiteY171" fmla="*/ 2308198 h 2396328"/>
                  <a:gd name="connsiteX172" fmla="*/ 142622 w 1295643"/>
                  <a:gd name="connsiteY172" fmla="*/ 2208407 h 2396328"/>
                  <a:gd name="connsiteX173" fmla="*/ 160369 w 1295643"/>
                  <a:gd name="connsiteY173" fmla="*/ 2172303 h 2396328"/>
                  <a:gd name="connsiteX174" fmla="*/ 175551 w 1295643"/>
                  <a:gd name="connsiteY174" fmla="*/ 2132162 h 2396328"/>
                  <a:gd name="connsiteX175" fmla="*/ 189877 w 1295643"/>
                  <a:gd name="connsiteY175" fmla="*/ 2087537 h 2396328"/>
                  <a:gd name="connsiteX176" fmla="*/ 203134 w 1295643"/>
                  <a:gd name="connsiteY176" fmla="*/ 2039996 h 2396328"/>
                  <a:gd name="connsiteX177" fmla="*/ 213826 w 1295643"/>
                  <a:gd name="connsiteY177" fmla="*/ 1988643 h 2396328"/>
                  <a:gd name="connsiteX178" fmla="*/ 221951 w 1295643"/>
                  <a:gd name="connsiteY178" fmla="*/ 1936393 h 2396328"/>
                  <a:gd name="connsiteX179" fmla="*/ 229863 w 1295643"/>
                  <a:gd name="connsiteY179" fmla="*/ 1881676 h 2396328"/>
                  <a:gd name="connsiteX180" fmla="*/ 235208 w 1295643"/>
                  <a:gd name="connsiteY180" fmla="*/ 1826286 h 2396328"/>
                  <a:gd name="connsiteX181" fmla="*/ 239699 w 1295643"/>
                  <a:gd name="connsiteY181" fmla="*/ 1768654 h 2396328"/>
                  <a:gd name="connsiteX182" fmla="*/ 239699 w 1295643"/>
                  <a:gd name="connsiteY182" fmla="*/ 1711919 h 2396328"/>
                  <a:gd name="connsiteX183" fmla="*/ 239699 w 1295643"/>
                  <a:gd name="connsiteY183" fmla="*/ 1655857 h 2396328"/>
                  <a:gd name="connsiteX184" fmla="*/ 235208 w 1295643"/>
                  <a:gd name="connsiteY184" fmla="*/ 1599570 h 2396328"/>
                  <a:gd name="connsiteX185" fmla="*/ 229007 w 1295643"/>
                  <a:gd name="connsiteY185" fmla="*/ 1545526 h 2396328"/>
                  <a:gd name="connsiteX186" fmla="*/ 221096 w 1295643"/>
                  <a:gd name="connsiteY186" fmla="*/ 1492828 h 2396328"/>
                  <a:gd name="connsiteX187" fmla="*/ 209335 w 1295643"/>
                  <a:gd name="connsiteY187" fmla="*/ 1441923 h 2396328"/>
                  <a:gd name="connsiteX188" fmla="*/ 193298 w 1295643"/>
                  <a:gd name="connsiteY188" fmla="*/ 1394607 h 2396328"/>
                  <a:gd name="connsiteX189" fmla="*/ 175551 w 1295643"/>
                  <a:gd name="connsiteY189" fmla="*/ 1349757 h 2396328"/>
                  <a:gd name="connsiteX190" fmla="*/ 154168 w 1295643"/>
                  <a:gd name="connsiteY190" fmla="*/ 1309616 h 2396328"/>
                  <a:gd name="connsiteX191" fmla="*/ 130220 w 1295643"/>
                  <a:gd name="connsiteY191" fmla="*/ 1274185 h 2396328"/>
                  <a:gd name="connsiteX192" fmla="*/ 53457 w 1295643"/>
                  <a:gd name="connsiteY192" fmla="*/ 1033789 h 2396328"/>
                  <a:gd name="connsiteX193" fmla="*/ 41055 w 1295643"/>
                  <a:gd name="connsiteY193" fmla="*/ 971672 h 2396328"/>
                  <a:gd name="connsiteX194" fmla="*/ 25018 w 1295643"/>
                  <a:gd name="connsiteY194" fmla="*/ 910004 h 2396328"/>
                  <a:gd name="connsiteX195" fmla="*/ 11547 w 1295643"/>
                  <a:gd name="connsiteY195" fmla="*/ 843178 h 2396328"/>
                  <a:gd name="connsiteX196" fmla="*/ 5346 w 1295643"/>
                  <a:gd name="connsiteY196" fmla="*/ 775006 h 2396328"/>
                  <a:gd name="connsiteX197" fmla="*/ 0 w 1295643"/>
                  <a:gd name="connsiteY197" fmla="*/ 703694 h 2396328"/>
                  <a:gd name="connsiteX198" fmla="*/ 0 w 1295643"/>
                  <a:gd name="connsiteY198" fmla="*/ 630813 h 2396328"/>
                  <a:gd name="connsiteX199" fmla="*/ 3635 w 1295643"/>
                  <a:gd name="connsiteY199" fmla="*/ 557260 h 2396328"/>
                  <a:gd name="connsiteX200" fmla="*/ 11547 w 1295643"/>
                  <a:gd name="connsiteY200" fmla="*/ 484379 h 2396328"/>
                  <a:gd name="connsiteX201" fmla="*/ 23307 w 1295643"/>
                  <a:gd name="connsiteY201" fmla="*/ 411722 h 2396328"/>
                  <a:gd name="connsiteX202" fmla="*/ 35709 w 1295643"/>
                  <a:gd name="connsiteY202" fmla="*/ 341532 h 2396328"/>
                  <a:gd name="connsiteX203" fmla="*/ 53457 w 1295643"/>
                  <a:gd name="connsiteY203" fmla="*/ 273360 h 2396328"/>
                  <a:gd name="connsiteX204" fmla="*/ 74839 w 1295643"/>
                  <a:gd name="connsiteY204" fmla="*/ 209225 h 2396328"/>
                  <a:gd name="connsiteX205" fmla="*/ 97077 w 1295643"/>
                  <a:gd name="connsiteY205" fmla="*/ 148453 h 2396328"/>
                  <a:gd name="connsiteX206" fmla="*/ 122950 w 1295643"/>
                  <a:gd name="connsiteY206" fmla="*/ 93512 h 2396328"/>
                  <a:gd name="connsiteX207" fmla="*/ 150533 w 1295643"/>
                  <a:gd name="connsiteY207" fmla="*/ 43504 h 2396328"/>
                  <a:gd name="connsiteX208" fmla="*/ 183676 w 1295643"/>
                  <a:gd name="connsiteY208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665267 w 1295643"/>
                  <a:gd name="connsiteY147" fmla="*/ 1400104 h 2396328"/>
                  <a:gd name="connsiteX148" fmla="*/ 633565 w 1295643"/>
                  <a:gd name="connsiteY148" fmla="*/ 1404474 h 2396328"/>
                  <a:gd name="connsiteX149" fmla="*/ 597856 w 1295643"/>
                  <a:gd name="connsiteY149" fmla="*/ 1410528 h 2396328"/>
                  <a:gd name="connsiteX150" fmla="*/ 564071 w 1295643"/>
                  <a:gd name="connsiteY150" fmla="*/ 1419274 h 2396328"/>
                  <a:gd name="connsiteX151" fmla="*/ 536488 w 1295643"/>
                  <a:gd name="connsiteY151" fmla="*/ 1427347 h 2396328"/>
                  <a:gd name="connsiteX152" fmla="*/ 515105 w 1295643"/>
                  <a:gd name="connsiteY152" fmla="*/ 1438559 h 2396328"/>
                  <a:gd name="connsiteX153" fmla="*/ 499069 w 1295643"/>
                  <a:gd name="connsiteY153" fmla="*/ 1452014 h 2396328"/>
                  <a:gd name="connsiteX154" fmla="*/ 473196 w 1295643"/>
                  <a:gd name="connsiteY154" fmla="*/ 1490810 h 2396328"/>
                  <a:gd name="connsiteX155" fmla="*/ 455234 w 1295643"/>
                  <a:gd name="connsiteY155" fmla="*/ 1532968 h 2396328"/>
                  <a:gd name="connsiteX156" fmla="*/ 441122 w 1295643"/>
                  <a:gd name="connsiteY156" fmla="*/ 1576921 h 2396328"/>
                  <a:gd name="connsiteX157" fmla="*/ 432997 w 1295643"/>
                  <a:gd name="connsiteY157" fmla="*/ 1621771 h 2396328"/>
                  <a:gd name="connsiteX158" fmla="*/ 429575 w 1295643"/>
                  <a:gd name="connsiteY158" fmla="*/ 1669088 h 2396328"/>
                  <a:gd name="connsiteX159" fmla="*/ 427651 w 1295643"/>
                  <a:gd name="connsiteY159" fmla="*/ 1716629 h 2396328"/>
                  <a:gd name="connsiteX160" fmla="*/ 429575 w 1295643"/>
                  <a:gd name="connsiteY160" fmla="*/ 1764169 h 2396328"/>
                  <a:gd name="connsiteX161" fmla="*/ 432997 w 1295643"/>
                  <a:gd name="connsiteY161" fmla="*/ 1812832 h 2396328"/>
                  <a:gd name="connsiteX162" fmla="*/ 437487 w 1295643"/>
                  <a:gd name="connsiteY162" fmla="*/ 1861045 h 2396328"/>
                  <a:gd name="connsiteX163" fmla="*/ 442833 w 1295643"/>
                  <a:gd name="connsiteY163" fmla="*/ 1908362 h 2396328"/>
                  <a:gd name="connsiteX164" fmla="*/ 443688 w 1295643"/>
                  <a:gd name="connsiteY164" fmla="*/ 1977879 h 2396328"/>
                  <a:gd name="connsiteX165" fmla="*/ 439197 w 1295643"/>
                  <a:gd name="connsiteY165" fmla="*/ 2047396 h 2396328"/>
                  <a:gd name="connsiteX166" fmla="*/ 431286 w 1295643"/>
                  <a:gd name="connsiteY166" fmla="*/ 2114223 h 2396328"/>
                  <a:gd name="connsiteX167" fmla="*/ 421450 w 1295643"/>
                  <a:gd name="connsiteY167" fmla="*/ 2179703 h 2396328"/>
                  <a:gd name="connsiteX168" fmla="*/ 409476 w 1295643"/>
                  <a:gd name="connsiteY168" fmla="*/ 2396328 h 2396328"/>
                  <a:gd name="connsiteX169" fmla="*/ 50891 w 1295643"/>
                  <a:gd name="connsiteY169" fmla="*/ 2396328 h 2396328"/>
                  <a:gd name="connsiteX170" fmla="*/ 91945 w 1295643"/>
                  <a:gd name="connsiteY170" fmla="*/ 2308198 h 2396328"/>
                  <a:gd name="connsiteX171" fmla="*/ 142622 w 1295643"/>
                  <a:gd name="connsiteY171" fmla="*/ 2208407 h 2396328"/>
                  <a:gd name="connsiteX172" fmla="*/ 160369 w 1295643"/>
                  <a:gd name="connsiteY172" fmla="*/ 2172303 h 2396328"/>
                  <a:gd name="connsiteX173" fmla="*/ 175551 w 1295643"/>
                  <a:gd name="connsiteY173" fmla="*/ 2132162 h 2396328"/>
                  <a:gd name="connsiteX174" fmla="*/ 189877 w 1295643"/>
                  <a:gd name="connsiteY174" fmla="*/ 2087537 h 2396328"/>
                  <a:gd name="connsiteX175" fmla="*/ 203134 w 1295643"/>
                  <a:gd name="connsiteY175" fmla="*/ 2039996 h 2396328"/>
                  <a:gd name="connsiteX176" fmla="*/ 213826 w 1295643"/>
                  <a:gd name="connsiteY176" fmla="*/ 1988643 h 2396328"/>
                  <a:gd name="connsiteX177" fmla="*/ 221951 w 1295643"/>
                  <a:gd name="connsiteY177" fmla="*/ 1936393 h 2396328"/>
                  <a:gd name="connsiteX178" fmla="*/ 229863 w 1295643"/>
                  <a:gd name="connsiteY178" fmla="*/ 1881676 h 2396328"/>
                  <a:gd name="connsiteX179" fmla="*/ 235208 w 1295643"/>
                  <a:gd name="connsiteY179" fmla="*/ 1826286 h 2396328"/>
                  <a:gd name="connsiteX180" fmla="*/ 239699 w 1295643"/>
                  <a:gd name="connsiteY180" fmla="*/ 1768654 h 2396328"/>
                  <a:gd name="connsiteX181" fmla="*/ 239699 w 1295643"/>
                  <a:gd name="connsiteY181" fmla="*/ 1711919 h 2396328"/>
                  <a:gd name="connsiteX182" fmla="*/ 239699 w 1295643"/>
                  <a:gd name="connsiteY182" fmla="*/ 1655857 h 2396328"/>
                  <a:gd name="connsiteX183" fmla="*/ 235208 w 1295643"/>
                  <a:gd name="connsiteY183" fmla="*/ 1599570 h 2396328"/>
                  <a:gd name="connsiteX184" fmla="*/ 229007 w 1295643"/>
                  <a:gd name="connsiteY184" fmla="*/ 1545526 h 2396328"/>
                  <a:gd name="connsiteX185" fmla="*/ 221096 w 1295643"/>
                  <a:gd name="connsiteY185" fmla="*/ 1492828 h 2396328"/>
                  <a:gd name="connsiteX186" fmla="*/ 209335 w 1295643"/>
                  <a:gd name="connsiteY186" fmla="*/ 1441923 h 2396328"/>
                  <a:gd name="connsiteX187" fmla="*/ 193298 w 1295643"/>
                  <a:gd name="connsiteY187" fmla="*/ 1394607 h 2396328"/>
                  <a:gd name="connsiteX188" fmla="*/ 175551 w 1295643"/>
                  <a:gd name="connsiteY188" fmla="*/ 1349757 h 2396328"/>
                  <a:gd name="connsiteX189" fmla="*/ 154168 w 1295643"/>
                  <a:gd name="connsiteY189" fmla="*/ 1309616 h 2396328"/>
                  <a:gd name="connsiteX190" fmla="*/ 130220 w 1295643"/>
                  <a:gd name="connsiteY190" fmla="*/ 1274185 h 2396328"/>
                  <a:gd name="connsiteX191" fmla="*/ 53457 w 1295643"/>
                  <a:gd name="connsiteY191" fmla="*/ 1033789 h 2396328"/>
                  <a:gd name="connsiteX192" fmla="*/ 41055 w 1295643"/>
                  <a:gd name="connsiteY192" fmla="*/ 971672 h 2396328"/>
                  <a:gd name="connsiteX193" fmla="*/ 25018 w 1295643"/>
                  <a:gd name="connsiteY193" fmla="*/ 910004 h 2396328"/>
                  <a:gd name="connsiteX194" fmla="*/ 11547 w 1295643"/>
                  <a:gd name="connsiteY194" fmla="*/ 843178 h 2396328"/>
                  <a:gd name="connsiteX195" fmla="*/ 5346 w 1295643"/>
                  <a:gd name="connsiteY195" fmla="*/ 775006 h 2396328"/>
                  <a:gd name="connsiteX196" fmla="*/ 0 w 1295643"/>
                  <a:gd name="connsiteY196" fmla="*/ 703694 h 2396328"/>
                  <a:gd name="connsiteX197" fmla="*/ 0 w 1295643"/>
                  <a:gd name="connsiteY197" fmla="*/ 630813 h 2396328"/>
                  <a:gd name="connsiteX198" fmla="*/ 3635 w 1295643"/>
                  <a:gd name="connsiteY198" fmla="*/ 557260 h 2396328"/>
                  <a:gd name="connsiteX199" fmla="*/ 11547 w 1295643"/>
                  <a:gd name="connsiteY199" fmla="*/ 484379 h 2396328"/>
                  <a:gd name="connsiteX200" fmla="*/ 23307 w 1295643"/>
                  <a:gd name="connsiteY200" fmla="*/ 411722 h 2396328"/>
                  <a:gd name="connsiteX201" fmla="*/ 35709 w 1295643"/>
                  <a:gd name="connsiteY201" fmla="*/ 341532 h 2396328"/>
                  <a:gd name="connsiteX202" fmla="*/ 53457 w 1295643"/>
                  <a:gd name="connsiteY202" fmla="*/ 273360 h 2396328"/>
                  <a:gd name="connsiteX203" fmla="*/ 74839 w 1295643"/>
                  <a:gd name="connsiteY203" fmla="*/ 209225 h 2396328"/>
                  <a:gd name="connsiteX204" fmla="*/ 97077 w 1295643"/>
                  <a:gd name="connsiteY204" fmla="*/ 148453 h 2396328"/>
                  <a:gd name="connsiteX205" fmla="*/ 122950 w 1295643"/>
                  <a:gd name="connsiteY205" fmla="*/ 93512 h 2396328"/>
                  <a:gd name="connsiteX206" fmla="*/ 150533 w 1295643"/>
                  <a:gd name="connsiteY206" fmla="*/ 43504 h 2396328"/>
                  <a:gd name="connsiteX207" fmla="*/ 183676 w 1295643"/>
                  <a:gd name="connsiteY207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665267 w 1295643"/>
                  <a:gd name="connsiteY147" fmla="*/ 1400104 h 2396328"/>
                  <a:gd name="connsiteX148" fmla="*/ 633565 w 1295643"/>
                  <a:gd name="connsiteY148" fmla="*/ 1404474 h 2396328"/>
                  <a:gd name="connsiteX149" fmla="*/ 597856 w 1295643"/>
                  <a:gd name="connsiteY149" fmla="*/ 1410528 h 2396328"/>
                  <a:gd name="connsiteX150" fmla="*/ 536488 w 1295643"/>
                  <a:gd name="connsiteY150" fmla="*/ 1427347 h 2396328"/>
                  <a:gd name="connsiteX151" fmla="*/ 515105 w 1295643"/>
                  <a:gd name="connsiteY151" fmla="*/ 1438559 h 2396328"/>
                  <a:gd name="connsiteX152" fmla="*/ 499069 w 1295643"/>
                  <a:gd name="connsiteY152" fmla="*/ 1452014 h 2396328"/>
                  <a:gd name="connsiteX153" fmla="*/ 473196 w 1295643"/>
                  <a:gd name="connsiteY153" fmla="*/ 1490810 h 2396328"/>
                  <a:gd name="connsiteX154" fmla="*/ 455234 w 1295643"/>
                  <a:gd name="connsiteY154" fmla="*/ 1532968 h 2396328"/>
                  <a:gd name="connsiteX155" fmla="*/ 441122 w 1295643"/>
                  <a:gd name="connsiteY155" fmla="*/ 1576921 h 2396328"/>
                  <a:gd name="connsiteX156" fmla="*/ 432997 w 1295643"/>
                  <a:gd name="connsiteY156" fmla="*/ 1621771 h 2396328"/>
                  <a:gd name="connsiteX157" fmla="*/ 429575 w 1295643"/>
                  <a:gd name="connsiteY157" fmla="*/ 1669088 h 2396328"/>
                  <a:gd name="connsiteX158" fmla="*/ 427651 w 1295643"/>
                  <a:gd name="connsiteY158" fmla="*/ 1716629 h 2396328"/>
                  <a:gd name="connsiteX159" fmla="*/ 429575 w 1295643"/>
                  <a:gd name="connsiteY159" fmla="*/ 1764169 h 2396328"/>
                  <a:gd name="connsiteX160" fmla="*/ 432997 w 1295643"/>
                  <a:gd name="connsiteY160" fmla="*/ 1812832 h 2396328"/>
                  <a:gd name="connsiteX161" fmla="*/ 437487 w 1295643"/>
                  <a:gd name="connsiteY161" fmla="*/ 1861045 h 2396328"/>
                  <a:gd name="connsiteX162" fmla="*/ 442833 w 1295643"/>
                  <a:gd name="connsiteY162" fmla="*/ 1908362 h 2396328"/>
                  <a:gd name="connsiteX163" fmla="*/ 443688 w 1295643"/>
                  <a:gd name="connsiteY163" fmla="*/ 1977879 h 2396328"/>
                  <a:gd name="connsiteX164" fmla="*/ 439197 w 1295643"/>
                  <a:gd name="connsiteY164" fmla="*/ 2047396 h 2396328"/>
                  <a:gd name="connsiteX165" fmla="*/ 431286 w 1295643"/>
                  <a:gd name="connsiteY165" fmla="*/ 2114223 h 2396328"/>
                  <a:gd name="connsiteX166" fmla="*/ 421450 w 1295643"/>
                  <a:gd name="connsiteY166" fmla="*/ 2179703 h 2396328"/>
                  <a:gd name="connsiteX167" fmla="*/ 409476 w 1295643"/>
                  <a:gd name="connsiteY167" fmla="*/ 2396328 h 2396328"/>
                  <a:gd name="connsiteX168" fmla="*/ 50891 w 1295643"/>
                  <a:gd name="connsiteY168" fmla="*/ 2396328 h 2396328"/>
                  <a:gd name="connsiteX169" fmla="*/ 91945 w 1295643"/>
                  <a:gd name="connsiteY169" fmla="*/ 2308198 h 2396328"/>
                  <a:gd name="connsiteX170" fmla="*/ 142622 w 1295643"/>
                  <a:gd name="connsiteY170" fmla="*/ 2208407 h 2396328"/>
                  <a:gd name="connsiteX171" fmla="*/ 160369 w 1295643"/>
                  <a:gd name="connsiteY171" fmla="*/ 2172303 h 2396328"/>
                  <a:gd name="connsiteX172" fmla="*/ 175551 w 1295643"/>
                  <a:gd name="connsiteY172" fmla="*/ 2132162 h 2396328"/>
                  <a:gd name="connsiteX173" fmla="*/ 189877 w 1295643"/>
                  <a:gd name="connsiteY173" fmla="*/ 2087537 h 2396328"/>
                  <a:gd name="connsiteX174" fmla="*/ 203134 w 1295643"/>
                  <a:gd name="connsiteY174" fmla="*/ 2039996 h 2396328"/>
                  <a:gd name="connsiteX175" fmla="*/ 213826 w 1295643"/>
                  <a:gd name="connsiteY175" fmla="*/ 1988643 h 2396328"/>
                  <a:gd name="connsiteX176" fmla="*/ 221951 w 1295643"/>
                  <a:gd name="connsiteY176" fmla="*/ 1936393 h 2396328"/>
                  <a:gd name="connsiteX177" fmla="*/ 229863 w 1295643"/>
                  <a:gd name="connsiteY177" fmla="*/ 1881676 h 2396328"/>
                  <a:gd name="connsiteX178" fmla="*/ 235208 w 1295643"/>
                  <a:gd name="connsiteY178" fmla="*/ 1826286 h 2396328"/>
                  <a:gd name="connsiteX179" fmla="*/ 239699 w 1295643"/>
                  <a:gd name="connsiteY179" fmla="*/ 1768654 h 2396328"/>
                  <a:gd name="connsiteX180" fmla="*/ 239699 w 1295643"/>
                  <a:gd name="connsiteY180" fmla="*/ 1711919 h 2396328"/>
                  <a:gd name="connsiteX181" fmla="*/ 239699 w 1295643"/>
                  <a:gd name="connsiteY181" fmla="*/ 1655857 h 2396328"/>
                  <a:gd name="connsiteX182" fmla="*/ 235208 w 1295643"/>
                  <a:gd name="connsiteY182" fmla="*/ 1599570 h 2396328"/>
                  <a:gd name="connsiteX183" fmla="*/ 229007 w 1295643"/>
                  <a:gd name="connsiteY183" fmla="*/ 1545526 h 2396328"/>
                  <a:gd name="connsiteX184" fmla="*/ 221096 w 1295643"/>
                  <a:gd name="connsiteY184" fmla="*/ 1492828 h 2396328"/>
                  <a:gd name="connsiteX185" fmla="*/ 209335 w 1295643"/>
                  <a:gd name="connsiteY185" fmla="*/ 1441923 h 2396328"/>
                  <a:gd name="connsiteX186" fmla="*/ 193298 w 1295643"/>
                  <a:gd name="connsiteY186" fmla="*/ 1394607 h 2396328"/>
                  <a:gd name="connsiteX187" fmla="*/ 175551 w 1295643"/>
                  <a:gd name="connsiteY187" fmla="*/ 1349757 h 2396328"/>
                  <a:gd name="connsiteX188" fmla="*/ 154168 w 1295643"/>
                  <a:gd name="connsiteY188" fmla="*/ 1309616 h 2396328"/>
                  <a:gd name="connsiteX189" fmla="*/ 130220 w 1295643"/>
                  <a:gd name="connsiteY189" fmla="*/ 1274185 h 2396328"/>
                  <a:gd name="connsiteX190" fmla="*/ 53457 w 1295643"/>
                  <a:gd name="connsiteY190" fmla="*/ 1033789 h 2396328"/>
                  <a:gd name="connsiteX191" fmla="*/ 41055 w 1295643"/>
                  <a:gd name="connsiteY191" fmla="*/ 971672 h 2396328"/>
                  <a:gd name="connsiteX192" fmla="*/ 25018 w 1295643"/>
                  <a:gd name="connsiteY192" fmla="*/ 910004 h 2396328"/>
                  <a:gd name="connsiteX193" fmla="*/ 11547 w 1295643"/>
                  <a:gd name="connsiteY193" fmla="*/ 843178 h 2396328"/>
                  <a:gd name="connsiteX194" fmla="*/ 5346 w 1295643"/>
                  <a:gd name="connsiteY194" fmla="*/ 775006 h 2396328"/>
                  <a:gd name="connsiteX195" fmla="*/ 0 w 1295643"/>
                  <a:gd name="connsiteY195" fmla="*/ 703694 h 2396328"/>
                  <a:gd name="connsiteX196" fmla="*/ 0 w 1295643"/>
                  <a:gd name="connsiteY196" fmla="*/ 630813 h 2396328"/>
                  <a:gd name="connsiteX197" fmla="*/ 3635 w 1295643"/>
                  <a:gd name="connsiteY197" fmla="*/ 557260 h 2396328"/>
                  <a:gd name="connsiteX198" fmla="*/ 11547 w 1295643"/>
                  <a:gd name="connsiteY198" fmla="*/ 484379 h 2396328"/>
                  <a:gd name="connsiteX199" fmla="*/ 23307 w 1295643"/>
                  <a:gd name="connsiteY199" fmla="*/ 411722 h 2396328"/>
                  <a:gd name="connsiteX200" fmla="*/ 35709 w 1295643"/>
                  <a:gd name="connsiteY200" fmla="*/ 341532 h 2396328"/>
                  <a:gd name="connsiteX201" fmla="*/ 53457 w 1295643"/>
                  <a:gd name="connsiteY201" fmla="*/ 273360 h 2396328"/>
                  <a:gd name="connsiteX202" fmla="*/ 74839 w 1295643"/>
                  <a:gd name="connsiteY202" fmla="*/ 209225 h 2396328"/>
                  <a:gd name="connsiteX203" fmla="*/ 97077 w 1295643"/>
                  <a:gd name="connsiteY203" fmla="*/ 148453 h 2396328"/>
                  <a:gd name="connsiteX204" fmla="*/ 122950 w 1295643"/>
                  <a:gd name="connsiteY204" fmla="*/ 93512 h 2396328"/>
                  <a:gd name="connsiteX205" fmla="*/ 150533 w 1295643"/>
                  <a:gd name="connsiteY205" fmla="*/ 43504 h 2396328"/>
                  <a:gd name="connsiteX206" fmla="*/ 183676 w 1295643"/>
                  <a:gd name="connsiteY206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665267 w 1295643"/>
                  <a:gd name="connsiteY147" fmla="*/ 1400104 h 2396328"/>
                  <a:gd name="connsiteX148" fmla="*/ 633565 w 1295643"/>
                  <a:gd name="connsiteY148" fmla="*/ 1404474 h 2396328"/>
                  <a:gd name="connsiteX149" fmla="*/ 536488 w 1295643"/>
                  <a:gd name="connsiteY149" fmla="*/ 1427347 h 2396328"/>
                  <a:gd name="connsiteX150" fmla="*/ 515105 w 1295643"/>
                  <a:gd name="connsiteY150" fmla="*/ 1438559 h 2396328"/>
                  <a:gd name="connsiteX151" fmla="*/ 499069 w 1295643"/>
                  <a:gd name="connsiteY151" fmla="*/ 1452014 h 2396328"/>
                  <a:gd name="connsiteX152" fmla="*/ 473196 w 1295643"/>
                  <a:gd name="connsiteY152" fmla="*/ 1490810 h 2396328"/>
                  <a:gd name="connsiteX153" fmla="*/ 455234 w 1295643"/>
                  <a:gd name="connsiteY153" fmla="*/ 1532968 h 2396328"/>
                  <a:gd name="connsiteX154" fmla="*/ 441122 w 1295643"/>
                  <a:gd name="connsiteY154" fmla="*/ 1576921 h 2396328"/>
                  <a:gd name="connsiteX155" fmla="*/ 432997 w 1295643"/>
                  <a:gd name="connsiteY155" fmla="*/ 1621771 h 2396328"/>
                  <a:gd name="connsiteX156" fmla="*/ 429575 w 1295643"/>
                  <a:gd name="connsiteY156" fmla="*/ 1669088 h 2396328"/>
                  <a:gd name="connsiteX157" fmla="*/ 427651 w 1295643"/>
                  <a:gd name="connsiteY157" fmla="*/ 1716629 h 2396328"/>
                  <a:gd name="connsiteX158" fmla="*/ 429575 w 1295643"/>
                  <a:gd name="connsiteY158" fmla="*/ 1764169 h 2396328"/>
                  <a:gd name="connsiteX159" fmla="*/ 432997 w 1295643"/>
                  <a:gd name="connsiteY159" fmla="*/ 1812832 h 2396328"/>
                  <a:gd name="connsiteX160" fmla="*/ 437487 w 1295643"/>
                  <a:gd name="connsiteY160" fmla="*/ 1861045 h 2396328"/>
                  <a:gd name="connsiteX161" fmla="*/ 442833 w 1295643"/>
                  <a:gd name="connsiteY161" fmla="*/ 1908362 h 2396328"/>
                  <a:gd name="connsiteX162" fmla="*/ 443688 w 1295643"/>
                  <a:gd name="connsiteY162" fmla="*/ 1977879 h 2396328"/>
                  <a:gd name="connsiteX163" fmla="*/ 439197 w 1295643"/>
                  <a:gd name="connsiteY163" fmla="*/ 2047396 h 2396328"/>
                  <a:gd name="connsiteX164" fmla="*/ 431286 w 1295643"/>
                  <a:gd name="connsiteY164" fmla="*/ 2114223 h 2396328"/>
                  <a:gd name="connsiteX165" fmla="*/ 421450 w 1295643"/>
                  <a:gd name="connsiteY165" fmla="*/ 2179703 h 2396328"/>
                  <a:gd name="connsiteX166" fmla="*/ 409476 w 1295643"/>
                  <a:gd name="connsiteY166" fmla="*/ 2396328 h 2396328"/>
                  <a:gd name="connsiteX167" fmla="*/ 50891 w 1295643"/>
                  <a:gd name="connsiteY167" fmla="*/ 2396328 h 2396328"/>
                  <a:gd name="connsiteX168" fmla="*/ 91945 w 1295643"/>
                  <a:gd name="connsiteY168" fmla="*/ 2308198 h 2396328"/>
                  <a:gd name="connsiteX169" fmla="*/ 142622 w 1295643"/>
                  <a:gd name="connsiteY169" fmla="*/ 2208407 h 2396328"/>
                  <a:gd name="connsiteX170" fmla="*/ 160369 w 1295643"/>
                  <a:gd name="connsiteY170" fmla="*/ 2172303 h 2396328"/>
                  <a:gd name="connsiteX171" fmla="*/ 175551 w 1295643"/>
                  <a:gd name="connsiteY171" fmla="*/ 2132162 h 2396328"/>
                  <a:gd name="connsiteX172" fmla="*/ 189877 w 1295643"/>
                  <a:gd name="connsiteY172" fmla="*/ 2087537 h 2396328"/>
                  <a:gd name="connsiteX173" fmla="*/ 203134 w 1295643"/>
                  <a:gd name="connsiteY173" fmla="*/ 2039996 h 2396328"/>
                  <a:gd name="connsiteX174" fmla="*/ 213826 w 1295643"/>
                  <a:gd name="connsiteY174" fmla="*/ 1988643 h 2396328"/>
                  <a:gd name="connsiteX175" fmla="*/ 221951 w 1295643"/>
                  <a:gd name="connsiteY175" fmla="*/ 1936393 h 2396328"/>
                  <a:gd name="connsiteX176" fmla="*/ 229863 w 1295643"/>
                  <a:gd name="connsiteY176" fmla="*/ 1881676 h 2396328"/>
                  <a:gd name="connsiteX177" fmla="*/ 235208 w 1295643"/>
                  <a:gd name="connsiteY177" fmla="*/ 1826286 h 2396328"/>
                  <a:gd name="connsiteX178" fmla="*/ 239699 w 1295643"/>
                  <a:gd name="connsiteY178" fmla="*/ 1768654 h 2396328"/>
                  <a:gd name="connsiteX179" fmla="*/ 239699 w 1295643"/>
                  <a:gd name="connsiteY179" fmla="*/ 1711919 h 2396328"/>
                  <a:gd name="connsiteX180" fmla="*/ 239699 w 1295643"/>
                  <a:gd name="connsiteY180" fmla="*/ 1655857 h 2396328"/>
                  <a:gd name="connsiteX181" fmla="*/ 235208 w 1295643"/>
                  <a:gd name="connsiteY181" fmla="*/ 1599570 h 2396328"/>
                  <a:gd name="connsiteX182" fmla="*/ 229007 w 1295643"/>
                  <a:gd name="connsiteY182" fmla="*/ 1545526 h 2396328"/>
                  <a:gd name="connsiteX183" fmla="*/ 221096 w 1295643"/>
                  <a:gd name="connsiteY183" fmla="*/ 1492828 h 2396328"/>
                  <a:gd name="connsiteX184" fmla="*/ 209335 w 1295643"/>
                  <a:gd name="connsiteY184" fmla="*/ 1441923 h 2396328"/>
                  <a:gd name="connsiteX185" fmla="*/ 193298 w 1295643"/>
                  <a:gd name="connsiteY185" fmla="*/ 1394607 h 2396328"/>
                  <a:gd name="connsiteX186" fmla="*/ 175551 w 1295643"/>
                  <a:gd name="connsiteY186" fmla="*/ 1349757 h 2396328"/>
                  <a:gd name="connsiteX187" fmla="*/ 154168 w 1295643"/>
                  <a:gd name="connsiteY187" fmla="*/ 1309616 h 2396328"/>
                  <a:gd name="connsiteX188" fmla="*/ 130220 w 1295643"/>
                  <a:gd name="connsiteY188" fmla="*/ 1274185 h 2396328"/>
                  <a:gd name="connsiteX189" fmla="*/ 53457 w 1295643"/>
                  <a:gd name="connsiteY189" fmla="*/ 1033789 h 2396328"/>
                  <a:gd name="connsiteX190" fmla="*/ 41055 w 1295643"/>
                  <a:gd name="connsiteY190" fmla="*/ 971672 h 2396328"/>
                  <a:gd name="connsiteX191" fmla="*/ 25018 w 1295643"/>
                  <a:gd name="connsiteY191" fmla="*/ 910004 h 2396328"/>
                  <a:gd name="connsiteX192" fmla="*/ 11547 w 1295643"/>
                  <a:gd name="connsiteY192" fmla="*/ 843178 h 2396328"/>
                  <a:gd name="connsiteX193" fmla="*/ 5346 w 1295643"/>
                  <a:gd name="connsiteY193" fmla="*/ 775006 h 2396328"/>
                  <a:gd name="connsiteX194" fmla="*/ 0 w 1295643"/>
                  <a:gd name="connsiteY194" fmla="*/ 703694 h 2396328"/>
                  <a:gd name="connsiteX195" fmla="*/ 0 w 1295643"/>
                  <a:gd name="connsiteY195" fmla="*/ 630813 h 2396328"/>
                  <a:gd name="connsiteX196" fmla="*/ 3635 w 1295643"/>
                  <a:gd name="connsiteY196" fmla="*/ 557260 h 2396328"/>
                  <a:gd name="connsiteX197" fmla="*/ 11547 w 1295643"/>
                  <a:gd name="connsiteY197" fmla="*/ 484379 h 2396328"/>
                  <a:gd name="connsiteX198" fmla="*/ 23307 w 1295643"/>
                  <a:gd name="connsiteY198" fmla="*/ 411722 h 2396328"/>
                  <a:gd name="connsiteX199" fmla="*/ 35709 w 1295643"/>
                  <a:gd name="connsiteY199" fmla="*/ 341532 h 2396328"/>
                  <a:gd name="connsiteX200" fmla="*/ 53457 w 1295643"/>
                  <a:gd name="connsiteY200" fmla="*/ 273360 h 2396328"/>
                  <a:gd name="connsiteX201" fmla="*/ 74839 w 1295643"/>
                  <a:gd name="connsiteY201" fmla="*/ 209225 h 2396328"/>
                  <a:gd name="connsiteX202" fmla="*/ 97077 w 1295643"/>
                  <a:gd name="connsiteY202" fmla="*/ 148453 h 2396328"/>
                  <a:gd name="connsiteX203" fmla="*/ 122950 w 1295643"/>
                  <a:gd name="connsiteY203" fmla="*/ 93512 h 2396328"/>
                  <a:gd name="connsiteX204" fmla="*/ 150533 w 1295643"/>
                  <a:gd name="connsiteY204" fmla="*/ 43504 h 2396328"/>
                  <a:gd name="connsiteX205" fmla="*/ 183676 w 1295643"/>
                  <a:gd name="connsiteY205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665267 w 1295643"/>
                  <a:gd name="connsiteY147" fmla="*/ 1400104 h 2396328"/>
                  <a:gd name="connsiteX148" fmla="*/ 536488 w 1295643"/>
                  <a:gd name="connsiteY148" fmla="*/ 1427347 h 2396328"/>
                  <a:gd name="connsiteX149" fmla="*/ 515105 w 1295643"/>
                  <a:gd name="connsiteY149" fmla="*/ 1438559 h 2396328"/>
                  <a:gd name="connsiteX150" fmla="*/ 499069 w 1295643"/>
                  <a:gd name="connsiteY150" fmla="*/ 1452014 h 2396328"/>
                  <a:gd name="connsiteX151" fmla="*/ 473196 w 1295643"/>
                  <a:gd name="connsiteY151" fmla="*/ 1490810 h 2396328"/>
                  <a:gd name="connsiteX152" fmla="*/ 455234 w 1295643"/>
                  <a:gd name="connsiteY152" fmla="*/ 1532968 h 2396328"/>
                  <a:gd name="connsiteX153" fmla="*/ 441122 w 1295643"/>
                  <a:gd name="connsiteY153" fmla="*/ 1576921 h 2396328"/>
                  <a:gd name="connsiteX154" fmla="*/ 432997 w 1295643"/>
                  <a:gd name="connsiteY154" fmla="*/ 1621771 h 2396328"/>
                  <a:gd name="connsiteX155" fmla="*/ 429575 w 1295643"/>
                  <a:gd name="connsiteY155" fmla="*/ 1669088 h 2396328"/>
                  <a:gd name="connsiteX156" fmla="*/ 427651 w 1295643"/>
                  <a:gd name="connsiteY156" fmla="*/ 1716629 h 2396328"/>
                  <a:gd name="connsiteX157" fmla="*/ 429575 w 1295643"/>
                  <a:gd name="connsiteY157" fmla="*/ 1764169 h 2396328"/>
                  <a:gd name="connsiteX158" fmla="*/ 432997 w 1295643"/>
                  <a:gd name="connsiteY158" fmla="*/ 1812832 h 2396328"/>
                  <a:gd name="connsiteX159" fmla="*/ 437487 w 1295643"/>
                  <a:gd name="connsiteY159" fmla="*/ 1861045 h 2396328"/>
                  <a:gd name="connsiteX160" fmla="*/ 442833 w 1295643"/>
                  <a:gd name="connsiteY160" fmla="*/ 1908362 h 2396328"/>
                  <a:gd name="connsiteX161" fmla="*/ 443688 w 1295643"/>
                  <a:gd name="connsiteY161" fmla="*/ 1977879 h 2396328"/>
                  <a:gd name="connsiteX162" fmla="*/ 439197 w 1295643"/>
                  <a:gd name="connsiteY162" fmla="*/ 2047396 h 2396328"/>
                  <a:gd name="connsiteX163" fmla="*/ 431286 w 1295643"/>
                  <a:gd name="connsiteY163" fmla="*/ 2114223 h 2396328"/>
                  <a:gd name="connsiteX164" fmla="*/ 421450 w 1295643"/>
                  <a:gd name="connsiteY164" fmla="*/ 2179703 h 2396328"/>
                  <a:gd name="connsiteX165" fmla="*/ 409476 w 1295643"/>
                  <a:gd name="connsiteY165" fmla="*/ 2396328 h 2396328"/>
                  <a:gd name="connsiteX166" fmla="*/ 50891 w 1295643"/>
                  <a:gd name="connsiteY166" fmla="*/ 2396328 h 2396328"/>
                  <a:gd name="connsiteX167" fmla="*/ 91945 w 1295643"/>
                  <a:gd name="connsiteY167" fmla="*/ 2308198 h 2396328"/>
                  <a:gd name="connsiteX168" fmla="*/ 142622 w 1295643"/>
                  <a:gd name="connsiteY168" fmla="*/ 2208407 h 2396328"/>
                  <a:gd name="connsiteX169" fmla="*/ 160369 w 1295643"/>
                  <a:gd name="connsiteY169" fmla="*/ 2172303 h 2396328"/>
                  <a:gd name="connsiteX170" fmla="*/ 175551 w 1295643"/>
                  <a:gd name="connsiteY170" fmla="*/ 2132162 h 2396328"/>
                  <a:gd name="connsiteX171" fmla="*/ 189877 w 1295643"/>
                  <a:gd name="connsiteY171" fmla="*/ 2087537 h 2396328"/>
                  <a:gd name="connsiteX172" fmla="*/ 203134 w 1295643"/>
                  <a:gd name="connsiteY172" fmla="*/ 2039996 h 2396328"/>
                  <a:gd name="connsiteX173" fmla="*/ 213826 w 1295643"/>
                  <a:gd name="connsiteY173" fmla="*/ 1988643 h 2396328"/>
                  <a:gd name="connsiteX174" fmla="*/ 221951 w 1295643"/>
                  <a:gd name="connsiteY174" fmla="*/ 1936393 h 2396328"/>
                  <a:gd name="connsiteX175" fmla="*/ 229863 w 1295643"/>
                  <a:gd name="connsiteY175" fmla="*/ 1881676 h 2396328"/>
                  <a:gd name="connsiteX176" fmla="*/ 235208 w 1295643"/>
                  <a:gd name="connsiteY176" fmla="*/ 1826286 h 2396328"/>
                  <a:gd name="connsiteX177" fmla="*/ 239699 w 1295643"/>
                  <a:gd name="connsiteY177" fmla="*/ 1768654 h 2396328"/>
                  <a:gd name="connsiteX178" fmla="*/ 239699 w 1295643"/>
                  <a:gd name="connsiteY178" fmla="*/ 1711919 h 2396328"/>
                  <a:gd name="connsiteX179" fmla="*/ 239699 w 1295643"/>
                  <a:gd name="connsiteY179" fmla="*/ 1655857 h 2396328"/>
                  <a:gd name="connsiteX180" fmla="*/ 235208 w 1295643"/>
                  <a:gd name="connsiteY180" fmla="*/ 1599570 h 2396328"/>
                  <a:gd name="connsiteX181" fmla="*/ 229007 w 1295643"/>
                  <a:gd name="connsiteY181" fmla="*/ 1545526 h 2396328"/>
                  <a:gd name="connsiteX182" fmla="*/ 221096 w 1295643"/>
                  <a:gd name="connsiteY182" fmla="*/ 1492828 h 2396328"/>
                  <a:gd name="connsiteX183" fmla="*/ 209335 w 1295643"/>
                  <a:gd name="connsiteY183" fmla="*/ 1441923 h 2396328"/>
                  <a:gd name="connsiteX184" fmla="*/ 193298 w 1295643"/>
                  <a:gd name="connsiteY184" fmla="*/ 1394607 h 2396328"/>
                  <a:gd name="connsiteX185" fmla="*/ 175551 w 1295643"/>
                  <a:gd name="connsiteY185" fmla="*/ 1349757 h 2396328"/>
                  <a:gd name="connsiteX186" fmla="*/ 154168 w 1295643"/>
                  <a:gd name="connsiteY186" fmla="*/ 1309616 h 2396328"/>
                  <a:gd name="connsiteX187" fmla="*/ 130220 w 1295643"/>
                  <a:gd name="connsiteY187" fmla="*/ 1274185 h 2396328"/>
                  <a:gd name="connsiteX188" fmla="*/ 53457 w 1295643"/>
                  <a:gd name="connsiteY188" fmla="*/ 1033789 h 2396328"/>
                  <a:gd name="connsiteX189" fmla="*/ 41055 w 1295643"/>
                  <a:gd name="connsiteY189" fmla="*/ 971672 h 2396328"/>
                  <a:gd name="connsiteX190" fmla="*/ 25018 w 1295643"/>
                  <a:gd name="connsiteY190" fmla="*/ 910004 h 2396328"/>
                  <a:gd name="connsiteX191" fmla="*/ 11547 w 1295643"/>
                  <a:gd name="connsiteY191" fmla="*/ 843178 h 2396328"/>
                  <a:gd name="connsiteX192" fmla="*/ 5346 w 1295643"/>
                  <a:gd name="connsiteY192" fmla="*/ 775006 h 2396328"/>
                  <a:gd name="connsiteX193" fmla="*/ 0 w 1295643"/>
                  <a:gd name="connsiteY193" fmla="*/ 703694 h 2396328"/>
                  <a:gd name="connsiteX194" fmla="*/ 0 w 1295643"/>
                  <a:gd name="connsiteY194" fmla="*/ 630813 h 2396328"/>
                  <a:gd name="connsiteX195" fmla="*/ 3635 w 1295643"/>
                  <a:gd name="connsiteY195" fmla="*/ 557260 h 2396328"/>
                  <a:gd name="connsiteX196" fmla="*/ 11547 w 1295643"/>
                  <a:gd name="connsiteY196" fmla="*/ 484379 h 2396328"/>
                  <a:gd name="connsiteX197" fmla="*/ 23307 w 1295643"/>
                  <a:gd name="connsiteY197" fmla="*/ 411722 h 2396328"/>
                  <a:gd name="connsiteX198" fmla="*/ 35709 w 1295643"/>
                  <a:gd name="connsiteY198" fmla="*/ 341532 h 2396328"/>
                  <a:gd name="connsiteX199" fmla="*/ 53457 w 1295643"/>
                  <a:gd name="connsiteY199" fmla="*/ 273360 h 2396328"/>
                  <a:gd name="connsiteX200" fmla="*/ 74839 w 1295643"/>
                  <a:gd name="connsiteY200" fmla="*/ 209225 h 2396328"/>
                  <a:gd name="connsiteX201" fmla="*/ 97077 w 1295643"/>
                  <a:gd name="connsiteY201" fmla="*/ 148453 h 2396328"/>
                  <a:gd name="connsiteX202" fmla="*/ 122950 w 1295643"/>
                  <a:gd name="connsiteY202" fmla="*/ 93512 h 2396328"/>
                  <a:gd name="connsiteX203" fmla="*/ 150533 w 1295643"/>
                  <a:gd name="connsiteY203" fmla="*/ 43504 h 2396328"/>
                  <a:gd name="connsiteX204" fmla="*/ 183676 w 1295643"/>
                  <a:gd name="connsiteY204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36488 w 1295643"/>
                  <a:gd name="connsiteY147" fmla="*/ 1427347 h 2396328"/>
                  <a:gd name="connsiteX148" fmla="*/ 515105 w 1295643"/>
                  <a:gd name="connsiteY148" fmla="*/ 1438559 h 2396328"/>
                  <a:gd name="connsiteX149" fmla="*/ 499069 w 1295643"/>
                  <a:gd name="connsiteY149" fmla="*/ 1452014 h 2396328"/>
                  <a:gd name="connsiteX150" fmla="*/ 473196 w 1295643"/>
                  <a:gd name="connsiteY150" fmla="*/ 1490810 h 2396328"/>
                  <a:gd name="connsiteX151" fmla="*/ 455234 w 1295643"/>
                  <a:gd name="connsiteY151" fmla="*/ 1532968 h 2396328"/>
                  <a:gd name="connsiteX152" fmla="*/ 441122 w 1295643"/>
                  <a:gd name="connsiteY152" fmla="*/ 1576921 h 2396328"/>
                  <a:gd name="connsiteX153" fmla="*/ 432997 w 1295643"/>
                  <a:gd name="connsiteY153" fmla="*/ 1621771 h 2396328"/>
                  <a:gd name="connsiteX154" fmla="*/ 429575 w 1295643"/>
                  <a:gd name="connsiteY154" fmla="*/ 1669088 h 2396328"/>
                  <a:gd name="connsiteX155" fmla="*/ 427651 w 1295643"/>
                  <a:gd name="connsiteY155" fmla="*/ 1716629 h 2396328"/>
                  <a:gd name="connsiteX156" fmla="*/ 429575 w 1295643"/>
                  <a:gd name="connsiteY156" fmla="*/ 1764169 h 2396328"/>
                  <a:gd name="connsiteX157" fmla="*/ 432997 w 1295643"/>
                  <a:gd name="connsiteY157" fmla="*/ 1812832 h 2396328"/>
                  <a:gd name="connsiteX158" fmla="*/ 437487 w 1295643"/>
                  <a:gd name="connsiteY158" fmla="*/ 1861045 h 2396328"/>
                  <a:gd name="connsiteX159" fmla="*/ 442833 w 1295643"/>
                  <a:gd name="connsiteY159" fmla="*/ 1908362 h 2396328"/>
                  <a:gd name="connsiteX160" fmla="*/ 443688 w 1295643"/>
                  <a:gd name="connsiteY160" fmla="*/ 1977879 h 2396328"/>
                  <a:gd name="connsiteX161" fmla="*/ 439197 w 1295643"/>
                  <a:gd name="connsiteY161" fmla="*/ 2047396 h 2396328"/>
                  <a:gd name="connsiteX162" fmla="*/ 431286 w 1295643"/>
                  <a:gd name="connsiteY162" fmla="*/ 2114223 h 2396328"/>
                  <a:gd name="connsiteX163" fmla="*/ 421450 w 1295643"/>
                  <a:gd name="connsiteY163" fmla="*/ 2179703 h 2396328"/>
                  <a:gd name="connsiteX164" fmla="*/ 409476 w 1295643"/>
                  <a:gd name="connsiteY164" fmla="*/ 2396328 h 2396328"/>
                  <a:gd name="connsiteX165" fmla="*/ 50891 w 1295643"/>
                  <a:gd name="connsiteY165" fmla="*/ 2396328 h 2396328"/>
                  <a:gd name="connsiteX166" fmla="*/ 91945 w 1295643"/>
                  <a:gd name="connsiteY166" fmla="*/ 2308198 h 2396328"/>
                  <a:gd name="connsiteX167" fmla="*/ 142622 w 1295643"/>
                  <a:gd name="connsiteY167" fmla="*/ 2208407 h 2396328"/>
                  <a:gd name="connsiteX168" fmla="*/ 160369 w 1295643"/>
                  <a:gd name="connsiteY168" fmla="*/ 2172303 h 2396328"/>
                  <a:gd name="connsiteX169" fmla="*/ 175551 w 1295643"/>
                  <a:gd name="connsiteY169" fmla="*/ 2132162 h 2396328"/>
                  <a:gd name="connsiteX170" fmla="*/ 189877 w 1295643"/>
                  <a:gd name="connsiteY170" fmla="*/ 2087537 h 2396328"/>
                  <a:gd name="connsiteX171" fmla="*/ 203134 w 1295643"/>
                  <a:gd name="connsiteY171" fmla="*/ 2039996 h 2396328"/>
                  <a:gd name="connsiteX172" fmla="*/ 213826 w 1295643"/>
                  <a:gd name="connsiteY172" fmla="*/ 1988643 h 2396328"/>
                  <a:gd name="connsiteX173" fmla="*/ 221951 w 1295643"/>
                  <a:gd name="connsiteY173" fmla="*/ 1936393 h 2396328"/>
                  <a:gd name="connsiteX174" fmla="*/ 229863 w 1295643"/>
                  <a:gd name="connsiteY174" fmla="*/ 1881676 h 2396328"/>
                  <a:gd name="connsiteX175" fmla="*/ 235208 w 1295643"/>
                  <a:gd name="connsiteY175" fmla="*/ 1826286 h 2396328"/>
                  <a:gd name="connsiteX176" fmla="*/ 239699 w 1295643"/>
                  <a:gd name="connsiteY176" fmla="*/ 1768654 h 2396328"/>
                  <a:gd name="connsiteX177" fmla="*/ 239699 w 1295643"/>
                  <a:gd name="connsiteY177" fmla="*/ 1711919 h 2396328"/>
                  <a:gd name="connsiteX178" fmla="*/ 239699 w 1295643"/>
                  <a:gd name="connsiteY178" fmla="*/ 1655857 h 2396328"/>
                  <a:gd name="connsiteX179" fmla="*/ 235208 w 1295643"/>
                  <a:gd name="connsiteY179" fmla="*/ 1599570 h 2396328"/>
                  <a:gd name="connsiteX180" fmla="*/ 229007 w 1295643"/>
                  <a:gd name="connsiteY180" fmla="*/ 1545526 h 2396328"/>
                  <a:gd name="connsiteX181" fmla="*/ 221096 w 1295643"/>
                  <a:gd name="connsiteY181" fmla="*/ 1492828 h 2396328"/>
                  <a:gd name="connsiteX182" fmla="*/ 209335 w 1295643"/>
                  <a:gd name="connsiteY182" fmla="*/ 1441923 h 2396328"/>
                  <a:gd name="connsiteX183" fmla="*/ 193298 w 1295643"/>
                  <a:gd name="connsiteY183" fmla="*/ 1394607 h 2396328"/>
                  <a:gd name="connsiteX184" fmla="*/ 175551 w 1295643"/>
                  <a:gd name="connsiteY184" fmla="*/ 1349757 h 2396328"/>
                  <a:gd name="connsiteX185" fmla="*/ 154168 w 1295643"/>
                  <a:gd name="connsiteY185" fmla="*/ 1309616 h 2396328"/>
                  <a:gd name="connsiteX186" fmla="*/ 130220 w 1295643"/>
                  <a:gd name="connsiteY186" fmla="*/ 1274185 h 2396328"/>
                  <a:gd name="connsiteX187" fmla="*/ 53457 w 1295643"/>
                  <a:gd name="connsiteY187" fmla="*/ 1033789 h 2396328"/>
                  <a:gd name="connsiteX188" fmla="*/ 41055 w 1295643"/>
                  <a:gd name="connsiteY188" fmla="*/ 971672 h 2396328"/>
                  <a:gd name="connsiteX189" fmla="*/ 25018 w 1295643"/>
                  <a:gd name="connsiteY189" fmla="*/ 910004 h 2396328"/>
                  <a:gd name="connsiteX190" fmla="*/ 11547 w 1295643"/>
                  <a:gd name="connsiteY190" fmla="*/ 843178 h 2396328"/>
                  <a:gd name="connsiteX191" fmla="*/ 5346 w 1295643"/>
                  <a:gd name="connsiteY191" fmla="*/ 775006 h 2396328"/>
                  <a:gd name="connsiteX192" fmla="*/ 0 w 1295643"/>
                  <a:gd name="connsiteY192" fmla="*/ 703694 h 2396328"/>
                  <a:gd name="connsiteX193" fmla="*/ 0 w 1295643"/>
                  <a:gd name="connsiteY193" fmla="*/ 630813 h 2396328"/>
                  <a:gd name="connsiteX194" fmla="*/ 3635 w 1295643"/>
                  <a:gd name="connsiteY194" fmla="*/ 557260 h 2396328"/>
                  <a:gd name="connsiteX195" fmla="*/ 11547 w 1295643"/>
                  <a:gd name="connsiteY195" fmla="*/ 484379 h 2396328"/>
                  <a:gd name="connsiteX196" fmla="*/ 23307 w 1295643"/>
                  <a:gd name="connsiteY196" fmla="*/ 411722 h 2396328"/>
                  <a:gd name="connsiteX197" fmla="*/ 35709 w 1295643"/>
                  <a:gd name="connsiteY197" fmla="*/ 341532 h 2396328"/>
                  <a:gd name="connsiteX198" fmla="*/ 53457 w 1295643"/>
                  <a:gd name="connsiteY198" fmla="*/ 273360 h 2396328"/>
                  <a:gd name="connsiteX199" fmla="*/ 74839 w 1295643"/>
                  <a:gd name="connsiteY199" fmla="*/ 209225 h 2396328"/>
                  <a:gd name="connsiteX200" fmla="*/ 97077 w 1295643"/>
                  <a:gd name="connsiteY200" fmla="*/ 148453 h 2396328"/>
                  <a:gd name="connsiteX201" fmla="*/ 122950 w 1295643"/>
                  <a:gd name="connsiteY201" fmla="*/ 93512 h 2396328"/>
                  <a:gd name="connsiteX202" fmla="*/ 150533 w 1295643"/>
                  <a:gd name="connsiteY202" fmla="*/ 43504 h 2396328"/>
                  <a:gd name="connsiteX203" fmla="*/ 183676 w 1295643"/>
                  <a:gd name="connsiteY203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36488 w 1295643"/>
                  <a:gd name="connsiteY146" fmla="*/ 1427347 h 2396328"/>
                  <a:gd name="connsiteX147" fmla="*/ 515105 w 1295643"/>
                  <a:gd name="connsiteY147" fmla="*/ 1438559 h 2396328"/>
                  <a:gd name="connsiteX148" fmla="*/ 499069 w 1295643"/>
                  <a:gd name="connsiteY148" fmla="*/ 1452014 h 2396328"/>
                  <a:gd name="connsiteX149" fmla="*/ 473196 w 1295643"/>
                  <a:gd name="connsiteY149" fmla="*/ 1490810 h 2396328"/>
                  <a:gd name="connsiteX150" fmla="*/ 455234 w 1295643"/>
                  <a:gd name="connsiteY150" fmla="*/ 1532968 h 2396328"/>
                  <a:gd name="connsiteX151" fmla="*/ 441122 w 1295643"/>
                  <a:gd name="connsiteY151" fmla="*/ 1576921 h 2396328"/>
                  <a:gd name="connsiteX152" fmla="*/ 432997 w 1295643"/>
                  <a:gd name="connsiteY152" fmla="*/ 1621771 h 2396328"/>
                  <a:gd name="connsiteX153" fmla="*/ 429575 w 1295643"/>
                  <a:gd name="connsiteY153" fmla="*/ 1669088 h 2396328"/>
                  <a:gd name="connsiteX154" fmla="*/ 427651 w 1295643"/>
                  <a:gd name="connsiteY154" fmla="*/ 1716629 h 2396328"/>
                  <a:gd name="connsiteX155" fmla="*/ 429575 w 1295643"/>
                  <a:gd name="connsiteY155" fmla="*/ 1764169 h 2396328"/>
                  <a:gd name="connsiteX156" fmla="*/ 432997 w 1295643"/>
                  <a:gd name="connsiteY156" fmla="*/ 1812832 h 2396328"/>
                  <a:gd name="connsiteX157" fmla="*/ 437487 w 1295643"/>
                  <a:gd name="connsiteY157" fmla="*/ 1861045 h 2396328"/>
                  <a:gd name="connsiteX158" fmla="*/ 442833 w 1295643"/>
                  <a:gd name="connsiteY158" fmla="*/ 1908362 h 2396328"/>
                  <a:gd name="connsiteX159" fmla="*/ 443688 w 1295643"/>
                  <a:gd name="connsiteY159" fmla="*/ 1977879 h 2396328"/>
                  <a:gd name="connsiteX160" fmla="*/ 439197 w 1295643"/>
                  <a:gd name="connsiteY160" fmla="*/ 2047396 h 2396328"/>
                  <a:gd name="connsiteX161" fmla="*/ 431286 w 1295643"/>
                  <a:gd name="connsiteY161" fmla="*/ 2114223 h 2396328"/>
                  <a:gd name="connsiteX162" fmla="*/ 421450 w 1295643"/>
                  <a:gd name="connsiteY162" fmla="*/ 2179703 h 2396328"/>
                  <a:gd name="connsiteX163" fmla="*/ 409476 w 1295643"/>
                  <a:gd name="connsiteY163" fmla="*/ 2396328 h 2396328"/>
                  <a:gd name="connsiteX164" fmla="*/ 50891 w 1295643"/>
                  <a:gd name="connsiteY164" fmla="*/ 2396328 h 2396328"/>
                  <a:gd name="connsiteX165" fmla="*/ 91945 w 1295643"/>
                  <a:gd name="connsiteY165" fmla="*/ 2308198 h 2396328"/>
                  <a:gd name="connsiteX166" fmla="*/ 142622 w 1295643"/>
                  <a:gd name="connsiteY166" fmla="*/ 2208407 h 2396328"/>
                  <a:gd name="connsiteX167" fmla="*/ 160369 w 1295643"/>
                  <a:gd name="connsiteY167" fmla="*/ 2172303 h 2396328"/>
                  <a:gd name="connsiteX168" fmla="*/ 175551 w 1295643"/>
                  <a:gd name="connsiteY168" fmla="*/ 2132162 h 2396328"/>
                  <a:gd name="connsiteX169" fmla="*/ 189877 w 1295643"/>
                  <a:gd name="connsiteY169" fmla="*/ 2087537 h 2396328"/>
                  <a:gd name="connsiteX170" fmla="*/ 203134 w 1295643"/>
                  <a:gd name="connsiteY170" fmla="*/ 2039996 h 2396328"/>
                  <a:gd name="connsiteX171" fmla="*/ 213826 w 1295643"/>
                  <a:gd name="connsiteY171" fmla="*/ 1988643 h 2396328"/>
                  <a:gd name="connsiteX172" fmla="*/ 221951 w 1295643"/>
                  <a:gd name="connsiteY172" fmla="*/ 1936393 h 2396328"/>
                  <a:gd name="connsiteX173" fmla="*/ 229863 w 1295643"/>
                  <a:gd name="connsiteY173" fmla="*/ 1881676 h 2396328"/>
                  <a:gd name="connsiteX174" fmla="*/ 235208 w 1295643"/>
                  <a:gd name="connsiteY174" fmla="*/ 1826286 h 2396328"/>
                  <a:gd name="connsiteX175" fmla="*/ 239699 w 1295643"/>
                  <a:gd name="connsiteY175" fmla="*/ 1768654 h 2396328"/>
                  <a:gd name="connsiteX176" fmla="*/ 239699 w 1295643"/>
                  <a:gd name="connsiteY176" fmla="*/ 1711919 h 2396328"/>
                  <a:gd name="connsiteX177" fmla="*/ 239699 w 1295643"/>
                  <a:gd name="connsiteY177" fmla="*/ 1655857 h 2396328"/>
                  <a:gd name="connsiteX178" fmla="*/ 235208 w 1295643"/>
                  <a:gd name="connsiteY178" fmla="*/ 1599570 h 2396328"/>
                  <a:gd name="connsiteX179" fmla="*/ 229007 w 1295643"/>
                  <a:gd name="connsiteY179" fmla="*/ 1545526 h 2396328"/>
                  <a:gd name="connsiteX180" fmla="*/ 221096 w 1295643"/>
                  <a:gd name="connsiteY180" fmla="*/ 1492828 h 2396328"/>
                  <a:gd name="connsiteX181" fmla="*/ 209335 w 1295643"/>
                  <a:gd name="connsiteY181" fmla="*/ 1441923 h 2396328"/>
                  <a:gd name="connsiteX182" fmla="*/ 193298 w 1295643"/>
                  <a:gd name="connsiteY182" fmla="*/ 1394607 h 2396328"/>
                  <a:gd name="connsiteX183" fmla="*/ 175551 w 1295643"/>
                  <a:gd name="connsiteY183" fmla="*/ 1349757 h 2396328"/>
                  <a:gd name="connsiteX184" fmla="*/ 154168 w 1295643"/>
                  <a:gd name="connsiteY184" fmla="*/ 1309616 h 2396328"/>
                  <a:gd name="connsiteX185" fmla="*/ 130220 w 1295643"/>
                  <a:gd name="connsiteY185" fmla="*/ 1274185 h 2396328"/>
                  <a:gd name="connsiteX186" fmla="*/ 53457 w 1295643"/>
                  <a:gd name="connsiteY186" fmla="*/ 1033789 h 2396328"/>
                  <a:gd name="connsiteX187" fmla="*/ 41055 w 1295643"/>
                  <a:gd name="connsiteY187" fmla="*/ 971672 h 2396328"/>
                  <a:gd name="connsiteX188" fmla="*/ 25018 w 1295643"/>
                  <a:gd name="connsiteY188" fmla="*/ 910004 h 2396328"/>
                  <a:gd name="connsiteX189" fmla="*/ 11547 w 1295643"/>
                  <a:gd name="connsiteY189" fmla="*/ 843178 h 2396328"/>
                  <a:gd name="connsiteX190" fmla="*/ 5346 w 1295643"/>
                  <a:gd name="connsiteY190" fmla="*/ 775006 h 2396328"/>
                  <a:gd name="connsiteX191" fmla="*/ 0 w 1295643"/>
                  <a:gd name="connsiteY191" fmla="*/ 703694 h 2396328"/>
                  <a:gd name="connsiteX192" fmla="*/ 0 w 1295643"/>
                  <a:gd name="connsiteY192" fmla="*/ 630813 h 2396328"/>
                  <a:gd name="connsiteX193" fmla="*/ 3635 w 1295643"/>
                  <a:gd name="connsiteY193" fmla="*/ 557260 h 2396328"/>
                  <a:gd name="connsiteX194" fmla="*/ 11547 w 1295643"/>
                  <a:gd name="connsiteY194" fmla="*/ 484379 h 2396328"/>
                  <a:gd name="connsiteX195" fmla="*/ 23307 w 1295643"/>
                  <a:gd name="connsiteY195" fmla="*/ 411722 h 2396328"/>
                  <a:gd name="connsiteX196" fmla="*/ 35709 w 1295643"/>
                  <a:gd name="connsiteY196" fmla="*/ 341532 h 2396328"/>
                  <a:gd name="connsiteX197" fmla="*/ 53457 w 1295643"/>
                  <a:gd name="connsiteY197" fmla="*/ 273360 h 2396328"/>
                  <a:gd name="connsiteX198" fmla="*/ 74839 w 1295643"/>
                  <a:gd name="connsiteY198" fmla="*/ 209225 h 2396328"/>
                  <a:gd name="connsiteX199" fmla="*/ 97077 w 1295643"/>
                  <a:gd name="connsiteY199" fmla="*/ 148453 h 2396328"/>
                  <a:gd name="connsiteX200" fmla="*/ 122950 w 1295643"/>
                  <a:gd name="connsiteY200" fmla="*/ 93512 h 2396328"/>
                  <a:gd name="connsiteX201" fmla="*/ 150533 w 1295643"/>
                  <a:gd name="connsiteY201" fmla="*/ 43504 h 2396328"/>
                  <a:gd name="connsiteX202" fmla="*/ 183676 w 1295643"/>
                  <a:gd name="connsiteY202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36488 w 1295643"/>
                  <a:gd name="connsiteY145" fmla="*/ 1427347 h 2396328"/>
                  <a:gd name="connsiteX146" fmla="*/ 515105 w 1295643"/>
                  <a:gd name="connsiteY146" fmla="*/ 1438559 h 2396328"/>
                  <a:gd name="connsiteX147" fmla="*/ 499069 w 1295643"/>
                  <a:gd name="connsiteY147" fmla="*/ 1452014 h 2396328"/>
                  <a:gd name="connsiteX148" fmla="*/ 473196 w 1295643"/>
                  <a:gd name="connsiteY148" fmla="*/ 1490810 h 2396328"/>
                  <a:gd name="connsiteX149" fmla="*/ 455234 w 1295643"/>
                  <a:gd name="connsiteY149" fmla="*/ 1532968 h 2396328"/>
                  <a:gd name="connsiteX150" fmla="*/ 441122 w 1295643"/>
                  <a:gd name="connsiteY150" fmla="*/ 1576921 h 2396328"/>
                  <a:gd name="connsiteX151" fmla="*/ 432997 w 1295643"/>
                  <a:gd name="connsiteY151" fmla="*/ 1621771 h 2396328"/>
                  <a:gd name="connsiteX152" fmla="*/ 429575 w 1295643"/>
                  <a:gd name="connsiteY152" fmla="*/ 1669088 h 2396328"/>
                  <a:gd name="connsiteX153" fmla="*/ 427651 w 1295643"/>
                  <a:gd name="connsiteY153" fmla="*/ 1716629 h 2396328"/>
                  <a:gd name="connsiteX154" fmla="*/ 429575 w 1295643"/>
                  <a:gd name="connsiteY154" fmla="*/ 1764169 h 2396328"/>
                  <a:gd name="connsiteX155" fmla="*/ 432997 w 1295643"/>
                  <a:gd name="connsiteY155" fmla="*/ 1812832 h 2396328"/>
                  <a:gd name="connsiteX156" fmla="*/ 437487 w 1295643"/>
                  <a:gd name="connsiteY156" fmla="*/ 1861045 h 2396328"/>
                  <a:gd name="connsiteX157" fmla="*/ 442833 w 1295643"/>
                  <a:gd name="connsiteY157" fmla="*/ 1908362 h 2396328"/>
                  <a:gd name="connsiteX158" fmla="*/ 443688 w 1295643"/>
                  <a:gd name="connsiteY158" fmla="*/ 1977879 h 2396328"/>
                  <a:gd name="connsiteX159" fmla="*/ 439197 w 1295643"/>
                  <a:gd name="connsiteY159" fmla="*/ 2047396 h 2396328"/>
                  <a:gd name="connsiteX160" fmla="*/ 431286 w 1295643"/>
                  <a:gd name="connsiteY160" fmla="*/ 2114223 h 2396328"/>
                  <a:gd name="connsiteX161" fmla="*/ 421450 w 1295643"/>
                  <a:gd name="connsiteY161" fmla="*/ 2179703 h 2396328"/>
                  <a:gd name="connsiteX162" fmla="*/ 409476 w 1295643"/>
                  <a:gd name="connsiteY162" fmla="*/ 2396328 h 2396328"/>
                  <a:gd name="connsiteX163" fmla="*/ 50891 w 1295643"/>
                  <a:gd name="connsiteY163" fmla="*/ 2396328 h 2396328"/>
                  <a:gd name="connsiteX164" fmla="*/ 91945 w 1295643"/>
                  <a:gd name="connsiteY164" fmla="*/ 2308198 h 2396328"/>
                  <a:gd name="connsiteX165" fmla="*/ 142622 w 1295643"/>
                  <a:gd name="connsiteY165" fmla="*/ 2208407 h 2396328"/>
                  <a:gd name="connsiteX166" fmla="*/ 160369 w 1295643"/>
                  <a:gd name="connsiteY166" fmla="*/ 2172303 h 2396328"/>
                  <a:gd name="connsiteX167" fmla="*/ 175551 w 1295643"/>
                  <a:gd name="connsiteY167" fmla="*/ 2132162 h 2396328"/>
                  <a:gd name="connsiteX168" fmla="*/ 189877 w 1295643"/>
                  <a:gd name="connsiteY168" fmla="*/ 2087537 h 2396328"/>
                  <a:gd name="connsiteX169" fmla="*/ 203134 w 1295643"/>
                  <a:gd name="connsiteY169" fmla="*/ 2039996 h 2396328"/>
                  <a:gd name="connsiteX170" fmla="*/ 213826 w 1295643"/>
                  <a:gd name="connsiteY170" fmla="*/ 1988643 h 2396328"/>
                  <a:gd name="connsiteX171" fmla="*/ 221951 w 1295643"/>
                  <a:gd name="connsiteY171" fmla="*/ 1936393 h 2396328"/>
                  <a:gd name="connsiteX172" fmla="*/ 229863 w 1295643"/>
                  <a:gd name="connsiteY172" fmla="*/ 1881676 h 2396328"/>
                  <a:gd name="connsiteX173" fmla="*/ 235208 w 1295643"/>
                  <a:gd name="connsiteY173" fmla="*/ 1826286 h 2396328"/>
                  <a:gd name="connsiteX174" fmla="*/ 239699 w 1295643"/>
                  <a:gd name="connsiteY174" fmla="*/ 1768654 h 2396328"/>
                  <a:gd name="connsiteX175" fmla="*/ 239699 w 1295643"/>
                  <a:gd name="connsiteY175" fmla="*/ 1711919 h 2396328"/>
                  <a:gd name="connsiteX176" fmla="*/ 239699 w 1295643"/>
                  <a:gd name="connsiteY176" fmla="*/ 1655857 h 2396328"/>
                  <a:gd name="connsiteX177" fmla="*/ 235208 w 1295643"/>
                  <a:gd name="connsiteY177" fmla="*/ 1599570 h 2396328"/>
                  <a:gd name="connsiteX178" fmla="*/ 229007 w 1295643"/>
                  <a:gd name="connsiteY178" fmla="*/ 1545526 h 2396328"/>
                  <a:gd name="connsiteX179" fmla="*/ 221096 w 1295643"/>
                  <a:gd name="connsiteY179" fmla="*/ 1492828 h 2396328"/>
                  <a:gd name="connsiteX180" fmla="*/ 209335 w 1295643"/>
                  <a:gd name="connsiteY180" fmla="*/ 1441923 h 2396328"/>
                  <a:gd name="connsiteX181" fmla="*/ 193298 w 1295643"/>
                  <a:gd name="connsiteY181" fmla="*/ 1394607 h 2396328"/>
                  <a:gd name="connsiteX182" fmla="*/ 175551 w 1295643"/>
                  <a:gd name="connsiteY182" fmla="*/ 1349757 h 2396328"/>
                  <a:gd name="connsiteX183" fmla="*/ 154168 w 1295643"/>
                  <a:gd name="connsiteY183" fmla="*/ 1309616 h 2396328"/>
                  <a:gd name="connsiteX184" fmla="*/ 130220 w 1295643"/>
                  <a:gd name="connsiteY184" fmla="*/ 1274185 h 2396328"/>
                  <a:gd name="connsiteX185" fmla="*/ 53457 w 1295643"/>
                  <a:gd name="connsiteY185" fmla="*/ 1033789 h 2396328"/>
                  <a:gd name="connsiteX186" fmla="*/ 41055 w 1295643"/>
                  <a:gd name="connsiteY186" fmla="*/ 971672 h 2396328"/>
                  <a:gd name="connsiteX187" fmla="*/ 25018 w 1295643"/>
                  <a:gd name="connsiteY187" fmla="*/ 910004 h 2396328"/>
                  <a:gd name="connsiteX188" fmla="*/ 11547 w 1295643"/>
                  <a:gd name="connsiteY188" fmla="*/ 843178 h 2396328"/>
                  <a:gd name="connsiteX189" fmla="*/ 5346 w 1295643"/>
                  <a:gd name="connsiteY189" fmla="*/ 775006 h 2396328"/>
                  <a:gd name="connsiteX190" fmla="*/ 0 w 1295643"/>
                  <a:gd name="connsiteY190" fmla="*/ 703694 h 2396328"/>
                  <a:gd name="connsiteX191" fmla="*/ 0 w 1295643"/>
                  <a:gd name="connsiteY191" fmla="*/ 630813 h 2396328"/>
                  <a:gd name="connsiteX192" fmla="*/ 3635 w 1295643"/>
                  <a:gd name="connsiteY192" fmla="*/ 557260 h 2396328"/>
                  <a:gd name="connsiteX193" fmla="*/ 11547 w 1295643"/>
                  <a:gd name="connsiteY193" fmla="*/ 484379 h 2396328"/>
                  <a:gd name="connsiteX194" fmla="*/ 23307 w 1295643"/>
                  <a:gd name="connsiteY194" fmla="*/ 411722 h 2396328"/>
                  <a:gd name="connsiteX195" fmla="*/ 35709 w 1295643"/>
                  <a:gd name="connsiteY195" fmla="*/ 341532 h 2396328"/>
                  <a:gd name="connsiteX196" fmla="*/ 53457 w 1295643"/>
                  <a:gd name="connsiteY196" fmla="*/ 273360 h 2396328"/>
                  <a:gd name="connsiteX197" fmla="*/ 74839 w 1295643"/>
                  <a:gd name="connsiteY197" fmla="*/ 209225 h 2396328"/>
                  <a:gd name="connsiteX198" fmla="*/ 97077 w 1295643"/>
                  <a:gd name="connsiteY198" fmla="*/ 148453 h 2396328"/>
                  <a:gd name="connsiteX199" fmla="*/ 122950 w 1295643"/>
                  <a:gd name="connsiteY199" fmla="*/ 93512 h 2396328"/>
                  <a:gd name="connsiteX200" fmla="*/ 150533 w 1295643"/>
                  <a:gd name="connsiteY200" fmla="*/ 43504 h 2396328"/>
                  <a:gd name="connsiteX201" fmla="*/ 183676 w 1295643"/>
                  <a:gd name="connsiteY201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5105 w 1295643"/>
                  <a:gd name="connsiteY145" fmla="*/ 1438559 h 2396328"/>
                  <a:gd name="connsiteX146" fmla="*/ 499069 w 1295643"/>
                  <a:gd name="connsiteY146" fmla="*/ 1452014 h 2396328"/>
                  <a:gd name="connsiteX147" fmla="*/ 473196 w 1295643"/>
                  <a:gd name="connsiteY147" fmla="*/ 1490810 h 2396328"/>
                  <a:gd name="connsiteX148" fmla="*/ 455234 w 1295643"/>
                  <a:gd name="connsiteY148" fmla="*/ 1532968 h 2396328"/>
                  <a:gd name="connsiteX149" fmla="*/ 441122 w 1295643"/>
                  <a:gd name="connsiteY149" fmla="*/ 1576921 h 2396328"/>
                  <a:gd name="connsiteX150" fmla="*/ 432997 w 1295643"/>
                  <a:gd name="connsiteY150" fmla="*/ 1621771 h 2396328"/>
                  <a:gd name="connsiteX151" fmla="*/ 429575 w 1295643"/>
                  <a:gd name="connsiteY151" fmla="*/ 1669088 h 2396328"/>
                  <a:gd name="connsiteX152" fmla="*/ 427651 w 1295643"/>
                  <a:gd name="connsiteY152" fmla="*/ 1716629 h 2396328"/>
                  <a:gd name="connsiteX153" fmla="*/ 429575 w 1295643"/>
                  <a:gd name="connsiteY153" fmla="*/ 1764169 h 2396328"/>
                  <a:gd name="connsiteX154" fmla="*/ 432997 w 1295643"/>
                  <a:gd name="connsiteY154" fmla="*/ 1812832 h 2396328"/>
                  <a:gd name="connsiteX155" fmla="*/ 437487 w 1295643"/>
                  <a:gd name="connsiteY155" fmla="*/ 1861045 h 2396328"/>
                  <a:gd name="connsiteX156" fmla="*/ 442833 w 1295643"/>
                  <a:gd name="connsiteY156" fmla="*/ 1908362 h 2396328"/>
                  <a:gd name="connsiteX157" fmla="*/ 443688 w 1295643"/>
                  <a:gd name="connsiteY157" fmla="*/ 1977879 h 2396328"/>
                  <a:gd name="connsiteX158" fmla="*/ 439197 w 1295643"/>
                  <a:gd name="connsiteY158" fmla="*/ 2047396 h 2396328"/>
                  <a:gd name="connsiteX159" fmla="*/ 431286 w 1295643"/>
                  <a:gd name="connsiteY159" fmla="*/ 2114223 h 2396328"/>
                  <a:gd name="connsiteX160" fmla="*/ 421450 w 1295643"/>
                  <a:gd name="connsiteY160" fmla="*/ 2179703 h 2396328"/>
                  <a:gd name="connsiteX161" fmla="*/ 409476 w 1295643"/>
                  <a:gd name="connsiteY161" fmla="*/ 2396328 h 2396328"/>
                  <a:gd name="connsiteX162" fmla="*/ 50891 w 1295643"/>
                  <a:gd name="connsiteY162" fmla="*/ 2396328 h 2396328"/>
                  <a:gd name="connsiteX163" fmla="*/ 91945 w 1295643"/>
                  <a:gd name="connsiteY163" fmla="*/ 2308198 h 2396328"/>
                  <a:gd name="connsiteX164" fmla="*/ 142622 w 1295643"/>
                  <a:gd name="connsiteY164" fmla="*/ 2208407 h 2396328"/>
                  <a:gd name="connsiteX165" fmla="*/ 160369 w 1295643"/>
                  <a:gd name="connsiteY165" fmla="*/ 2172303 h 2396328"/>
                  <a:gd name="connsiteX166" fmla="*/ 175551 w 1295643"/>
                  <a:gd name="connsiteY166" fmla="*/ 2132162 h 2396328"/>
                  <a:gd name="connsiteX167" fmla="*/ 189877 w 1295643"/>
                  <a:gd name="connsiteY167" fmla="*/ 2087537 h 2396328"/>
                  <a:gd name="connsiteX168" fmla="*/ 203134 w 1295643"/>
                  <a:gd name="connsiteY168" fmla="*/ 2039996 h 2396328"/>
                  <a:gd name="connsiteX169" fmla="*/ 213826 w 1295643"/>
                  <a:gd name="connsiteY169" fmla="*/ 1988643 h 2396328"/>
                  <a:gd name="connsiteX170" fmla="*/ 221951 w 1295643"/>
                  <a:gd name="connsiteY170" fmla="*/ 1936393 h 2396328"/>
                  <a:gd name="connsiteX171" fmla="*/ 229863 w 1295643"/>
                  <a:gd name="connsiteY171" fmla="*/ 1881676 h 2396328"/>
                  <a:gd name="connsiteX172" fmla="*/ 235208 w 1295643"/>
                  <a:gd name="connsiteY172" fmla="*/ 1826286 h 2396328"/>
                  <a:gd name="connsiteX173" fmla="*/ 239699 w 1295643"/>
                  <a:gd name="connsiteY173" fmla="*/ 1768654 h 2396328"/>
                  <a:gd name="connsiteX174" fmla="*/ 239699 w 1295643"/>
                  <a:gd name="connsiteY174" fmla="*/ 1711919 h 2396328"/>
                  <a:gd name="connsiteX175" fmla="*/ 239699 w 1295643"/>
                  <a:gd name="connsiteY175" fmla="*/ 1655857 h 2396328"/>
                  <a:gd name="connsiteX176" fmla="*/ 235208 w 1295643"/>
                  <a:gd name="connsiteY176" fmla="*/ 1599570 h 2396328"/>
                  <a:gd name="connsiteX177" fmla="*/ 229007 w 1295643"/>
                  <a:gd name="connsiteY177" fmla="*/ 1545526 h 2396328"/>
                  <a:gd name="connsiteX178" fmla="*/ 221096 w 1295643"/>
                  <a:gd name="connsiteY178" fmla="*/ 1492828 h 2396328"/>
                  <a:gd name="connsiteX179" fmla="*/ 209335 w 1295643"/>
                  <a:gd name="connsiteY179" fmla="*/ 1441923 h 2396328"/>
                  <a:gd name="connsiteX180" fmla="*/ 193298 w 1295643"/>
                  <a:gd name="connsiteY180" fmla="*/ 1394607 h 2396328"/>
                  <a:gd name="connsiteX181" fmla="*/ 175551 w 1295643"/>
                  <a:gd name="connsiteY181" fmla="*/ 1349757 h 2396328"/>
                  <a:gd name="connsiteX182" fmla="*/ 154168 w 1295643"/>
                  <a:gd name="connsiteY182" fmla="*/ 1309616 h 2396328"/>
                  <a:gd name="connsiteX183" fmla="*/ 130220 w 1295643"/>
                  <a:gd name="connsiteY183" fmla="*/ 1274185 h 2396328"/>
                  <a:gd name="connsiteX184" fmla="*/ 53457 w 1295643"/>
                  <a:gd name="connsiteY184" fmla="*/ 1033789 h 2396328"/>
                  <a:gd name="connsiteX185" fmla="*/ 41055 w 1295643"/>
                  <a:gd name="connsiteY185" fmla="*/ 971672 h 2396328"/>
                  <a:gd name="connsiteX186" fmla="*/ 25018 w 1295643"/>
                  <a:gd name="connsiteY186" fmla="*/ 910004 h 2396328"/>
                  <a:gd name="connsiteX187" fmla="*/ 11547 w 1295643"/>
                  <a:gd name="connsiteY187" fmla="*/ 843178 h 2396328"/>
                  <a:gd name="connsiteX188" fmla="*/ 5346 w 1295643"/>
                  <a:gd name="connsiteY188" fmla="*/ 775006 h 2396328"/>
                  <a:gd name="connsiteX189" fmla="*/ 0 w 1295643"/>
                  <a:gd name="connsiteY189" fmla="*/ 703694 h 2396328"/>
                  <a:gd name="connsiteX190" fmla="*/ 0 w 1295643"/>
                  <a:gd name="connsiteY190" fmla="*/ 630813 h 2396328"/>
                  <a:gd name="connsiteX191" fmla="*/ 3635 w 1295643"/>
                  <a:gd name="connsiteY191" fmla="*/ 557260 h 2396328"/>
                  <a:gd name="connsiteX192" fmla="*/ 11547 w 1295643"/>
                  <a:gd name="connsiteY192" fmla="*/ 484379 h 2396328"/>
                  <a:gd name="connsiteX193" fmla="*/ 23307 w 1295643"/>
                  <a:gd name="connsiteY193" fmla="*/ 411722 h 2396328"/>
                  <a:gd name="connsiteX194" fmla="*/ 35709 w 1295643"/>
                  <a:gd name="connsiteY194" fmla="*/ 341532 h 2396328"/>
                  <a:gd name="connsiteX195" fmla="*/ 53457 w 1295643"/>
                  <a:gd name="connsiteY195" fmla="*/ 273360 h 2396328"/>
                  <a:gd name="connsiteX196" fmla="*/ 74839 w 1295643"/>
                  <a:gd name="connsiteY196" fmla="*/ 209225 h 2396328"/>
                  <a:gd name="connsiteX197" fmla="*/ 97077 w 1295643"/>
                  <a:gd name="connsiteY197" fmla="*/ 148453 h 2396328"/>
                  <a:gd name="connsiteX198" fmla="*/ 122950 w 1295643"/>
                  <a:gd name="connsiteY198" fmla="*/ 93512 h 2396328"/>
                  <a:gd name="connsiteX199" fmla="*/ 150533 w 1295643"/>
                  <a:gd name="connsiteY199" fmla="*/ 43504 h 2396328"/>
                  <a:gd name="connsiteX200" fmla="*/ 183676 w 1295643"/>
                  <a:gd name="connsiteY200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499069 w 1295643"/>
                  <a:gd name="connsiteY145" fmla="*/ 1452014 h 2396328"/>
                  <a:gd name="connsiteX146" fmla="*/ 473196 w 1295643"/>
                  <a:gd name="connsiteY146" fmla="*/ 1490810 h 2396328"/>
                  <a:gd name="connsiteX147" fmla="*/ 455234 w 1295643"/>
                  <a:gd name="connsiteY147" fmla="*/ 1532968 h 2396328"/>
                  <a:gd name="connsiteX148" fmla="*/ 441122 w 1295643"/>
                  <a:gd name="connsiteY148" fmla="*/ 1576921 h 2396328"/>
                  <a:gd name="connsiteX149" fmla="*/ 432997 w 1295643"/>
                  <a:gd name="connsiteY149" fmla="*/ 1621771 h 2396328"/>
                  <a:gd name="connsiteX150" fmla="*/ 429575 w 1295643"/>
                  <a:gd name="connsiteY150" fmla="*/ 1669088 h 2396328"/>
                  <a:gd name="connsiteX151" fmla="*/ 427651 w 1295643"/>
                  <a:gd name="connsiteY151" fmla="*/ 1716629 h 2396328"/>
                  <a:gd name="connsiteX152" fmla="*/ 429575 w 1295643"/>
                  <a:gd name="connsiteY152" fmla="*/ 1764169 h 2396328"/>
                  <a:gd name="connsiteX153" fmla="*/ 432997 w 1295643"/>
                  <a:gd name="connsiteY153" fmla="*/ 1812832 h 2396328"/>
                  <a:gd name="connsiteX154" fmla="*/ 437487 w 1295643"/>
                  <a:gd name="connsiteY154" fmla="*/ 1861045 h 2396328"/>
                  <a:gd name="connsiteX155" fmla="*/ 442833 w 1295643"/>
                  <a:gd name="connsiteY155" fmla="*/ 1908362 h 2396328"/>
                  <a:gd name="connsiteX156" fmla="*/ 443688 w 1295643"/>
                  <a:gd name="connsiteY156" fmla="*/ 1977879 h 2396328"/>
                  <a:gd name="connsiteX157" fmla="*/ 439197 w 1295643"/>
                  <a:gd name="connsiteY157" fmla="*/ 2047396 h 2396328"/>
                  <a:gd name="connsiteX158" fmla="*/ 431286 w 1295643"/>
                  <a:gd name="connsiteY158" fmla="*/ 2114223 h 2396328"/>
                  <a:gd name="connsiteX159" fmla="*/ 421450 w 1295643"/>
                  <a:gd name="connsiteY159" fmla="*/ 2179703 h 2396328"/>
                  <a:gd name="connsiteX160" fmla="*/ 409476 w 1295643"/>
                  <a:gd name="connsiteY160" fmla="*/ 2396328 h 2396328"/>
                  <a:gd name="connsiteX161" fmla="*/ 50891 w 1295643"/>
                  <a:gd name="connsiteY161" fmla="*/ 2396328 h 2396328"/>
                  <a:gd name="connsiteX162" fmla="*/ 91945 w 1295643"/>
                  <a:gd name="connsiteY162" fmla="*/ 2308198 h 2396328"/>
                  <a:gd name="connsiteX163" fmla="*/ 142622 w 1295643"/>
                  <a:gd name="connsiteY163" fmla="*/ 2208407 h 2396328"/>
                  <a:gd name="connsiteX164" fmla="*/ 160369 w 1295643"/>
                  <a:gd name="connsiteY164" fmla="*/ 2172303 h 2396328"/>
                  <a:gd name="connsiteX165" fmla="*/ 175551 w 1295643"/>
                  <a:gd name="connsiteY165" fmla="*/ 2132162 h 2396328"/>
                  <a:gd name="connsiteX166" fmla="*/ 189877 w 1295643"/>
                  <a:gd name="connsiteY166" fmla="*/ 2087537 h 2396328"/>
                  <a:gd name="connsiteX167" fmla="*/ 203134 w 1295643"/>
                  <a:gd name="connsiteY167" fmla="*/ 2039996 h 2396328"/>
                  <a:gd name="connsiteX168" fmla="*/ 213826 w 1295643"/>
                  <a:gd name="connsiteY168" fmla="*/ 1988643 h 2396328"/>
                  <a:gd name="connsiteX169" fmla="*/ 221951 w 1295643"/>
                  <a:gd name="connsiteY169" fmla="*/ 1936393 h 2396328"/>
                  <a:gd name="connsiteX170" fmla="*/ 229863 w 1295643"/>
                  <a:gd name="connsiteY170" fmla="*/ 1881676 h 2396328"/>
                  <a:gd name="connsiteX171" fmla="*/ 235208 w 1295643"/>
                  <a:gd name="connsiteY171" fmla="*/ 1826286 h 2396328"/>
                  <a:gd name="connsiteX172" fmla="*/ 239699 w 1295643"/>
                  <a:gd name="connsiteY172" fmla="*/ 1768654 h 2396328"/>
                  <a:gd name="connsiteX173" fmla="*/ 239699 w 1295643"/>
                  <a:gd name="connsiteY173" fmla="*/ 1711919 h 2396328"/>
                  <a:gd name="connsiteX174" fmla="*/ 239699 w 1295643"/>
                  <a:gd name="connsiteY174" fmla="*/ 1655857 h 2396328"/>
                  <a:gd name="connsiteX175" fmla="*/ 235208 w 1295643"/>
                  <a:gd name="connsiteY175" fmla="*/ 1599570 h 2396328"/>
                  <a:gd name="connsiteX176" fmla="*/ 229007 w 1295643"/>
                  <a:gd name="connsiteY176" fmla="*/ 1545526 h 2396328"/>
                  <a:gd name="connsiteX177" fmla="*/ 221096 w 1295643"/>
                  <a:gd name="connsiteY177" fmla="*/ 1492828 h 2396328"/>
                  <a:gd name="connsiteX178" fmla="*/ 209335 w 1295643"/>
                  <a:gd name="connsiteY178" fmla="*/ 1441923 h 2396328"/>
                  <a:gd name="connsiteX179" fmla="*/ 193298 w 1295643"/>
                  <a:gd name="connsiteY179" fmla="*/ 1394607 h 2396328"/>
                  <a:gd name="connsiteX180" fmla="*/ 175551 w 1295643"/>
                  <a:gd name="connsiteY180" fmla="*/ 1349757 h 2396328"/>
                  <a:gd name="connsiteX181" fmla="*/ 154168 w 1295643"/>
                  <a:gd name="connsiteY181" fmla="*/ 1309616 h 2396328"/>
                  <a:gd name="connsiteX182" fmla="*/ 130220 w 1295643"/>
                  <a:gd name="connsiteY182" fmla="*/ 1274185 h 2396328"/>
                  <a:gd name="connsiteX183" fmla="*/ 53457 w 1295643"/>
                  <a:gd name="connsiteY183" fmla="*/ 1033789 h 2396328"/>
                  <a:gd name="connsiteX184" fmla="*/ 41055 w 1295643"/>
                  <a:gd name="connsiteY184" fmla="*/ 971672 h 2396328"/>
                  <a:gd name="connsiteX185" fmla="*/ 25018 w 1295643"/>
                  <a:gd name="connsiteY185" fmla="*/ 910004 h 2396328"/>
                  <a:gd name="connsiteX186" fmla="*/ 11547 w 1295643"/>
                  <a:gd name="connsiteY186" fmla="*/ 843178 h 2396328"/>
                  <a:gd name="connsiteX187" fmla="*/ 5346 w 1295643"/>
                  <a:gd name="connsiteY187" fmla="*/ 775006 h 2396328"/>
                  <a:gd name="connsiteX188" fmla="*/ 0 w 1295643"/>
                  <a:gd name="connsiteY188" fmla="*/ 703694 h 2396328"/>
                  <a:gd name="connsiteX189" fmla="*/ 0 w 1295643"/>
                  <a:gd name="connsiteY189" fmla="*/ 630813 h 2396328"/>
                  <a:gd name="connsiteX190" fmla="*/ 3635 w 1295643"/>
                  <a:gd name="connsiteY190" fmla="*/ 557260 h 2396328"/>
                  <a:gd name="connsiteX191" fmla="*/ 11547 w 1295643"/>
                  <a:gd name="connsiteY191" fmla="*/ 484379 h 2396328"/>
                  <a:gd name="connsiteX192" fmla="*/ 23307 w 1295643"/>
                  <a:gd name="connsiteY192" fmla="*/ 411722 h 2396328"/>
                  <a:gd name="connsiteX193" fmla="*/ 35709 w 1295643"/>
                  <a:gd name="connsiteY193" fmla="*/ 341532 h 2396328"/>
                  <a:gd name="connsiteX194" fmla="*/ 53457 w 1295643"/>
                  <a:gd name="connsiteY194" fmla="*/ 273360 h 2396328"/>
                  <a:gd name="connsiteX195" fmla="*/ 74839 w 1295643"/>
                  <a:gd name="connsiteY195" fmla="*/ 209225 h 2396328"/>
                  <a:gd name="connsiteX196" fmla="*/ 97077 w 1295643"/>
                  <a:gd name="connsiteY196" fmla="*/ 148453 h 2396328"/>
                  <a:gd name="connsiteX197" fmla="*/ 122950 w 1295643"/>
                  <a:gd name="connsiteY197" fmla="*/ 93512 h 2396328"/>
                  <a:gd name="connsiteX198" fmla="*/ 150533 w 1295643"/>
                  <a:gd name="connsiteY198" fmla="*/ 43504 h 2396328"/>
                  <a:gd name="connsiteX199" fmla="*/ 183676 w 1295643"/>
                  <a:gd name="connsiteY199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499069 w 1295643"/>
                  <a:gd name="connsiteY144" fmla="*/ 1452014 h 2396328"/>
                  <a:gd name="connsiteX145" fmla="*/ 473196 w 1295643"/>
                  <a:gd name="connsiteY145" fmla="*/ 1490810 h 2396328"/>
                  <a:gd name="connsiteX146" fmla="*/ 455234 w 1295643"/>
                  <a:gd name="connsiteY146" fmla="*/ 1532968 h 2396328"/>
                  <a:gd name="connsiteX147" fmla="*/ 441122 w 1295643"/>
                  <a:gd name="connsiteY147" fmla="*/ 1576921 h 2396328"/>
                  <a:gd name="connsiteX148" fmla="*/ 432997 w 1295643"/>
                  <a:gd name="connsiteY148" fmla="*/ 1621771 h 2396328"/>
                  <a:gd name="connsiteX149" fmla="*/ 429575 w 1295643"/>
                  <a:gd name="connsiteY149" fmla="*/ 1669088 h 2396328"/>
                  <a:gd name="connsiteX150" fmla="*/ 427651 w 1295643"/>
                  <a:gd name="connsiteY150" fmla="*/ 1716629 h 2396328"/>
                  <a:gd name="connsiteX151" fmla="*/ 429575 w 1295643"/>
                  <a:gd name="connsiteY151" fmla="*/ 1764169 h 2396328"/>
                  <a:gd name="connsiteX152" fmla="*/ 432997 w 1295643"/>
                  <a:gd name="connsiteY152" fmla="*/ 1812832 h 2396328"/>
                  <a:gd name="connsiteX153" fmla="*/ 437487 w 1295643"/>
                  <a:gd name="connsiteY153" fmla="*/ 1861045 h 2396328"/>
                  <a:gd name="connsiteX154" fmla="*/ 442833 w 1295643"/>
                  <a:gd name="connsiteY154" fmla="*/ 1908362 h 2396328"/>
                  <a:gd name="connsiteX155" fmla="*/ 443688 w 1295643"/>
                  <a:gd name="connsiteY155" fmla="*/ 1977879 h 2396328"/>
                  <a:gd name="connsiteX156" fmla="*/ 439197 w 1295643"/>
                  <a:gd name="connsiteY156" fmla="*/ 2047396 h 2396328"/>
                  <a:gd name="connsiteX157" fmla="*/ 431286 w 1295643"/>
                  <a:gd name="connsiteY157" fmla="*/ 2114223 h 2396328"/>
                  <a:gd name="connsiteX158" fmla="*/ 421450 w 1295643"/>
                  <a:gd name="connsiteY158" fmla="*/ 2179703 h 2396328"/>
                  <a:gd name="connsiteX159" fmla="*/ 409476 w 1295643"/>
                  <a:gd name="connsiteY159" fmla="*/ 2396328 h 2396328"/>
                  <a:gd name="connsiteX160" fmla="*/ 50891 w 1295643"/>
                  <a:gd name="connsiteY160" fmla="*/ 2396328 h 2396328"/>
                  <a:gd name="connsiteX161" fmla="*/ 91945 w 1295643"/>
                  <a:gd name="connsiteY161" fmla="*/ 2308198 h 2396328"/>
                  <a:gd name="connsiteX162" fmla="*/ 142622 w 1295643"/>
                  <a:gd name="connsiteY162" fmla="*/ 2208407 h 2396328"/>
                  <a:gd name="connsiteX163" fmla="*/ 160369 w 1295643"/>
                  <a:gd name="connsiteY163" fmla="*/ 2172303 h 2396328"/>
                  <a:gd name="connsiteX164" fmla="*/ 175551 w 1295643"/>
                  <a:gd name="connsiteY164" fmla="*/ 2132162 h 2396328"/>
                  <a:gd name="connsiteX165" fmla="*/ 189877 w 1295643"/>
                  <a:gd name="connsiteY165" fmla="*/ 2087537 h 2396328"/>
                  <a:gd name="connsiteX166" fmla="*/ 203134 w 1295643"/>
                  <a:gd name="connsiteY166" fmla="*/ 2039996 h 2396328"/>
                  <a:gd name="connsiteX167" fmla="*/ 213826 w 1295643"/>
                  <a:gd name="connsiteY167" fmla="*/ 1988643 h 2396328"/>
                  <a:gd name="connsiteX168" fmla="*/ 221951 w 1295643"/>
                  <a:gd name="connsiteY168" fmla="*/ 1936393 h 2396328"/>
                  <a:gd name="connsiteX169" fmla="*/ 229863 w 1295643"/>
                  <a:gd name="connsiteY169" fmla="*/ 1881676 h 2396328"/>
                  <a:gd name="connsiteX170" fmla="*/ 235208 w 1295643"/>
                  <a:gd name="connsiteY170" fmla="*/ 1826286 h 2396328"/>
                  <a:gd name="connsiteX171" fmla="*/ 239699 w 1295643"/>
                  <a:gd name="connsiteY171" fmla="*/ 1768654 h 2396328"/>
                  <a:gd name="connsiteX172" fmla="*/ 239699 w 1295643"/>
                  <a:gd name="connsiteY172" fmla="*/ 1711919 h 2396328"/>
                  <a:gd name="connsiteX173" fmla="*/ 239699 w 1295643"/>
                  <a:gd name="connsiteY173" fmla="*/ 1655857 h 2396328"/>
                  <a:gd name="connsiteX174" fmla="*/ 235208 w 1295643"/>
                  <a:gd name="connsiteY174" fmla="*/ 1599570 h 2396328"/>
                  <a:gd name="connsiteX175" fmla="*/ 229007 w 1295643"/>
                  <a:gd name="connsiteY175" fmla="*/ 1545526 h 2396328"/>
                  <a:gd name="connsiteX176" fmla="*/ 221096 w 1295643"/>
                  <a:gd name="connsiteY176" fmla="*/ 1492828 h 2396328"/>
                  <a:gd name="connsiteX177" fmla="*/ 209335 w 1295643"/>
                  <a:gd name="connsiteY177" fmla="*/ 1441923 h 2396328"/>
                  <a:gd name="connsiteX178" fmla="*/ 193298 w 1295643"/>
                  <a:gd name="connsiteY178" fmla="*/ 1394607 h 2396328"/>
                  <a:gd name="connsiteX179" fmla="*/ 175551 w 1295643"/>
                  <a:gd name="connsiteY179" fmla="*/ 1349757 h 2396328"/>
                  <a:gd name="connsiteX180" fmla="*/ 154168 w 1295643"/>
                  <a:gd name="connsiteY180" fmla="*/ 1309616 h 2396328"/>
                  <a:gd name="connsiteX181" fmla="*/ 130220 w 1295643"/>
                  <a:gd name="connsiteY181" fmla="*/ 1274185 h 2396328"/>
                  <a:gd name="connsiteX182" fmla="*/ 53457 w 1295643"/>
                  <a:gd name="connsiteY182" fmla="*/ 1033789 h 2396328"/>
                  <a:gd name="connsiteX183" fmla="*/ 41055 w 1295643"/>
                  <a:gd name="connsiteY183" fmla="*/ 971672 h 2396328"/>
                  <a:gd name="connsiteX184" fmla="*/ 25018 w 1295643"/>
                  <a:gd name="connsiteY184" fmla="*/ 910004 h 2396328"/>
                  <a:gd name="connsiteX185" fmla="*/ 11547 w 1295643"/>
                  <a:gd name="connsiteY185" fmla="*/ 843178 h 2396328"/>
                  <a:gd name="connsiteX186" fmla="*/ 5346 w 1295643"/>
                  <a:gd name="connsiteY186" fmla="*/ 775006 h 2396328"/>
                  <a:gd name="connsiteX187" fmla="*/ 0 w 1295643"/>
                  <a:gd name="connsiteY187" fmla="*/ 703694 h 2396328"/>
                  <a:gd name="connsiteX188" fmla="*/ 0 w 1295643"/>
                  <a:gd name="connsiteY188" fmla="*/ 630813 h 2396328"/>
                  <a:gd name="connsiteX189" fmla="*/ 3635 w 1295643"/>
                  <a:gd name="connsiteY189" fmla="*/ 557260 h 2396328"/>
                  <a:gd name="connsiteX190" fmla="*/ 11547 w 1295643"/>
                  <a:gd name="connsiteY190" fmla="*/ 484379 h 2396328"/>
                  <a:gd name="connsiteX191" fmla="*/ 23307 w 1295643"/>
                  <a:gd name="connsiteY191" fmla="*/ 411722 h 2396328"/>
                  <a:gd name="connsiteX192" fmla="*/ 35709 w 1295643"/>
                  <a:gd name="connsiteY192" fmla="*/ 341532 h 2396328"/>
                  <a:gd name="connsiteX193" fmla="*/ 53457 w 1295643"/>
                  <a:gd name="connsiteY193" fmla="*/ 273360 h 2396328"/>
                  <a:gd name="connsiteX194" fmla="*/ 74839 w 1295643"/>
                  <a:gd name="connsiteY194" fmla="*/ 209225 h 2396328"/>
                  <a:gd name="connsiteX195" fmla="*/ 97077 w 1295643"/>
                  <a:gd name="connsiteY195" fmla="*/ 148453 h 2396328"/>
                  <a:gd name="connsiteX196" fmla="*/ 122950 w 1295643"/>
                  <a:gd name="connsiteY196" fmla="*/ 93512 h 2396328"/>
                  <a:gd name="connsiteX197" fmla="*/ 150533 w 1295643"/>
                  <a:gd name="connsiteY197" fmla="*/ 43504 h 2396328"/>
                  <a:gd name="connsiteX198" fmla="*/ 183676 w 1295643"/>
                  <a:gd name="connsiteY198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99069 w 1295643"/>
                  <a:gd name="connsiteY143" fmla="*/ 1452014 h 2396328"/>
                  <a:gd name="connsiteX144" fmla="*/ 473196 w 1295643"/>
                  <a:gd name="connsiteY144" fmla="*/ 1490810 h 2396328"/>
                  <a:gd name="connsiteX145" fmla="*/ 455234 w 1295643"/>
                  <a:gd name="connsiteY145" fmla="*/ 1532968 h 2396328"/>
                  <a:gd name="connsiteX146" fmla="*/ 441122 w 1295643"/>
                  <a:gd name="connsiteY146" fmla="*/ 1576921 h 2396328"/>
                  <a:gd name="connsiteX147" fmla="*/ 432997 w 1295643"/>
                  <a:gd name="connsiteY147" fmla="*/ 1621771 h 2396328"/>
                  <a:gd name="connsiteX148" fmla="*/ 429575 w 1295643"/>
                  <a:gd name="connsiteY148" fmla="*/ 1669088 h 2396328"/>
                  <a:gd name="connsiteX149" fmla="*/ 427651 w 1295643"/>
                  <a:gd name="connsiteY149" fmla="*/ 1716629 h 2396328"/>
                  <a:gd name="connsiteX150" fmla="*/ 429575 w 1295643"/>
                  <a:gd name="connsiteY150" fmla="*/ 1764169 h 2396328"/>
                  <a:gd name="connsiteX151" fmla="*/ 432997 w 1295643"/>
                  <a:gd name="connsiteY151" fmla="*/ 1812832 h 2396328"/>
                  <a:gd name="connsiteX152" fmla="*/ 437487 w 1295643"/>
                  <a:gd name="connsiteY152" fmla="*/ 1861045 h 2396328"/>
                  <a:gd name="connsiteX153" fmla="*/ 442833 w 1295643"/>
                  <a:gd name="connsiteY153" fmla="*/ 1908362 h 2396328"/>
                  <a:gd name="connsiteX154" fmla="*/ 443688 w 1295643"/>
                  <a:gd name="connsiteY154" fmla="*/ 1977879 h 2396328"/>
                  <a:gd name="connsiteX155" fmla="*/ 439197 w 1295643"/>
                  <a:gd name="connsiteY155" fmla="*/ 2047396 h 2396328"/>
                  <a:gd name="connsiteX156" fmla="*/ 431286 w 1295643"/>
                  <a:gd name="connsiteY156" fmla="*/ 2114223 h 2396328"/>
                  <a:gd name="connsiteX157" fmla="*/ 421450 w 1295643"/>
                  <a:gd name="connsiteY157" fmla="*/ 2179703 h 2396328"/>
                  <a:gd name="connsiteX158" fmla="*/ 409476 w 1295643"/>
                  <a:gd name="connsiteY158" fmla="*/ 2396328 h 2396328"/>
                  <a:gd name="connsiteX159" fmla="*/ 50891 w 1295643"/>
                  <a:gd name="connsiteY159" fmla="*/ 2396328 h 2396328"/>
                  <a:gd name="connsiteX160" fmla="*/ 91945 w 1295643"/>
                  <a:gd name="connsiteY160" fmla="*/ 2308198 h 2396328"/>
                  <a:gd name="connsiteX161" fmla="*/ 142622 w 1295643"/>
                  <a:gd name="connsiteY161" fmla="*/ 2208407 h 2396328"/>
                  <a:gd name="connsiteX162" fmla="*/ 160369 w 1295643"/>
                  <a:gd name="connsiteY162" fmla="*/ 2172303 h 2396328"/>
                  <a:gd name="connsiteX163" fmla="*/ 175551 w 1295643"/>
                  <a:gd name="connsiteY163" fmla="*/ 2132162 h 2396328"/>
                  <a:gd name="connsiteX164" fmla="*/ 189877 w 1295643"/>
                  <a:gd name="connsiteY164" fmla="*/ 2087537 h 2396328"/>
                  <a:gd name="connsiteX165" fmla="*/ 203134 w 1295643"/>
                  <a:gd name="connsiteY165" fmla="*/ 2039996 h 2396328"/>
                  <a:gd name="connsiteX166" fmla="*/ 213826 w 1295643"/>
                  <a:gd name="connsiteY166" fmla="*/ 1988643 h 2396328"/>
                  <a:gd name="connsiteX167" fmla="*/ 221951 w 1295643"/>
                  <a:gd name="connsiteY167" fmla="*/ 1936393 h 2396328"/>
                  <a:gd name="connsiteX168" fmla="*/ 229863 w 1295643"/>
                  <a:gd name="connsiteY168" fmla="*/ 1881676 h 2396328"/>
                  <a:gd name="connsiteX169" fmla="*/ 235208 w 1295643"/>
                  <a:gd name="connsiteY169" fmla="*/ 1826286 h 2396328"/>
                  <a:gd name="connsiteX170" fmla="*/ 239699 w 1295643"/>
                  <a:gd name="connsiteY170" fmla="*/ 1768654 h 2396328"/>
                  <a:gd name="connsiteX171" fmla="*/ 239699 w 1295643"/>
                  <a:gd name="connsiteY171" fmla="*/ 1711919 h 2396328"/>
                  <a:gd name="connsiteX172" fmla="*/ 239699 w 1295643"/>
                  <a:gd name="connsiteY172" fmla="*/ 1655857 h 2396328"/>
                  <a:gd name="connsiteX173" fmla="*/ 235208 w 1295643"/>
                  <a:gd name="connsiteY173" fmla="*/ 1599570 h 2396328"/>
                  <a:gd name="connsiteX174" fmla="*/ 229007 w 1295643"/>
                  <a:gd name="connsiteY174" fmla="*/ 1545526 h 2396328"/>
                  <a:gd name="connsiteX175" fmla="*/ 221096 w 1295643"/>
                  <a:gd name="connsiteY175" fmla="*/ 1492828 h 2396328"/>
                  <a:gd name="connsiteX176" fmla="*/ 209335 w 1295643"/>
                  <a:gd name="connsiteY176" fmla="*/ 1441923 h 2396328"/>
                  <a:gd name="connsiteX177" fmla="*/ 193298 w 1295643"/>
                  <a:gd name="connsiteY177" fmla="*/ 1394607 h 2396328"/>
                  <a:gd name="connsiteX178" fmla="*/ 175551 w 1295643"/>
                  <a:gd name="connsiteY178" fmla="*/ 1349757 h 2396328"/>
                  <a:gd name="connsiteX179" fmla="*/ 154168 w 1295643"/>
                  <a:gd name="connsiteY179" fmla="*/ 1309616 h 2396328"/>
                  <a:gd name="connsiteX180" fmla="*/ 130220 w 1295643"/>
                  <a:gd name="connsiteY180" fmla="*/ 1274185 h 2396328"/>
                  <a:gd name="connsiteX181" fmla="*/ 53457 w 1295643"/>
                  <a:gd name="connsiteY181" fmla="*/ 1033789 h 2396328"/>
                  <a:gd name="connsiteX182" fmla="*/ 41055 w 1295643"/>
                  <a:gd name="connsiteY182" fmla="*/ 971672 h 2396328"/>
                  <a:gd name="connsiteX183" fmla="*/ 25018 w 1295643"/>
                  <a:gd name="connsiteY183" fmla="*/ 910004 h 2396328"/>
                  <a:gd name="connsiteX184" fmla="*/ 11547 w 1295643"/>
                  <a:gd name="connsiteY184" fmla="*/ 843178 h 2396328"/>
                  <a:gd name="connsiteX185" fmla="*/ 5346 w 1295643"/>
                  <a:gd name="connsiteY185" fmla="*/ 775006 h 2396328"/>
                  <a:gd name="connsiteX186" fmla="*/ 0 w 1295643"/>
                  <a:gd name="connsiteY186" fmla="*/ 703694 h 2396328"/>
                  <a:gd name="connsiteX187" fmla="*/ 0 w 1295643"/>
                  <a:gd name="connsiteY187" fmla="*/ 630813 h 2396328"/>
                  <a:gd name="connsiteX188" fmla="*/ 3635 w 1295643"/>
                  <a:gd name="connsiteY188" fmla="*/ 557260 h 2396328"/>
                  <a:gd name="connsiteX189" fmla="*/ 11547 w 1295643"/>
                  <a:gd name="connsiteY189" fmla="*/ 484379 h 2396328"/>
                  <a:gd name="connsiteX190" fmla="*/ 23307 w 1295643"/>
                  <a:gd name="connsiteY190" fmla="*/ 411722 h 2396328"/>
                  <a:gd name="connsiteX191" fmla="*/ 35709 w 1295643"/>
                  <a:gd name="connsiteY191" fmla="*/ 341532 h 2396328"/>
                  <a:gd name="connsiteX192" fmla="*/ 53457 w 1295643"/>
                  <a:gd name="connsiteY192" fmla="*/ 273360 h 2396328"/>
                  <a:gd name="connsiteX193" fmla="*/ 74839 w 1295643"/>
                  <a:gd name="connsiteY193" fmla="*/ 209225 h 2396328"/>
                  <a:gd name="connsiteX194" fmla="*/ 97077 w 1295643"/>
                  <a:gd name="connsiteY194" fmla="*/ 148453 h 2396328"/>
                  <a:gd name="connsiteX195" fmla="*/ 122950 w 1295643"/>
                  <a:gd name="connsiteY195" fmla="*/ 93512 h 2396328"/>
                  <a:gd name="connsiteX196" fmla="*/ 150533 w 1295643"/>
                  <a:gd name="connsiteY196" fmla="*/ 43504 h 2396328"/>
                  <a:gd name="connsiteX197" fmla="*/ 183676 w 1295643"/>
                  <a:gd name="connsiteY197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73196 w 1295643"/>
                  <a:gd name="connsiteY143" fmla="*/ 1490810 h 2396328"/>
                  <a:gd name="connsiteX144" fmla="*/ 455234 w 1295643"/>
                  <a:gd name="connsiteY144" fmla="*/ 1532968 h 2396328"/>
                  <a:gd name="connsiteX145" fmla="*/ 441122 w 1295643"/>
                  <a:gd name="connsiteY145" fmla="*/ 1576921 h 2396328"/>
                  <a:gd name="connsiteX146" fmla="*/ 432997 w 1295643"/>
                  <a:gd name="connsiteY146" fmla="*/ 1621771 h 2396328"/>
                  <a:gd name="connsiteX147" fmla="*/ 429575 w 1295643"/>
                  <a:gd name="connsiteY147" fmla="*/ 1669088 h 2396328"/>
                  <a:gd name="connsiteX148" fmla="*/ 427651 w 1295643"/>
                  <a:gd name="connsiteY148" fmla="*/ 1716629 h 2396328"/>
                  <a:gd name="connsiteX149" fmla="*/ 429575 w 1295643"/>
                  <a:gd name="connsiteY149" fmla="*/ 1764169 h 2396328"/>
                  <a:gd name="connsiteX150" fmla="*/ 432997 w 1295643"/>
                  <a:gd name="connsiteY150" fmla="*/ 1812832 h 2396328"/>
                  <a:gd name="connsiteX151" fmla="*/ 437487 w 1295643"/>
                  <a:gd name="connsiteY151" fmla="*/ 1861045 h 2396328"/>
                  <a:gd name="connsiteX152" fmla="*/ 442833 w 1295643"/>
                  <a:gd name="connsiteY152" fmla="*/ 1908362 h 2396328"/>
                  <a:gd name="connsiteX153" fmla="*/ 443688 w 1295643"/>
                  <a:gd name="connsiteY153" fmla="*/ 1977879 h 2396328"/>
                  <a:gd name="connsiteX154" fmla="*/ 439197 w 1295643"/>
                  <a:gd name="connsiteY154" fmla="*/ 2047396 h 2396328"/>
                  <a:gd name="connsiteX155" fmla="*/ 431286 w 1295643"/>
                  <a:gd name="connsiteY155" fmla="*/ 2114223 h 2396328"/>
                  <a:gd name="connsiteX156" fmla="*/ 421450 w 1295643"/>
                  <a:gd name="connsiteY156" fmla="*/ 2179703 h 2396328"/>
                  <a:gd name="connsiteX157" fmla="*/ 409476 w 1295643"/>
                  <a:gd name="connsiteY157" fmla="*/ 2396328 h 2396328"/>
                  <a:gd name="connsiteX158" fmla="*/ 50891 w 1295643"/>
                  <a:gd name="connsiteY158" fmla="*/ 2396328 h 2396328"/>
                  <a:gd name="connsiteX159" fmla="*/ 91945 w 1295643"/>
                  <a:gd name="connsiteY159" fmla="*/ 2308198 h 2396328"/>
                  <a:gd name="connsiteX160" fmla="*/ 142622 w 1295643"/>
                  <a:gd name="connsiteY160" fmla="*/ 2208407 h 2396328"/>
                  <a:gd name="connsiteX161" fmla="*/ 160369 w 1295643"/>
                  <a:gd name="connsiteY161" fmla="*/ 2172303 h 2396328"/>
                  <a:gd name="connsiteX162" fmla="*/ 175551 w 1295643"/>
                  <a:gd name="connsiteY162" fmla="*/ 2132162 h 2396328"/>
                  <a:gd name="connsiteX163" fmla="*/ 189877 w 1295643"/>
                  <a:gd name="connsiteY163" fmla="*/ 2087537 h 2396328"/>
                  <a:gd name="connsiteX164" fmla="*/ 203134 w 1295643"/>
                  <a:gd name="connsiteY164" fmla="*/ 2039996 h 2396328"/>
                  <a:gd name="connsiteX165" fmla="*/ 213826 w 1295643"/>
                  <a:gd name="connsiteY165" fmla="*/ 1988643 h 2396328"/>
                  <a:gd name="connsiteX166" fmla="*/ 221951 w 1295643"/>
                  <a:gd name="connsiteY166" fmla="*/ 1936393 h 2396328"/>
                  <a:gd name="connsiteX167" fmla="*/ 229863 w 1295643"/>
                  <a:gd name="connsiteY167" fmla="*/ 1881676 h 2396328"/>
                  <a:gd name="connsiteX168" fmla="*/ 235208 w 1295643"/>
                  <a:gd name="connsiteY168" fmla="*/ 1826286 h 2396328"/>
                  <a:gd name="connsiteX169" fmla="*/ 239699 w 1295643"/>
                  <a:gd name="connsiteY169" fmla="*/ 1768654 h 2396328"/>
                  <a:gd name="connsiteX170" fmla="*/ 239699 w 1295643"/>
                  <a:gd name="connsiteY170" fmla="*/ 1711919 h 2396328"/>
                  <a:gd name="connsiteX171" fmla="*/ 239699 w 1295643"/>
                  <a:gd name="connsiteY171" fmla="*/ 1655857 h 2396328"/>
                  <a:gd name="connsiteX172" fmla="*/ 235208 w 1295643"/>
                  <a:gd name="connsiteY172" fmla="*/ 1599570 h 2396328"/>
                  <a:gd name="connsiteX173" fmla="*/ 229007 w 1295643"/>
                  <a:gd name="connsiteY173" fmla="*/ 1545526 h 2396328"/>
                  <a:gd name="connsiteX174" fmla="*/ 221096 w 1295643"/>
                  <a:gd name="connsiteY174" fmla="*/ 1492828 h 2396328"/>
                  <a:gd name="connsiteX175" fmla="*/ 209335 w 1295643"/>
                  <a:gd name="connsiteY175" fmla="*/ 1441923 h 2396328"/>
                  <a:gd name="connsiteX176" fmla="*/ 193298 w 1295643"/>
                  <a:gd name="connsiteY176" fmla="*/ 1394607 h 2396328"/>
                  <a:gd name="connsiteX177" fmla="*/ 175551 w 1295643"/>
                  <a:gd name="connsiteY177" fmla="*/ 1349757 h 2396328"/>
                  <a:gd name="connsiteX178" fmla="*/ 154168 w 1295643"/>
                  <a:gd name="connsiteY178" fmla="*/ 1309616 h 2396328"/>
                  <a:gd name="connsiteX179" fmla="*/ 130220 w 1295643"/>
                  <a:gd name="connsiteY179" fmla="*/ 1274185 h 2396328"/>
                  <a:gd name="connsiteX180" fmla="*/ 53457 w 1295643"/>
                  <a:gd name="connsiteY180" fmla="*/ 1033789 h 2396328"/>
                  <a:gd name="connsiteX181" fmla="*/ 41055 w 1295643"/>
                  <a:gd name="connsiteY181" fmla="*/ 971672 h 2396328"/>
                  <a:gd name="connsiteX182" fmla="*/ 25018 w 1295643"/>
                  <a:gd name="connsiteY182" fmla="*/ 910004 h 2396328"/>
                  <a:gd name="connsiteX183" fmla="*/ 11547 w 1295643"/>
                  <a:gd name="connsiteY183" fmla="*/ 843178 h 2396328"/>
                  <a:gd name="connsiteX184" fmla="*/ 5346 w 1295643"/>
                  <a:gd name="connsiteY184" fmla="*/ 775006 h 2396328"/>
                  <a:gd name="connsiteX185" fmla="*/ 0 w 1295643"/>
                  <a:gd name="connsiteY185" fmla="*/ 703694 h 2396328"/>
                  <a:gd name="connsiteX186" fmla="*/ 0 w 1295643"/>
                  <a:gd name="connsiteY186" fmla="*/ 630813 h 2396328"/>
                  <a:gd name="connsiteX187" fmla="*/ 3635 w 1295643"/>
                  <a:gd name="connsiteY187" fmla="*/ 557260 h 2396328"/>
                  <a:gd name="connsiteX188" fmla="*/ 11547 w 1295643"/>
                  <a:gd name="connsiteY188" fmla="*/ 484379 h 2396328"/>
                  <a:gd name="connsiteX189" fmla="*/ 23307 w 1295643"/>
                  <a:gd name="connsiteY189" fmla="*/ 411722 h 2396328"/>
                  <a:gd name="connsiteX190" fmla="*/ 35709 w 1295643"/>
                  <a:gd name="connsiteY190" fmla="*/ 341532 h 2396328"/>
                  <a:gd name="connsiteX191" fmla="*/ 53457 w 1295643"/>
                  <a:gd name="connsiteY191" fmla="*/ 273360 h 2396328"/>
                  <a:gd name="connsiteX192" fmla="*/ 74839 w 1295643"/>
                  <a:gd name="connsiteY192" fmla="*/ 209225 h 2396328"/>
                  <a:gd name="connsiteX193" fmla="*/ 97077 w 1295643"/>
                  <a:gd name="connsiteY193" fmla="*/ 148453 h 2396328"/>
                  <a:gd name="connsiteX194" fmla="*/ 122950 w 1295643"/>
                  <a:gd name="connsiteY194" fmla="*/ 93512 h 2396328"/>
                  <a:gd name="connsiteX195" fmla="*/ 150533 w 1295643"/>
                  <a:gd name="connsiteY195" fmla="*/ 43504 h 2396328"/>
                  <a:gd name="connsiteX196" fmla="*/ 183676 w 1295643"/>
                  <a:gd name="connsiteY196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73196 w 1295643"/>
                  <a:gd name="connsiteY143" fmla="*/ 1490810 h 2396328"/>
                  <a:gd name="connsiteX144" fmla="*/ 455234 w 1295643"/>
                  <a:gd name="connsiteY144" fmla="*/ 1532968 h 2396328"/>
                  <a:gd name="connsiteX145" fmla="*/ 441122 w 1295643"/>
                  <a:gd name="connsiteY145" fmla="*/ 1576921 h 2396328"/>
                  <a:gd name="connsiteX146" fmla="*/ 432997 w 1295643"/>
                  <a:gd name="connsiteY146" fmla="*/ 1621771 h 2396328"/>
                  <a:gd name="connsiteX147" fmla="*/ 429575 w 1295643"/>
                  <a:gd name="connsiteY147" fmla="*/ 1669088 h 2396328"/>
                  <a:gd name="connsiteX148" fmla="*/ 427651 w 1295643"/>
                  <a:gd name="connsiteY148" fmla="*/ 1716629 h 2396328"/>
                  <a:gd name="connsiteX149" fmla="*/ 429575 w 1295643"/>
                  <a:gd name="connsiteY149" fmla="*/ 1764169 h 2396328"/>
                  <a:gd name="connsiteX150" fmla="*/ 432997 w 1295643"/>
                  <a:gd name="connsiteY150" fmla="*/ 1812832 h 2396328"/>
                  <a:gd name="connsiteX151" fmla="*/ 437487 w 1295643"/>
                  <a:gd name="connsiteY151" fmla="*/ 1861045 h 2396328"/>
                  <a:gd name="connsiteX152" fmla="*/ 442833 w 1295643"/>
                  <a:gd name="connsiteY152" fmla="*/ 1908362 h 2396328"/>
                  <a:gd name="connsiteX153" fmla="*/ 443688 w 1295643"/>
                  <a:gd name="connsiteY153" fmla="*/ 1977879 h 2396328"/>
                  <a:gd name="connsiteX154" fmla="*/ 439197 w 1295643"/>
                  <a:gd name="connsiteY154" fmla="*/ 2047396 h 2396328"/>
                  <a:gd name="connsiteX155" fmla="*/ 431286 w 1295643"/>
                  <a:gd name="connsiteY155" fmla="*/ 2114223 h 2396328"/>
                  <a:gd name="connsiteX156" fmla="*/ 421450 w 1295643"/>
                  <a:gd name="connsiteY156" fmla="*/ 2179703 h 2396328"/>
                  <a:gd name="connsiteX157" fmla="*/ 409476 w 1295643"/>
                  <a:gd name="connsiteY157" fmla="*/ 2396328 h 2396328"/>
                  <a:gd name="connsiteX158" fmla="*/ 50891 w 1295643"/>
                  <a:gd name="connsiteY158" fmla="*/ 2396328 h 2396328"/>
                  <a:gd name="connsiteX159" fmla="*/ 91945 w 1295643"/>
                  <a:gd name="connsiteY159" fmla="*/ 2308198 h 2396328"/>
                  <a:gd name="connsiteX160" fmla="*/ 142622 w 1295643"/>
                  <a:gd name="connsiteY160" fmla="*/ 2208407 h 2396328"/>
                  <a:gd name="connsiteX161" fmla="*/ 160369 w 1295643"/>
                  <a:gd name="connsiteY161" fmla="*/ 2172303 h 2396328"/>
                  <a:gd name="connsiteX162" fmla="*/ 175551 w 1295643"/>
                  <a:gd name="connsiteY162" fmla="*/ 2132162 h 2396328"/>
                  <a:gd name="connsiteX163" fmla="*/ 189877 w 1295643"/>
                  <a:gd name="connsiteY163" fmla="*/ 2087537 h 2396328"/>
                  <a:gd name="connsiteX164" fmla="*/ 203134 w 1295643"/>
                  <a:gd name="connsiteY164" fmla="*/ 2039996 h 2396328"/>
                  <a:gd name="connsiteX165" fmla="*/ 213826 w 1295643"/>
                  <a:gd name="connsiteY165" fmla="*/ 1988643 h 2396328"/>
                  <a:gd name="connsiteX166" fmla="*/ 221951 w 1295643"/>
                  <a:gd name="connsiteY166" fmla="*/ 1936393 h 2396328"/>
                  <a:gd name="connsiteX167" fmla="*/ 229863 w 1295643"/>
                  <a:gd name="connsiteY167" fmla="*/ 1881676 h 2396328"/>
                  <a:gd name="connsiteX168" fmla="*/ 235208 w 1295643"/>
                  <a:gd name="connsiteY168" fmla="*/ 1826286 h 2396328"/>
                  <a:gd name="connsiteX169" fmla="*/ 239699 w 1295643"/>
                  <a:gd name="connsiteY169" fmla="*/ 1768654 h 2396328"/>
                  <a:gd name="connsiteX170" fmla="*/ 239699 w 1295643"/>
                  <a:gd name="connsiteY170" fmla="*/ 1711919 h 2396328"/>
                  <a:gd name="connsiteX171" fmla="*/ 239699 w 1295643"/>
                  <a:gd name="connsiteY171" fmla="*/ 1655857 h 2396328"/>
                  <a:gd name="connsiteX172" fmla="*/ 235208 w 1295643"/>
                  <a:gd name="connsiteY172" fmla="*/ 1599570 h 2396328"/>
                  <a:gd name="connsiteX173" fmla="*/ 229007 w 1295643"/>
                  <a:gd name="connsiteY173" fmla="*/ 1545526 h 2396328"/>
                  <a:gd name="connsiteX174" fmla="*/ 221096 w 1295643"/>
                  <a:gd name="connsiteY174" fmla="*/ 1492828 h 2396328"/>
                  <a:gd name="connsiteX175" fmla="*/ 209335 w 1295643"/>
                  <a:gd name="connsiteY175" fmla="*/ 1441923 h 2396328"/>
                  <a:gd name="connsiteX176" fmla="*/ 193298 w 1295643"/>
                  <a:gd name="connsiteY176" fmla="*/ 1394607 h 2396328"/>
                  <a:gd name="connsiteX177" fmla="*/ 175551 w 1295643"/>
                  <a:gd name="connsiteY177" fmla="*/ 1349757 h 2396328"/>
                  <a:gd name="connsiteX178" fmla="*/ 154168 w 1295643"/>
                  <a:gd name="connsiteY178" fmla="*/ 1309616 h 2396328"/>
                  <a:gd name="connsiteX179" fmla="*/ 130220 w 1295643"/>
                  <a:gd name="connsiteY179" fmla="*/ 1274185 h 2396328"/>
                  <a:gd name="connsiteX180" fmla="*/ 53457 w 1295643"/>
                  <a:gd name="connsiteY180" fmla="*/ 1033789 h 2396328"/>
                  <a:gd name="connsiteX181" fmla="*/ 41055 w 1295643"/>
                  <a:gd name="connsiteY181" fmla="*/ 971672 h 2396328"/>
                  <a:gd name="connsiteX182" fmla="*/ 25018 w 1295643"/>
                  <a:gd name="connsiteY182" fmla="*/ 910004 h 2396328"/>
                  <a:gd name="connsiteX183" fmla="*/ 11547 w 1295643"/>
                  <a:gd name="connsiteY183" fmla="*/ 843178 h 2396328"/>
                  <a:gd name="connsiteX184" fmla="*/ 5346 w 1295643"/>
                  <a:gd name="connsiteY184" fmla="*/ 775006 h 2396328"/>
                  <a:gd name="connsiteX185" fmla="*/ 0 w 1295643"/>
                  <a:gd name="connsiteY185" fmla="*/ 703694 h 2396328"/>
                  <a:gd name="connsiteX186" fmla="*/ 0 w 1295643"/>
                  <a:gd name="connsiteY186" fmla="*/ 630813 h 2396328"/>
                  <a:gd name="connsiteX187" fmla="*/ 3635 w 1295643"/>
                  <a:gd name="connsiteY187" fmla="*/ 557260 h 2396328"/>
                  <a:gd name="connsiteX188" fmla="*/ 11547 w 1295643"/>
                  <a:gd name="connsiteY188" fmla="*/ 484379 h 2396328"/>
                  <a:gd name="connsiteX189" fmla="*/ 23307 w 1295643"/>
                  <a:gd name="connsiteY189" fmla="*/ 411722 h 2396328"/>
                  <a:gd name="connsiteX190" fmla="*/ 35709 w 1295643"/>
                  <a:gd name="connsiteY190" fmla="*/ 341532 h 2396328"/>
                  <a:gd name="connsiteX191" fmla="*/ 53457 w 1295643"/>
                  <a:gd name="connsiteY191" fmla="*/ 273360 h 2396328"/>
                  <a:gd name="connsiteX192" fmla="*/ 74839 w 1295643"/>
                  <a:gd name="connsiteY192" fmla="*/ 209225 h 2396328"/>
                  <a:gd name="connsiteX193" fmla="*/ 97077 w 1295643"/>
                  <a:gd name="connsiteY193" fmla="*/ 148453 h 2396328"/>
                  <a:gd name="connsiteX194" fmla="*/ 122950 w 1295643"/>
                  <a:gd name="connsiteY194" fmla="*/ 93512 h 2396328"/>
                  <a:gd name="connsiteX195" fmla="*/ 150533 w 1295643"/>
                  <a:gd name="connsiteY195" fmla="*/ 43504 h 2396328"/>
                  <a:gd name="connsiteX196" fmla="*/ 183676 w 1295643"/>
                  <a:gd name="connsiteY196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73196 w 1295643"/>
                  <a:gd name="connsiteY143" fmla="*/ 1490810 h 2396328"/>
                  <a:gd name="connsiteX144" fmla="*/ 455234 w 1295643"/>
                  <a:gd name="connsiteY144" fmla="*/ 1532968 h 2396328"/>
                  <a:gd name="connsiteX145" fmla="*/ 441122 w 1295643"/>
                  <a:gd name="connsiteY145" fmla="*/ 1576921 h 2396328"/>
                  <a:gd name="connsiteX146" fmla="*/ 432997 w 1295643"/>
                  <a:gd name="connsiteY146" fmla="*/ 1621771 h 2396328"/>
                  <a:gd name="connsiteX147" fmla="*/ 429575 w 1295643"/>
                  <a:gd name="connsiteY147" fmla="*/ 1669088 h 2396328"/>
                  <a:gd name="connsiteX148" fmla="*/ 427651 w 1295643"/>
                  <a:gd name="connsiteY148" fmla="*/ 1716629 h 2396328"/>
                  <a:gd name="connsiteX149" fmla="*/ 429575 w 1295643"/>
                  <a:gd name="connsiteY149" fmla="*/ 1764169 h 2396328"/>
                  <a:gd name="connsiteX150" fmla="*/ 432997 w 1295643"/>
                  <a:gd name="connsiteY150" fmla="*/ 1812832 h 2396328"/>
                  <a:gd name="connsiteX151" fmla="*/ 437487 w 1295643"/>
                  <a:gd name="connsiteY151" fmla="*/ 1861045 h 2396328"/>
                  <a:gd name="connsiteX152" fmla="*/ 442833 w 1295643"/>
                  <a:gd name="connsiteY152" fmla="*/ 1908362 h 2396328"/>
                  <a:gd name="connsiteX153" fmla="*/ 443688 w 1295643"/>
                  <a:gd name="connsiteY153" fmla="*/ 1977879 h 2396328"/>
                  <a:gd name="connsiteX154" fmla="*/ 439197 w 1295643"/>
                  <a:gd name="connsiteY154" fmla="*/ 2047396 h 2396328"/>
                  <a:gd name="connsiteX155" fmla="*/ 431286 w 1295643"/>
                  <a:gd name="connsiteY155" fmla="*/ 2114223 h 2396328"/>
                  <a:gd name="connsiteX156" fmla="*/ 421450 w 1295643"/>
                  <a:gd name="connsiteY156" fmla="*/ 2179703 h 2396328"/>
                  <a:gd name="connsiteX157" fmla="*/ 409476 w 1295643"/>
                  <a:gd name="connsiteY157" fmla="*/ 2396328 h 2396328"/>
                  <a:gd name="connsiteX158" fmla="*/ 50891 w 1295643"/>
                  <a:gd name="connsiteY158" fmla="*/ 2396328 h 2396328"/>
                  <a:gd name="connsiteX159" fmla="*/ 91945 w 1295643"/>
                  <a:gd name="connsiteY159" fmla="*/ 2308198 h 2396328"/>
                  <a:gd name="connsiteX160" fmla="*/ 142622 w 1295643"/>
                  <a:gd name="connsiteY160" fmla="*/ 2208407 h 2396328"/>
                  <a:gd name="connsiteX161" fmla="*/ 160369 w 1295643"/>
                  <a:gd name="connsiteY161" fmla="*/ 2172303 h 2396328"/>
                  <a:gd name="connsiteX162" fmla="*/ 175551 w 1295643"/>
                  <a:gd name="connsiteY162" fmla="*/ 2132162 h 2396328"/>
                  <a:gd name="connsiteX163" fmla="*/ 189877 w 1295643"/>
                  <a:gd name="connsiteY163" fmla="*/ 2087537 h 2396328"/>
                  <a:gd name="connsiteX164" fmla="*/ 203134 w 1295643"/>
                  <a:gd name="connsiteY164" fmla="*/ 2039996 h 2396328"/>
                  <a:gd name="connsiteX165" fmla="*/ 213826 w 1295643"/>
                  <a:gd name="connsiteY165" fmla="*/ 1988643 h 2396328"/>
                  <a:gd name="connsiteX166" fmla="*/ 221951 w 1295643"/>
                  <a:gd name="connsiteY166" fmla="*/ 1936393 h 2396328"/>
                  <a:gd name="connsiteX167" fmla="*/ 229863 w 1295643"/>
                  <a:gd name="connsiteY167" fmla="*/ 1881676 h 2396328"/>
                  <a:gd name="connsiteX168" fmla="*/ 235208 w 1295643"/>
                  <a:gd name="connsiteY168" fmla="*/ 1826286 h 2396328"/>
                  <a:gd name="connsiteX169" fmla="*/ 239699 w 1295643"/>
                  <a:gd name="connsiteY169" fmla="*/ 1768654 h 2396328"/>
                  <a:gd name="connsiteX170" fmla="*/ 239699 w 1295643"/>
                  <a:gd name="connsiteY170" fmla="*/ 1711919 h 2396328"/>
                  <a:gd name="connsiteX171" fmla="*/ 239699 w 1295643"/>
                  <a:gd name="connsiteY171" fmla="*/ 1655857 h 2396328"/>
                  <a:gd name="connsiteX172" fmla="*/ 235208 w 1295643"/>
                  <a:gd name="connsiteY172" fmla="*/ 1599570 h 2396328"/>
                  <a:gd name="connsiteX173" fmla="*/ 229007 w 1295643"/>
                  <a:gd name="connsiteY173" fmla="*/ 1545526 h 2396328"/>
                  <a:gd name="connsiteX174" fmla="*/ 221096 w 1295643"/>
                  <a:gd name="connsiteY174" fmla="*/ 1492828 h 2396328"/>
                  <a:gd name="connsiteX175" fmla="*/ 209335 w 1295643"/>
                  <a:gd name="connsiteY175" fmla="*/ 1441923 h 2396328"/>
                  <a:gd name="connsiteX176" fmla="*/ 193298 w 1295643"/>
                  <a:gd name="connsiteY176" fmla="*/ 1394607 h 2396328"/>
                  <a:gd name="connsiteX177" fmla="*/ 175551 w 1295643"/>
                  <a:gd name="connsiteY177" fmla="*/ 1349757 h 2396328"/>
                  <a:gd name="connsiteX178" fmla="*/ 154168 w 1295643"/>
                  <a:gd name="connsiteY178" fmla="*/ 1309616 h 2396328"/>
                  <a:gd name="connsiteX179" fmla="*/ 130220 w 1295643"/>
                  <a:gd name="connsiteY179" fmla="*/ 1274185 h 2396328"/>
                  <a:gd name="connsiteX180" fmla="*/ 53457 w 1295643"/>
                  <a:gd name="connsiteY180" fmla="*/ 1033789 h 2396328"/>
                  <a:gd name="connsiteX181" fmla="*/ 41055 w 1295643"/>
                  <a:gd name="connsiteY181" fmla="*/ 971672 h 2396328"/>
                  <a:gd name="connsiteX182" fmla="*/ 25018 w 1295643"/>
                  <a:gd name="connsiteY182" fmla="*/ 910004 h 2396328"/>
                  <a:gd name="connsiteX183" fmla="*/ 11547 w 1295643"/>
                  <a:gd name="connsiteY183" fmla="*/ 843178 h 2396328"/>
                  <a:gd name="connsiteX184" fmla="*/ 5346 w 1295643"/>
                  <a:gd name="connsiteY184" fmla="*/ 775006 h 2396328"/>
                  <a:gd name="connsiteX185" fmla="*/ 0 w 1295643"/>
                  <a:gd name="connsiteY185" fmla="*/ 703694 h 2396328"/>
                  <a:gd name="connsiteX186" fmla="*/ 0 w 1295643"/>
                  <a:gd name="connsiteY186" fmla="*/ 630813 h 2396328"/>
                  <a:gd name="connsiteX187" fmla="*/ 3635 w 1295643"/>
                  <a:gd name="connsiteY187" fmla="*/ 557260 h 2396328"/>
                  <a:gd name="connsiteX188" fmla="*/ 11547 w 1295643"/>
                  <a:gd name="connsiteY188" fmla="*/ 484379 h 2396328"/>
                  <a:gd name="connsiteX189" fmla="*/ 23307 w 1295643"/>
                  <a:gd name="connsiteY189" fmla="*/ 411722 h 2396328"/>
                  <a:gd name="connsiteX190" fmla="*/ 35709 w 1295643"/>
                  <a:gd name="connsiteY190" fmla="*/ 341532 h 2396328"/>
                  <a:gd name="connsiteX191" fmla="*/ 53457 w 1295643"/>
                  <a:gd name="connsiteY191" fmla="*/ 273360 h 2396328"/>
                  <a:gd name="connsiteX192" fmla="*/ 74839 w 1295643"/>
                  <a:gd name="connsiteY192" fmla="*/ 209225 h 2396328"/>
                  <a:gd name="connsiteX193" fmla="*/ 97077 w 1295643"/>
                  <a:gd name="connsiteY193" fmla="*/ 148453 h 2396328"/>
                  <a:gd name="connsiteX194" fmla="*/ 122950 w 1295643"/>
                  <a:gd name="connsiteY194" fmla="*/ 93512 h 2396328"/>
                  <a:gd name="connsiteX195" fmla="*/ 150533 w 1295643"/>
                  <a:gd name="connsiteY195" fmla="*/ 43504 h 2396328"/>
                  <a:gd name="connsiteX196" fmla="*/ 183676 w 1295643"/>
                  <a:gd name="connsiteY196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62532 w 1295643"/>
                  <a:gd name="connsiteY143" fmla="*/ 1477481 h 2396328"/>
                  <a:gd name="connsiteX144" fmla="*/ 455234 w 1295643"/>
                  <a:gd name="connsiteY144" fmla="*/ 1532968 h 2396328"/>
                  <a:gd name="connsiteX145" fmla="*/ 441122 w 1295643"/>
                  <a:gd name="connsiteY145" fmla="*/ 1576921 h 2396328"/>
                  <a:gd name="connsiteX146" fmla="*/ 432997 w 1295643"/>
                  <a:gd name="connsiteY146" fmla="*/ 1621771 h 2396328"/>
                  <a:gd name="connsiteX147" fmla="*/ 429575 w 1295643"/>
                  <a:gd name="connsiteY147" fmla="*/ 1669088 h 2396328"/>
                  <a:gd name="connsiteX148" fmla="*/ 427651 w 1295643"/>
                  <a:gd name="connsiteY148" fmla="*/ 1716629 h 2396328"/>
                  <a:gd name="connsiteX149" fmla="*/ 429575 w 1295643"/>
                  <a:gd name="connsiteY149" fmla="*/ 1764169 h 2396328"/>
                  <a:gd name="connsiteX150" fmla="*/ 432997 w 1295643"/>
                  <a:gd name="connsiteY150" fmla="*/ 1812832 h 2396328"/>
                  <a:gd name="connsiteX151" fmla="*/ 437487 w 1295643"/>
                  <a:gd name="connsiteY151" fmla="*/ 1861045 h 2396328"/>
                  <a:gd name="connsiteX152" fmla="*/ 442833 w 1295643"/>
                  <a:gd name="connsiteY152" fmla="*/ 1908362 h 2396328"/>
                  <a:gd name="connsiteX153" fmla="*/ 443688 w 1295643"/>
                  <a:gd name="connsiteY153" fmla="*/ 1977879 h 2396328"/>
                  <a:gd name="connsiteX154" fmla="*/ 439197 w 1295643"/>
                  <a:gd name="connsiteY154" fmla="*/ 2047396 h 2396328"/>
                  <a:gd name="connsiteX155" fmla="*/ 431286 w 1295643"/>
                  <a:gd name="connsiteY155" fmla="*/ 2114223 h 2396328"/>
                  <a:gd name="connsiteX156" fmla="*/ 421450 w 1295643"/>
                  <a:gd name="connsiteY156" fmla="*/ 2179703 h 2396328"/>
                  <a:gd name="connsiteX157" fmla="*/ 409476 w 1295643"/>
                  <a:gd name="connsiteY157" fmla="*/ 2396328 h 2396328"/>
                  <a:gd name="connsiteX158" fmla="*/ 50891 w 1295643"/>
                  <a:gd name="connsiteY158" fmla="*/ 2396328 h 2396328"/>
                  <a:gd name="connsiteX159" fmla="*/ 91945 w 1295643"/>
                  <a:gd name="connsiteY159" fmla="*/ 2308198 h 2396328"/>
                  <a:gd name="connsiteX160" fmla="*/ 142622 w 1295643"/>
                  <a:gd name="connsiteY160" fmla="*/ 2208407 h 2396328"/>
                  <a:gd name="connsiteX161" fmla="*/ 160369 w 1295643"/>
                  <a:gd name="connsiteY161" fmla="*/ 2172303 h 2396328"/>
                  <a:gd name="connsiteX162" fmla="*/ 175551 w 1295643"/>
                  <a:gd name="connsiteY162" fmla="*/ 2132162 h 2396328"/>
                  <a:gd name="connsiteX163" fmla="*/ 189877 w 1295643"/>
                  <a:gd name="connsiteY163" fmla="*/ 2087537 h 2396328"/>
                  <a:gd name="connsiteX164" fmla="*/ 203134 w 1295643"/>
                  <a:gd name="connsiteY164" fmla="*/ 2039996 h 2396328"/>
                  <a:gd name="connsiteX165" fmla="*/ 213826 w 1295643"/>
                  <a:gd name="connsiteY165" fmla="*/ 1988643 h 2396328"/>
                  <a:gd name="connsiteX166" fmla="*/ 221951 w 1295643"/>
                  <a:gd name="connsiteY166" fmla="*/ 1936393 h 2396328"/>
                  <a:gd name="connsiteX167" fmla="*/ 229863 w 1295643"/>
                  <a:gd name="connsiteY167" fmla="*/ 1881676 h 2396328"/>
                  <a:gd name="connsiteX168" fmla="*/ 235208 w 1295643"/>
                  <a:gd name="connsiteY168" fmla="*/ 1826286 h 2396328"/>
                  <a:gd name="connsiteX169" fmla="*/ 239699 w 1295643"/>
                  <a:gd name="connsiteY169" fmla="*/ 1768654 h 2396328"/>
                  <a:gd name="connsiteX170" fmla="*/ 239699 w 1295643"/>
                  <a:gd name="connsiteY170" fmla="*/ 1711919 h 2396328"/>
                  <a:gd name="connsiteX171" fmla="*/ 239699 w 1295643"/>
                  <a:gd name="connsiteY171" fmla="*/ 1655857 h 2396328"/>
                  <a:gd name="connsiteX172" fmla="*/ 235208 w 1295643"/>
                  <a:gd name="connsiteY172" fmla="*/ 1599570 h 2396328"/>
                  <a:gd name="connsiteX173" fmla="*/ 229007 w 1295643"/>
                  <a:gd name="connsiteY173" fmla="*/ 1545526 h 2396328"/>
                  <a:gd name="connsiteX174" fmla="*/ 221096 w 1295643"/>
                  <a:gd name="connsiteY174" fmla="*/ 1492828 h 2396328"/>
                  <a:gd name="connsiteX175" fmla="*/ 209335 w 1295643"/>
                  <a:gd name="connsiteY175" fmla="*/ 1441923 h 2396328"/>
                  <a:gd name="connsiteX176" fmla="*/ 193298 w 1295643"/>
                  <a:gd name="connsiteY176" fmla="*/ 1394607 h 2396328"/>
                  <a:gd name="connsiteX177" fmla="*/ 175551 w 1295643"/>
                  <a:gd name="connsiteY177" fmla="*/ 1349757 h 2396328"/>
                  <a:gd name="connsiteX178" fmla="*/ 154168 w 1295643"/>
                  <a:gd name="connsiteY178" fmla="*/ 1309616 h 2396328"/>
                  <a:gd name="connsiteX179" fmla="*/ 130220 w 1295643"/>
                  <a:gd name="connsiteY179" fmla="*/ 1274185 h 2396328"/>
                  <a:gd name="connsiteX180" fmla="*/ 53457 w 1295643"/>
                  <a:gd name="connsiteY180" fmla="*/ 1033789 h 2396328"/>
                  <a:gd name="connsiteX181" fmla="*/ 41055 w 1295643"/>
                  <a:gd name="connsiteY181" fmla="*/ 971672 h 2396328"/>
                  <a:gd name="connsiteX182" fmla="*/ 25018 w 1295643"/>
                  <a:gd name="connsiteY182" fmla="*/ 910004 h 2396328"/>
                  <a:gd name="connsiteX183" fmla="*/ 11547 w 1295643"/>
                  <a:gd name="connsiteY183" fmla="*/ 843178 h 2396328"/>
                  <a:gd name="connsiteX184" fmla="*/ 5346 w 1295643"/>
                  <a:gd name="connsiteY184" fmla="*/ 775006 h 2396328"/>
                  <a:gd name="connsiteX185" fmla="*/ 0 w 1295643"/>
                  <a:gd name="connsiteY185" fmla="*/ 703694 h 2396328"/>
                  <a:gd name="connsiteX186" fmla="*/ 0 w 1295643"/>
                  <a:gd name="connsiteY186" fmla="*/ 630813 h 2396328"/>
                  <a:gd name="connsiteX187" fmla="*/ 3635 w 1295643"/>
                  <a:gd name="connsiteY187" fmla="*/ 557260 h 2396328"/>
                  <a:gd name="connsiteX188" fmla="*/ 11547 w 1295643"/>
                  <a:gd name="connsiteY188" fmla="*/ 484379 h 2396328"/>
                  <a:gd name="connsiteX189" fmla="*/ 23307 w 1295643"/>
                  <a:gd name="connsiteY189" fmla="*/ 411722 h 2396328"/>
                  <a:gd name="connsiteX190" fmla="*/ 35709 w 1295643"/>
                  <a:gd name="connsiteY190" fmla="*/ 341532 h 2396328"/>
                  <a:gd name="connsiteX191" fmla="*/ 53457 w 1295643"/>
                  <a:gd name="connsiteY191" fmla="*/ 273360 h 2396328"/>
                  <a:gd name="connsiteX192" fmla="*/ 74839 w 1295643"/>
                  <a:gd name="connsiteY192" fmla="*/ 209225 h 2396328"/>
                  <a:gd name="connsiteX193" fmla="*/ 97077 w 1295643"/>
                  <a:gd name="connsiteY193" fmla="*/ 148453 h 2396328"/>
                  <a:gd name="connsiteX194" fmla="*/ 122950 w 1295643"/>
                  <a:gd name="connsiteY194" fmla="*/ 93512 h 2396328"/>
                  <a:gd name="connsiteX195" fmla="*/ 150533 w 1295643"/>
                  <a:gd name="connsiteY195" fmla="*/ 43504 h 2396328"/>
                  <a:gd name="connsiteX196" fmla="*/ 183676 w 1295643"/>
                  <a:gd name="connsiteY196" fmla="*/ 0 h 239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1295643" h="2396328">
                    <a:moveTo>
                      <a:pt x="1294499" y="1033789"/>
                    </a:moveTo>
                    <a:lnTo>
                      <a:pt x="1295643" y="1034469"/>
                    </a:lnTo>
                    <a:lnTo>
                      <a:pt x="1293086" y="1035347"/>
                    </a:lnTo>
                    <a:lnTo>
                      <a:pt x="1294499" y="1033789"/>
                    </a:lnTo>
                    <a:close/>
                    <a:moveTo>
                      <a:pt x="183676" y="0"/>
                    </a:moveTo>
                    <a:cubicBezTo>
                      <a:pt x="182393" y="3588"/>
                      <a:pt x="181324" y="7176"/>
                      <a:pt x="180041" y="10764"/>
                    </a:cubicBezTo>
                    <a:cubicBezTo>
                      <a:pt x="179400" y="13231"/>
                      <a:pt x="178972" y="15473"/>
                      <a:pt x="178331" y="17940"/>
                    </a:cubicBezTo>
                    <a:lnTo>
                      <a:pt x="176406" y="22649"/>
                    </a:lnTo>
                    <a:lnTo>
                      <a:pt x="176406" y="25340"/>
                    </a:lnTo>
                    <a:lnTo>
                      <a:pt x="178331" y="26686"/>
                    </a:lnTo>
                    <a:lnTo>
                      <a:pt x="178331" y="28031"/>
                    </a:lnTo>
                    <a:lnTo>
                      <a:pt x="180041" y="28031"/>
                    </a:lnTo>
                    <a:lnTo>
                      <a:pt x="180041" y="30050"/>
                    </a:lnTo>
                    <a:cubicBezTo>
                      <a:pt x="179400" y="31395"/>
                      <a:pt x="178972" y="32741"/>
                      <a:pt x="178331" y="34086"/>
                    </a:cubicBezTo>
                    <a:lnTo>
                      <a:pt x="176406" y="40141"/>
                    </a:lnTo>
                    <a:lnTo>
                      <a:pt x="173840" y="49559"/>
                    </a:lnTo>
                    <a:cubicBezTo>
                      <a:pt x="172130" y="54044"/>
                      <a:pt x="170205" y="58305"/>
                      <a:pt x="168495" y="62790"/>
                    </a:cubicBezTo>
                    <a:cubicBezTo>
                      <a:pt x="165715" y="69069"/>
                      <a:pt x="163149" y="75348"/>
                      <a:pt x="160369" y="81627"/>
                    </a:cubicBezTo>
                    <a:cubicBezTo>
                      <a:pt x="157803" y="89251"/>
                      <a:pt x="155024" y="96652"/>
                      <a:pt x="152458" y="104276"/>
                    </a:cubicBezTo>
                    <a:cubicBezTo>
                      <a:pt x="148181" y="114143"/>
                      <a:pt x="144119" y="123786"/>
                      <a:pt x="139842" y="133653"/>
                    </a:cubicBezTo>
                    <a:cubicBezTo>
                      <a:pt x="134924" y="145538"/>
                      <a:pt x="129792" y="157199"/>
                      <a:pt x="124874" y="169084"/>
                    </a:cubicBezTo>
                    <a:cubicBezTo>
                      <a:pt x="118887" y="187473"/>
                      <a:pt x="112900" y="206085"/>
                      <a:pt x="106913" y="224474"/>
                    </a:cubicBezTo>
                    <a:cubicBezTo>
                      <a:pt x="102850" y="244208"/>
                      <a:pt x="98574" y="264166"/>
                      <a:pt x="94511" y="283900"/>
                    </a:cubicBezTo>
                    <a:cubicBezTo>
                      <a:pt x="91304" y="304306"/>
                      <a:pt x="87883" y="324489"/>
                      <a:pt x="84675" y="344896"/>
                    </a:cubicBezTo>
                    <a:cubicBezTo>
                      <a:pt x="80185" y="366423"/>
                      <a:pt x="75908" y="388176"/>
                      <a:pt x="71418" y="409704"/>
                    </a:cubicBezTo>
                    <a:cubicBezTo>
                      <a:pt x="70777" y="414413"/>
                      <a:pt x="70135" y="418898"/>
                      <a:pt x="69494" y="423607"/>
                    </a:cubicBezTo>
                    <a:lnTo>
                      <a:pt x="66928" y="444462"/>
                    </a:lnTo>
                    <a:cubicBezTo>
                      <a:pt x="66286" y="451862"/>
                      <a:pt x="65645" y="459038"/>
                      <a:pt x="65003" y="466439"/>
                    </a:cubicBezTo>
                    <a:cubicBezTo>
                      <a:pt x="64362" y="474512"/>
                      <a:pt x="63934" y="482360"/>
                      <a:pt x="63293" y="490433"/>
                    </a:cubicBezTo>
                    <a:lnTo>
                      <a:pt x="63293" y="515101"/>
                    </a:lnTo>
                    <a:cubicBezTo>
                      <a:pt x="64576" y="522501"/>
                      <a:pt x="65645" y="529901"/>
                      <a:pt x="66928" y="537301"/>
                    </a:cubicBezTo>
                    <a:cubicBezTo>
                      <a:pt x="68424" y="543805"/>
                      <a:pt x="69921" y="550084"/>
                      <a:pt x="71418" y="556587"/>
                    </a:cubicBezTo>
                    <a:cubicBezTo>
                      <a:pt x="73984" y="561072"/>
                      <a:pt x="76764" y="565557"/>
                      <a:pt x="79329" y="570042"/>
                    </a:cubicBezTo>
                    <a:lnTo>
                      <a:pt x="122095" y="567351"/>
                    </a:lnTo>
                    <a:lnTo>
                      <a:pt x="164004" y="556587"/>
                    </a:lnTo>
                    <a:lnTo>
                      <a:pt x="203990" y="539320"/>
                    </a:lnTo>
                    <a:lnTo>
                      <a:pt x="245044" y="515101"/>
                    </a:lnTo>
                    <a:lnTo>
                      <a:pt x="282463" y="487070"/>
                    </a:lnTo>
                    <a:lnTo>
                      <a:pt x="319028" y="452984"/>
                    </a:lnTo>
                    <a:lnTo>
                      <a:pt x="353667" y="416880"/>
                    </a:lnTo>
                    <a:lnTo>
                      <a:pt x="385741" y="378981"/>
                    </a:lnTo>
                    <a:lnTo>
                      <a:pt x="416960" y="338841"/>
                    </a:lnTo>
                    <a:lnTo>
                      <a:pt x="443688" y="297355"/>
                    </a:lnTo>
                    <a:lnTo>
                      <a:pt x="468705" y="257214"/>
                    </a:lnTo>
                    <a:cubicBezTo>
                      <a:pt x="475548" y="244208"/>
                      <a:pt x="482390" y="231425"/>
                      <a:pt x="489233" y="218419"/>
                    </a:cubicBezTo>
                    <a:lnTo>
                      <a:pt x="499069" y="218419"/>
                    </a:lnTo>
                    <a:lnTo>
                      <a:pt x="499069" y="222455"/>
                    </a:lnTo>
                    <a:cubicBezTo>
                      <a:pt x="493723" y="235462"/>
                      <a:pt x="488377" y="248244"/>
                      <a:pt x="483032" y="261251"/>
                    </a:cubicBezTo>
                    <a:cubicBezTo>
                      <a:pt x="477045" y="274706"/>
                      <a:pt x="471057" y="287936"/>
                      <a:pt x="465070" y="301391"/>
                    </a:cubicBezTo>
                    <a:cubicBezTo>
                      <a:pt x="458656" y="314398"/>
                      <a:pt x="452027" y="327180"/>
                      <a:pt x="445612" y="340186"/>
                    </a:cubicBezTo>
                    <a:lnTo>
                      <a:pt x="425940" y="377636"/>
                    </a:lnTo>
                    <a:cubicBezTo>
                      <a:pt x="419098" y="389745"/>
                      <a:pt x="412255" y="402079"/>
                      <a:pt x="405413" y="414189"/>
                    </a:cubicBezTo>
                    <a:lnTo>
                      <a:pt x="382320" y="448274"/>
                    </a:lnTo>
                    <a:lnTo>
                      <a:pt x="358158" y="481015"/>
                    </a:lnTo>
                    <a:lnTo>
                      <a:pt x="328864" y="511064"/>
                    </a:lnTo>
                    <a:lnTo>
                      <a:pt x="298501" y="540665"/>
                    </a:lnTo>
                    <a:lnTo>
                      <a:pt x="262792" y="564660"/>
                    </a:lnTo>
                    <a:lnTo>
                      <a:pt x="221951" y="586636"/>
                    </a:lnTo>
                    <a:lnTo>
                      <a:pt x="176406" y="606146"/>
                    </a:lnTo>
                    <a:lnTo>
                      <a:pt x="128295" y="620722"/>
                    </a:lnTo>
                    <a:lnTo>
                      <a:pt x="71418" y="630813"/>
                    </a:lnTo>
                    <a:cubicBezTo>
                      <a:pt x="72059" y="654135"/>
                      <a:pt x="72487" y="677682"/>
                      <a:pt x="73129" y="701003"/>
                    </a:cubicBezTo>
                    <a:cubicBezTo>
                      <a:pt x="75695" y="723204"/>
                      <a:pt x="78474" y="745629"/>
                      <a:pt x="81040" y="767830"/>
                    </a:cubicBezTo>
                    <a:cubicBezTo>
                      <a:pt x="85530" y="788909"/>
                      <a:pt x="90021" y="810213"/>
                      <a:pt x="94511" y="831292"/>
                    </a:cubicBezTo>
                    <a:cubicBezTo>
                      <a:pt x="100498" y="851250"/>
                      <a:pt x="106271" y="871433"/>
                      <a:pt x="112259" y="891391"/>
                    </a:cubicBezTo>
                    <a:cubicBezTo>
                      <a:pt x="119743" y="910452"/>
                      <a:pt x="127013" y="929738"/>
                      <a:pt x="134496" y="948799"/>
                    </a:cubicBezTo>
                    <a:cubicBezTo>
                      <a:pt x="142622" y="967187"/>
                      <a:pt x="150533" y="985352"/>
                      <a:pt x="158659" y="1003740"/>
                    </a:cubicBezTo>
                    <a:lnTo>
                      <a:pt x="186242" y="1055766"/>
                    </a:lnTo>
                    <a:lnTo>
                      <a:pt x="213826" y="1106446"/>
                    </a:lnTo>
                    <a:cubicBezTo>
                      <a:pt x="216605" y="1110483"/>
                      <a:pt x="219171" y="1114519"/>
                      <a:pt x="221951" y="1118556"/>
                    </a:cubicBezTo>
                    <a:lnTo>
                      <a:pt x="229007" y="1133356"/>
                    </a:lnTo>
                    <a:cubicBezTo>
                      <a:pt x="232215" y="1138738"/>
                      <a:pt x="235636" y="1143896"/>
                      <a:pt x="238843" y="1149278"/>
                    </a:cubicBezTo>
                    <a:lnTo>
                      <a:pt x="247824" y="1166097"/>
                    </a:lnTo>
                    <a:cubicBezTo>
                      <a:pt x="251673" y="1171479"/>
                      <a:pt x="255522" y="1176636"/>
                      <a:pt x="259370" y="1182018"/>
                    </a:cubicBezTo>
                    <a:cubicBezTo>
                      <a:pt x="263861" y="1186503"/>
                      <a:pt x="268137" y="1190988"/>
                      <a:pt x="272628" y="1195473"/>
                    </a:cubicBezTo>
                    <a:cubicBezTo>
                      <a:pt x="277973" y="1199510"/>
                      <a:pt x="283319" y="1203322"/>
                      <a:pt x="288665" y="1207358"/>
                    </a:cubicBezTo>
                    <a:lnTo>
                      <a:pt x="306626" y="1216104"/>
                    </a:lnTo>
                    <a:lnTo>
                      <a:pt x="328008" y="1219468"/>
                    </a:lnTo>
                    <a:lnTo>
                      <a:pt x="350246" y="1218795"/>
                    </a:lnTo>
                    <a:lnTo>
                      <a:pt x="390231" y="1208704"/>
                    </a:lnTo>
                    <a:lnTo>
                      <a:pt x="425940" y="1192109"/>
                    </a:lnTo>
                    <a:lnTo>
                      <a:pt x="460580" y="1171254"/>
                    </a:lnTo>
                    <a:lnTo>
                      <a:pt x="489233" y="1146587"/>
                    </a:lnTo>
                    <a:lnTo>
                      <a:pt x="516816" y="1119901"/>
                    </a:lnTo>
                    <a:cubicBezTo>
                      <a:pt x="525369" y="1110483"/>
                      <a:pt x="534136" y="1101288"/>
                      <a:pt x="542689" y="1091870"/>
                    </a:cubicBezTo>
                    <a:lnTo>
                      <a:pt x="565782" y="1065184"/>
                    </a:lnTo>
                    <a:cubicBezTo>
                      <a:pt x="572411" y="1056663"/>
                      <a:pt x="578825" y="1048141"/>
                      <a:pt x="585454" y="1039620"/>
                    </a:cubicBezTo>
                    <a:lnTo>
                      <a:pt x="629074" y="981539"/>
                    </a:lnTo>
                    <a:lnTo>
                      <a:pt x="670984" y="916059"/>
                    </a:lnTo>
                    <a:lnTo>
                      <a:pt x="712894" y="844523"/>
                    </a:lnTo>
                    <a:lnTo>
                      <a:pt x="752024" y="766484"/>
                    </a:lnTo>
                    <a:cubicBezTo>
                      <a:pt x="763998" y="739126"/>
                      <a:pt x="775759" y="711543"/>
                      <a:pt x="787733" y="684185"/>
                    </a:cubicBezTo>
                    <a:lnTo>
                      <a:pt x="819807" y="596728"/>
                    </a:lnTo>
                    <a:cubicBezTo>
                      <a:pt x="829643" y="566230"/>
                      <a:pt x="839265" y="535732"/>
                      <a:pt x="849101" y="505234"/>
                    </a:cubicBezTo>
                    <a:cubicBezTo>
                      <a:pt x="856157" y="473615"/>
                      <a:pt x="863427" y="441996"/>
                      <a:pt x="870483" y="410376"/>
                    </a:cubicBezTo>
                    <a:cubicBezTo>
                      <a:pt x="875829" y="378084"/>
                      <a:pt x="881174" y="345568"/>
                      <a:pt x="886520" y="313276"/>
                    </a:cubicBezTo>
                    <a:cubicBezTo>
                      <a:pt x="889727" y="280088"/>
                      <a:pt x="893149" y="247123"/>
                      <a:pt x="896356" y="213934"/>
                    </a:cubicBezTo>
                    <a:cubicBezTo>
                      <a:pt x="898922" y="215504"/>
                      <a:pt x="901702" y="216849"/>
                      <a:pt x="904267" y="218419"/>
                    </a:cubicBezTo>
                    <a:lnTo>
                      <a:pt x="910682" y="229856"/>
                    </a:lnTo>
                    <a:cubicBezTo>
                      <a:pt x="912393" y="235462"/>
                      <a:pt x="914317" y="241068"/>
                      <a:pt x="916028" y="246674"/>
                    </a:cubicBezTo>
                    <a:cubicBezTo>
                      <a:pt x="916883" y="254075"/>
                      <a:pt x="917739" y="261251"/>
                      <a:pt x="918594" y="268651"/>
                    </a:cubicBezTo>
                    <a:cubicBezTo>
                      <a:pt x="919235" y="277172"/>
                      <a:pt x="919663" y="285469"/>
                      <a:pt x="920304" y="293991"/>
                    </a:cubicBezTo>
                    <a:lnTo>
                      <a:pt x="920304" y="323368"/>
                    </a:lnTo>
                    <a:lnTo>
                      <a:pt x="920304" y="354763"/>
                    </a:lnTo>
                    <a:cubicBezTo>
                      <a:pt x="919663" y="366199"/>
                      <a:pt x="919235" y="377412"/>
                      <a:pt x="918594" y="388848"/>
                    </a:cubicBezTo>
                    <a:cubicBezTo>
                      <a:pt x="917739" y="400509"/>
                      <a:pt x="916883" y="411946"/>
                      <a:pt x="916028" y="423607"/>
                    </a:cubicBezTo>
                    <a:cubicBezTo>
                      <a:pt x="914745" y="435492"/>
                      <a:pt x="913676" y="447153"/>
                      <a:pt x="912393" y="459038"/>
                    </a:cubicBezTo>
                    <a:cubicBezTo>
                      <a:pt x="910682" y="470924"/>
                      <a:pt x="908758" y="482585"/>
                      <a:pt x="907047" y="494470"/>
                    </a:cubicBezTo>
                    <a:cubicBezTo>
                      <a:pt x="906192" y="505907"/>
                      <a:pt x="905123" y="517119"/>
                      <a:pt x="904267" y="528556"/>
                    </a:cubicBezTo>
                    <a:cubicBezTo>
                      <a:pt x="902557" y="539095"/>
                      <a:pt x="900633" y="549411"/>
                      <a:pt x="898922" y="559951"/>
                    </a:cubicBezTo>
                    <a:cubicBezTo>
                      <a:pt x="897425" y="569818"/>
                      <a:pt x="896142" y="579460"/>
                      <a:pt x="894645" y="589327"/>
                    </a:cubicBezTo>
                    <a:cubicBezTo>
                      <a:pt x="892935" y="597849"/>
                      <a:pt x="891010" y="606146"/>
                      <a:pt x="889300" y="614667"/>
                    </a:cubicBezTo>
                    <a:lnTo>
                      <a:pt x="884809" y="635523"/>
                    </a:lnTo>
                    <a:cubicBezTo>
                      <a:pt x="883527" y="641129"/>
                      <a:pt x="882457" y="646511"/>
                      <a:pt x="881174" y="652117"/>
                    </a:cubicBezTo>
                    <a:lnTo>
                      <a:pt x="817027" y="841832"/>
                    </a:lnTo>
                    <a:lnTo>
                      <a:pt x="868773" y="838020"/>
                    </a:lnTo>
                    <a:lnTo>
                      <a:pt x="916883" y="828601"/>
                    </a:lnTo>
                    <a:lnTo>
                      <a:pt x="962214" y="815146"/>
                    </a:lnTo>
                    <a:lnTo>
                      <a:pt x="1005835" y="797879"/>
                    </a:lnTo>
                    <a:lnTo>
                      <a:pt x="1045178" y="778369"/>
                    </a:lnTo>
                    <a:lnTo>
                      <a:pt x="1080673" y="757066"/>
                    </a:lnTo>
                    <a:lnTo>
                      <a:pt x="1114672" y="735089"/>
                    </a:lnTo>
                    <a:lnTo>
                      <a:pt x="1145890" y="714234"/>
                    </a:lnTo>
                    <a:lnTo>
                      <a:pt x="1148456" y="724325"/>
                    </a:lnTo>
                    <a:cubicBezTo>
                      <a:pt x="1139048" y="735314"/>
                      <a:pt x="1129426" y="746078"/>
                      <a:pt x="1120017" y="757066"/>
                    </a:cubicBezTo>
                    <a:cubicBezTo>
                      <a:pt x="1108471" y="767606"/>
                      <a:pt x="1096710" y="777921"/>
                      <a:pt x="1085164" y="788461"/>
                    </a:cubicBezTo>
                    <a:lnTo>
                      <a:pt x="1043254" y="816492"/>
                    </a:lnTo>
                    <a:lnTo>
                      <a:pt x="996212" y="841832"/>
                    </a:lnTo>
                    <a:lnTo>
                      <a:pt x="946177" y="864705"/>
                    </a:lnTo>
                    <a:lnTo>
                      <a:pt x="892721" y="884664"/>
                    </a:lnTo>
                    <a:lnTo>
                      <a:pt x="837554" y="900137"/>
                    </a:lnTo>
                    <a:lnTo>
                      <a:pt x="781318" y="911349"/>
                    </a:lnTo>
                    <a:lnTo>
                      <a:pt x="769771" y="938259"/>
                    </a:lnTo>
                    <a:cubicBezTo>
                      <a:pt x="764426" y="948799"/>
                      <a:pt x="759080" y="959114"/>
                      <a:pt x="753735" y="969654"/>
                    </a:cubicBezTo>
                    <a:lnTo>
                      <a:pt x="735987" y="1002395"/>
                    </a:lnTo>
                    <a:lnTo>
                      <a:pt x="712894" y="1037826"/>
                    </a:lnTo>
                    <a:cubicBezTo>
                      <a:pt x="704769" y="1050160"/>
                      <a:pt x="696857" y="1062718"/>
                      <a:pt x="688732" y="1075051"/>
                    </a:cubicBezTo>
                    <a:cubicBezTo>
                      <a:pt x="680179" y="1087385"/>
                      <a:pt x="671412" y="1099494"/>
                      <a:pt x="662859" y="1111828"/>
                    </a:cubicBezTo>
                    <a:lnTo>
                      <a:pt x="635275" y="1146587"/>
                    </a:lnTo>
                    <a:lnTo>
                      <a:pt x="607692" y="1180673"/>
                    </a:lnTo>
                    <a:cubicBezTo>
                      <a:pt x="599139" y="1191212"/>
                      <a:pt x="590372" y="1201528"/>
                      <a:pt x="581819" y="1212068"/>
                    </a:cubicBezTo>
                    <a:lnTo>
                      <a:pt x="554235" y="1240099"/>
                    </a:lnTo>
                    <a:lnTo>
                      <a:pt x="530073" y="1264990"/>
                    </a:lnTo>
                    <a:cubicBezTo>
                      <a:pt x="463128" y="1316270"/>
                      <a:pt x="473494" y="1362219"/>
                      <a:pt x="462532" y="1477481"/>
                    </a:cubicBezTo>
                    <a:cubicBezTo>
                      <a:pt x="456545" y="1491608"/>
                      <a:pt x="461221" y="1518841"/>
                      <a:pt x="455234" y="1532968"/>
                    </a:cubicBezTo>
                    <a:cubicBezTo>
                      <a:pt x="450530" y="1547545"/>
                      <a:pt x="445826" y="1562345"/>
                      <a:pt x="441122" y="1576921"/>
                    </a:cubicBezTo>
                    <a:cubicBezTo>
                      <a:pt x="438342" y="1591946"/>
                      <a:pt x="435776" y="1606746"/>
                      <a:pt x="432997" y="1621771"/>
                    </a:cubicBezTo>
                    <a:cubicBezTo>
                      <a:pt x="431927" y="1637469"/>
                      <a:pt x="430645" y="1653390"/>
                      <a:pt x="429575" y="1669088"/>
                    </a:cubicBezTo>
                    <a:cubicBezTo>
                      <a:pt x="428934" y="1685009"/>
                      <a:pt x="428292" y="1700707"/>
                      <a:pt x="427651" y="1716629"/>
                    </a:cubicBezTo>
                    <a:cubicBezTo>
                      <a:pt x="428292" y="1732550"/>
                      <a:pt x="428934" y="1748248"/>
                      <a:pt x="429575" y="1764169"/>
                    </a:cubicBezTo>
                    <a:cubicBezTo>
                      <a:pt x="430645" y="1780315"/>
                      <a:pt x="431927" y="1796686"/>
                      <a:pt x="432997" y="1812832"/>
                    </a:cubicBezTo>
                    <a:cubicBezTo>
                      <a:pt x="434493" y="1828977"/>
                      <a:pt x="435990" y="1844899"/>
                      <a:pt x="437487" y="1861045"/>
                    </a:cubicBezTo>
                    <a:cubicBezTo>
                      <a:pt x="439197" y="1876743"/>
                      <a:pt x="441122" y="1892664"/>
                      <a:pt x="442833" y="1908362"/>
                    </a:cubicBezTo>
                    <a:cubicBezTo>
                      <a:pt x="443046" y="1931459"/>
                      <a:pt x="443474" y="1954781"/>
                      <a:pt x="443688" y="1977879"/>
                    </a:cubicBezTo>
                    <a:cubicBezTo>
                      <a:pt x="442191" y="2000977"/>
                      <a:pt x="440694" y="2024299"/>
                      <a:pt x="439197" y="2047396"/>
                    </a:cubicBezTo>
                    <a:cubicBezTo>
                      <a:pt x="436632" y="2069597"/>
                      <a:pt x="433852" y="2092022"/>
                      <a:pt x="431286" y="2114223"/>
                    </a:cubicBezTo>
                    <a:cubicBezTo>
                      <a:pt x="428079" y="2135975"/>
                      <a:pt x="424657" y="2157951"/>
                      <a:pt x="421450" y="2179703"/>
                    </a:cubicBezTo>
                    <a:cubicBezTo>
                      <a:pt x="414821" y="2253930"/>
                      <a:pt x="416104" y="2322102"/>
                      <a:pt x="409476" y="2396328"/>
                    </a:cubicBezTo>
                    <a:lnTo>
                      <a:pt x="50891" y="2396328"/>
                    </a:lnTo>
                    <a:lnTo>
                      <a:pt x="91945" y="2308198"/>
                    </a:lnTo>
                    <a:lnTo>
                      <a:pt x="142622" y="2208407"/>
                    </a:lnTo>
                    <a:cubicBezTo>
                      <a:pt x="148609" y="2196298"/>
                      <a:pt x="154382" y="2184413"/>
                      <a:pt x="160369" y="2172303"/>
                    </a:cubicBezTo>
                    <a:cubicBezTo>
                      <a:pt x="165501" y="2158848"/>
                      <a:pt x="170419" y="2145617"/>
                      <a:pt x="175551" y="2132162"/>
                    </a:cubicBezTo>
                    <a:cubicBezTo>
                      <a:pt x="180255" y="2117362"/>
                      <a:pt x="185173" y="2102337"/>
                      <a:pt x="189877" y="2087537"/>
                    </a:cubicBezTo>
                    <a:cubicBezTo>
                      <a:pt x="194368" y="2071615"/>
                      <a:pt x="198644" y="2055918"/>
                      <a:pt x="203134" y="2039996"/>
                    </a:cubicBezTo>
                    <a:cubicBezTo>
                      <a:pt x="206769" y="2022953"/>
                      <a:pt x="210191" y="2005686"/>
                      <a:pt x="213826" y="1988643"/>
                    </a:cubicBezTo>
                    <a:cubicBezTo>
                      <a:pt x="216605" y="1971152"/>
                      <a:pt x="219171" y="1953884"/>
                      <a:pt x="221951" y="1936393"/>
                    </a:cubicBezTo>
                    <a:cubicBezTo>
                      <a:pt x="224517" y="1918229"/>
                      <a:pt x="227297" y="1899840"/>
                      <a:pt x="229863" y="1881676"/>
                    </a:cubicBezTo>
                    <a:cubicBezTo>
                      <a:pt x="231573" y="1863288"/>
                      <a:pt x="233498" y="1844675"/>
                      <a:pt x="235208" y="1826286"/>
                    </a:cubicBezTo>
                    <a:cubicBezTo>
                      <a:pt x="236705" y="1807001"/>
                      <a:pt x="238202" y="1787940"/>
                      <a:pt x="239699" y="1768654"/>
                    </a:cubicBezTo>
                    <a:lnTo>
                      <a:pt x="239699" y="1711919"/>
                    </a:lnTo>
                    <a:lnTo>
                      <a:pt x="239699" y="1655857"/>
                    </a:lnTo>
                    <a:cubicBezTo>
                      <a:pt x="238202" y="1637020"/>
                      <a:pt x="236705" y="1618407"/>
                      <a:pt x="235208" y="1599570"/>
                    </a:cubicBezTo>
                    <a:cubicBezTo>
                      <a:pt x="233070" y="1581630"/>
                      <a:pt x="231145" y="1563466"/>
                      <a:pt x="229007" y="1545526"/>
                    </a:cubicBezTo>
                    <a:cubicBezTo>
                      <a:pt x="226441" y="1528035"/>
                      <a:pt x="223662" y="1510319"/>
                      <a:pt x="221096" y="1492828"/>
                    </a:cubicBezTo>
                    <a:cubicBezTo>
                      <a:pt x="217247" y="1475785"/>
                      <a:pt x="213184" y="1458966"/>
                      <a:pt x="209335" y="1441923"/>
                    </a:cubicBezTo>
                    <a:cubicBezTo>
                      <a:pt x="203990" y="1426226"/>
                      <a:pt x="198644" y="1410304"/>
                      <a:pt x="193298" y="1394607"/>
                    </a:cubicBezTo>
                    <a:cubicBezTo>
                      <a:pt x="187311" y="1379582"/>
                      <a:pt x="181538" y="1364781"/>
                      <a:pt x="175551" y="1349757"/>
                    </a:cubicBezTo>
                    <a:cubicBezTo>
                      <a:pt x="168495" y="1336302"/>
                      <a:pt x="161225" y="1323071"/>
                      <a:pt x="154168" y="1309616"/>
                    </a:cubicBezTo>
                    <a:cubicBezTo>
                      <a:pt x="146257" y="1297731"/>
                      <a:pt x="138131" y="1286070"/>
                      <a:pt x="130220" y="1274185"/>
                    </a:cubicBezTo>
                    <a:cubicBezTo>
                      <a:pt x="100105" y="1196223"/>
                      <a:pt x="62986" y="1132194"/>
                      <a:pt x="53457" y="1033789"/>
                    </a:cubicBezTo>
                    <a:cubicBezTo>
                      <a:pt x="48397" y="992826"/>
                      <a:pt x="45795" y="992303"/>
                      <a:pt x="41055" y="971672"/>
                    </a:cubicBezTo>
                    <a:cubicBezTo>
                      <a:pt x="35709" y="951041"/>
                      <a:pt x="30364" y="930635"/>
                      <a:pt x="25018" y="910004"/>
                    </a:cubicBezTo>
                    <a:cubicBezTo>
                      <a:pt x="20528" y="887803"/>
                      <a:pt x="16037" y="865378"/>
                      <a:pt x="11547" y="843178"/>
                    </a:cubicBezTo>
                    <a:cubicBezTo>
                      <a:pt x="9409" y="820528"/>
                      <a:pt x="7484" y="797655"/>
                      <a:pt x="5346" y="775006"/>
                    </a:cubicBezTo>
                    <a:cubicBezTo>
                      <a:pt x="3635" y="751235"/>
                      <a:pt x="1711" y="727465"/>
                      <a:pt x="0" y="703694"/>
                    </a:cubicBezTo>
                    <a:lnTo>
                      <a:pt x="0" y="630813"/>
                    </a:lnTo>
                    <a:cubicBezTo>
                      <a:pt x="1283" y="606370"/>
                      <a:pt x="2352" y="581703"/>
                      <a:pt x="3635" y="557260"/>
                    </a:cubicBezTo>
                    <a:cubicBezTo>
                      <a:pt x="6201" y="533041"/>
                      <a:pt x="8981" y="508598"/>
                      <a:pt x="11547" y="484379"/>
                    </a:cubicBezTo>
                    <a:cubicBezTo>
                      <a:pt x="15396" y="460160"/>
                      <a:pt x="19458" y="435941"/>
                      <a:pt x="23307" y="411722"/>
                    </a:cubicBezTo>
                    <a:cubicBezTo>
                      <a:pt x="27370" y="388400"/>
                      <a:pt x="31647" y="364854"/>
                      <a:pt x="35709" y="341532"/>
                    </a:cubicBezTo>
                    <a:cubicBezTo>
                      <a:pt x="41696" y="318883"/>
                      <a:pt x="47470" y="296009"/>
                      <a:pt x="53457" y="273360"/>
                    </a:cubicBezTo>
                    <a:cubicBezTo>
                      <a:pt x="60513" y="252056"/>
                      <a:pt x="67783" y="230528"/>
                      <a:pt x="74839" y="209225"/>
                    </a:cubicBezTo>
                    <a:cubicBezTo>
                      <a:pt x="82323" y="189042"/>
                      <a:pt x="89593" y="168636"/>
                      <a:pt x="97077" y="148453"/>
                    </a:cubicBezTo>
                    <a:cubicBezTo>
                      <a:pt x="105630" y="130065"/>
                      <a:pt x="114397" y="111901"/>
                      <a:pt x="122950" y="93512"/>
                    </a:cubicBezTo>
                    <a:lnTo>
                      <a:pt x="150533" y="43504"/>
                    </a:lnTo>
                    <a:lnTo>
                      <a:pt x="183676" y="0"/>
                    </a:lnTo>
                    <a:close/>
                  </a:path>
                </a:pathLst>
              </a:custGeom>
              <a:solidFill>
                <a:srgbClr val="00BFF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Unicode MS"/>
                  <a:cs typeface="+mn-cs"/>
                </a:endParaRPr>
              </a:p>
            </p:txBody>
          </p:sp>
          <p:sp>
            <p:nvSpPr>
              <p:cNvPr id="70" name="Rectangle 21">
                <a:extLst>
                  <a:ext uri="{FF2B5EF4-FFF2-40B4-BE49-F238E27FC236}">
                    <a16:creationId xmlns:a16="http://schemas.microsoft.com/office/drawing/2014/main" id="{DF1B46A3-F65C-43F0-95F0-C378E256ADE0}"/>
                  </a:ext>
                </a:extLst>
              </p:cNvPr>
              <p:cNvSpPr/>
              <p:nvPr/>
            </p:nvSpPr>
            <p:spPr>
              <a:xfrm rot="1162019">
                <a:off x="8691200" y="2145617"/>
                <a:ext cx="561670" cy="314642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1" name="Rectangle 21">
                <a:extLst>
                  <a:ext uri="{FF2B5EF4-FFF2-40B4-BE49-F238E27FC236}">
                    <a16:creationId xmlns:a16="http://schemas.microsoft.com/office/drawing/2014/main" id="{0241BA7D-299F-494D-B41A-6B668124FBEF}"/>
                  </a:ext>
                </a:extLst>
              </p:cNvPr>
              <p:cNvSpPr/>
              <p:nvPr/>
            </p:nvSpPr>
            <p:spPr>
              <a:xfrm rot="18900000">
                <a:off x="9593699" y="2001115"/>
                <a:ext cx="561670" cy="314642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2" name="Rectangle 21">
                <a:extLst>
                  <a:ext uri="{FF2B5EF4-FFF2-40B4-BE49-F238E27FC236}">
                    <a16:creationId xmlns:a16="http://schemas.microsoft.com/office/drawing/2014/main" id="{A67ACA21-4EEC-4AE9-B958-7E9B14DB3F9A}"/>
                  </a:ext>
                </a:extLst>
              </p:cNvPr>
              <p:cNvSpPr/>
              <p:nvPr/>
            </p:nvSpPr>
            <p:spPr>
              <a:xfrm rot="900000">
                <a:off x="10221811" y="2638321"/>
                <a:ext cx="561670" cy="314642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3" name="Rectangle 21">
                <a:extLst>
                  <a:ext uri="{FF2B5EF4-FFF2-40B4-BE49-F238E27FC236}">
                    <a16:creationId xmlns:a16="http://schemas.microsoft.com/office/drawing/2014/main" id="{C2EE87C4-3074-41C3-94BD-5B5D3BBF130D}"/>
                  </a:ext>
                </a:extLst>
              </p:cNvPr>
              <p:cNvSpPr/>
              <p:nvPr/>
            </p:nvSpPr>
            <p:spPr>
              <a:xfrm rot="1490152">
                <a:off x="8680049" y="2811127"/>
                <a:ext cx="561670" cy="314642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4" name="Rectangle 21">
                <a:extLst>
                  <a:ext uri="{FF2B5EF4-FFF2-40B4-BE49-F238E27FC236}">
                    <a16:creationId xmlns:a16="http://schemas.microsoft.com/office/drawing/2014/main" id="{4B8FBB0F-71E1-47D2-AD21-55B96F79EDF2}"/>
                  </a:ext>
                </a:extLst>
              </p:cNvPr>
              <p:cNvSpPr/>
              <p:nvPr/>
            </p:nvSpPr>
            <p:spPr>
              <a:xfrm rot="900000">
                <a:off x="9373665" y="2618648"/>
                <a:ext cx="561670" cy="314642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5" name="Rectangle 21">
                <a:extLst>
                  <a:ext uri="{FF2B5EF4-FFF2-40B4-BE49-F238E27FC236}">
                    <a16:creationId xmlns:a16="http://schemas.microsoft.com/office/drawing/2014/main" id="{6B023CCA-F3EB-438D-854D-AD56EC449DE9}"/>
                  </a:ext>
                </a:extLst>
              </p:cNvPr>
              <p:cNvSpPr/>
              <p:nvPr/>
            </p:nvSpPr>
            <p:spPr>
              <a:xfrm rot="900000">
                <a:off x="10096074" y="2130327"/>
                <a:ext cx="561670" cy="314642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5CF5B5-841E-4677-BA51-7E88AE904FC1}"/>
              </a:ext>
            </a:extLst>
          </p:cNvPr>
          <p:cNvGrpSpPr/>
          <p:nvPr/>
        </p:nvGrpSpPr>
        <p:grpSpPr>
          <a:xfrm>
            <a:off x="124027" y="1923678"/>
            <a:ext cx="2194643" cy="3182559"/>
            <a:chOff x="124027" y="2030894"/>
            <a:chExt cx="2194643" cy="3182559"/>
          </a:xfrm>
        </p:grpSpPr>
        <p:grpSp>
          <p:nvGrpSpPr>
            <p:cNvPr id="76" name="그룹 28">
              <a:extLst>
                <a:ext uri="{FF2B5EF4-FFF2-40B4-BE49-F238E27FC236}">
                  <a16:creationId xmlns:a16="http://schemas.microsoft.com/office/drawing/2014/main" id="{0EE3131C-6C9F-4E94-9E88-0D91D5461C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82326" y="4493453"/>
              <a:ext cx="836344" cy="720000"/>
              <a:chOff x="7521194" y="5284915"/>
              <a:chExt cx="1137987" cy="979683"/>
            </a:xfrm>
          </p:grpSpPr>
          <p:grpSp>
            <p:nvGrpSpPr>
              <p:cNvPr id="77" name="Group 7">
                <a:extLst>
                  <a:ext uri="{FF2B5EF4-FFF2-40B4-BE49-F238E27FC236}">
                    <a16:creationId xmlns:a16="http://schemas.microsoft.com/office/drawing/2014/main" id="{5B486563-32C1-4A1D-B913-BE98570E13FD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79" name="Trapezoid 1">
                  <a:extLst>
                    <a:ext uri="{FF2B5EF4-FFF2-40B4-BE49-F238E27FC236}">
                      <a16:creationId xmlns:a16="http://schemas.microsoft.com/office/drawing/2014/main" id="{6DC2E104-C6AA-40C2-AAFC-459CB10BC0AF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rgbClr val="00BFF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80" name="Trapezoid 6">
                  <a:extLst>
                    <a:ext uri="{FF2B5EF4-FFF2-40B4-BE49-F238E27FC236}">
                      <a16:creationId xmlns:a16="http://schemas.microsoft.com/office/drawing/2014/main" id="{072AEA21-413B-4CFB-B28D-0CCCBC480FB7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rgbClr val="00BFF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81" name="Oval 5">
                  <a:extLst>
                    <a:ext uri="{FF2B5EF4-FFF2-40B4-BE49-F238E27FC236}">
                      <a16:creationId xmlns:a16="http://schemas.microsoft.com/office/drawing/2014/main" id="{C6BC3103-7B84-4AFC-A2DC-A3D6485072DB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00BFF3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sp>
            <p:nvSpPr>
              <p:cNvPr id="78" name="Chord 23">
                <a:extLst>
                  <a:ext uri="{FF2B5EF4-FFF2-40B4-BE49-F238E27FC236}">
                    <a16:creationId xmlns:a16="http://schemas.microsoft.com/office/drawing/2014/main" id="{CDE2D250-A8CA-4D44-A085-737F9ED22775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A725565E-6C20-4D03-A990-6C22920F1A33}"/>
                </a:ext>
              </a:extLst>
            </p:cNvPr>
            <p:cNvSpPr/>
            <p:nvPr/>
          </p:nvSpPr>
          <p:spPr>
            <a:xfrm rot="20035303">
              <a:off x="124027" y="2030894"/>
              <a:ext cx="1820244" cy="2561938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472223 w 1180796"/>
                <a:gd name="connsiteY13" fmla="*/ 1387555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0 w 1198834"/>
                <a:gd name="connsiteY0" fmla="*/ 0 h 2165917"/>
                <a:gd name="connsiteX1" fmla="*/ 586210 w 1198834"/>
                <a:gd name="connsiteY1" fmla="*/ 1032155 h 2165917"/>
                <a:gd name="connsiteX2" fmla="*/ 797909 w 1198834"/>
                <a:gd name="connsiteY2" fmla="*/ 1186699 h 2165917"/>
                <a:gd name="connsiteX3" fmla="*/ 1107369 w 1198834"/>
                <a:gd name="connsiteY3" fmla="*/ 1558237 h 2165917"/>
                <a:gd name="connsiteX4" fmla="*/ 1194045 w 1198834"/>
                <a:gd name="connsiteY4" fmla="*/ 2026370 h 2165917"/>
                <a:gd name="connsiteX5" fmla="*/ 1124331 w 1198834"/>
                <a:gd name="connsiteY5" fmla="*/ 1988700 h 2165917"/>
                <a:gd name="connsiteX6" fmla="*/ 1111568 w 1198834"/>
                <a:gd name="connsiteY6" fmla="*/ 2136673 h 2165917"/>
                <a:gd name="connsiteX7" fmla="*/ 1034132 w 1198834"/>
                <a:gd name="connsiteY7" fmla="*/ 2061719 h 2165917"/>
                <a:gd name="connsiteX8" fmla="*/ 1003019 w 1198834"/>
                <a:gd name="connsiteY8" fmla="*/ 2164550 h 2165917"/>
                <a:gd name="connsiteX9" fmla="*/ 891912 w 1198834"/>
                <a:gd name="connsiteY9" fmla="*/ 1713669 h 2165917"/>
                <a:gd name="connsiteX10" fmla="*/ 559043 w 1198834"/>
                <a:gd name="connsiteY10" fmla="*/ 1530712 h 2165917"/>
                <a:gd name="connsiteX11" fmla="*/ 522758 w 1198834"/>
                <a:gd name="connsiteY11" fmla="*/ 1681311 h 2165917"/>
                <a:gd name="connsiteX12" fmla="*/ 559042 w 1198834"/>
                <a:gd name="connsiteY12" fmla="*/ 1903027 h 2165917"/>
                <a:gd name="connsiteX13" fmla="*/ 490261 w 1198834"/>
                <a:gd name="connsiteY13" fmla="*/ 2114910 h 2165917"/>
                <a:gd name="connsiteX14" fmla="*/ 261192 w 1198834"/>
                <a:gd name="connsiteY14" fmla="*/ 1617091 h 2165917"/>
                <a:gd name="connsiteX15" fmla="*/ 192687 w 1198834"/>
                <a:gd name="connsiteY15" fmla="*/ 1173293 h 2165917"/>
                <a:gd name="connsiteX16" fmla="*/ 18038 w 1198834"/>
                <a:gd name="connsiteY16" fmla="*/ 801547 h 2165917"/>
                <a:gd name="connsiteX17" fmla="*/ 0 w 1198834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109668 w 1448855"/>
                <a:gd name="connsiteY0" fmla="*/ 0 h 2382353"/>
                <a:gd name="connsiteX1" fmla="*/ 836231 w 1448855"/>
                <a:gd name="connsiteY1" fmla="*/ 1248591 h 2382353"/>
                <a:gd name="connsiteX2" fmla="*/ 1047930 w 1448855"/>
                <a:gd name="connsiteY2" fmla="*/ 1403135 h 2382353"/>
                <a:gd name="connsiteX3" fmla="*/ 1357390 w 1448855"/>
                <a:gd name="connsiteY3" fmla="*/ 1774673 h 2382353"/>
                <a:gd name="connsiteX4" fmla="*/ 1444066 w 1448855"/>
                <a:gd name="connsiteY4" fmla="*/ 2242806 h 2382353"/>
                <a:gd name="connsiteX5" fmla="*/ 1374352 w 1448855"/>
                <a:gd name="connsiteY5" fmla="*/ 2205136 h 2382353"/>
                <a:gd name="connsiteX6" fmla="*/ 1361589 w 1448855"/>
                <a:gd name="connsiteY6" fmla="*/ 2353109 h 2382353"/>
                <a:gd name="connsiteX7" fmla="*/ 1284153 w 1448855"/>
                <a:gd name="connsiteY7" fmla="*/ 2278155 h 2382353"/>
                <a:gd name="connsiteX8" fmla="*/ 1253040 w 1448855"/>
                <a:gd name="connsiteY8" fmla="*/ 2380986 h 2382353"/>
                <a:gd name="connsiteX9" fmla="*/ 1141933 w 1448855"/>
                <a:gd name="connsiteY9" fmla="*/ 1930105 h 2382353"/>
                <a:gd name="connsiteX10" fmla="*/ 809064 w 1448855"/>
                <a:gd name="connsiteY10" fmla="*/ 1747148 h 2382353"/>
                <a:gd name="connsiteX11" fmla="*/ 772779 w 1448855"/>
                <a:gd name="connsiteY11" fmla="*/ 1897747 h 2382353"/>
                <a:gd name="connsiteX12" fmla="*/ 809063 w 1448855"/>
                <a:gd name="connsiteY12" fmla="*/ 2119463 h 2382353"/>
                <a:gd name="connsiteX13" fmla="*/ 740282 w 1448855"/>
                <a:gd name="connsiteY13" fmla="*/ 2331346 h 2382353"/>
                <a:gd name="connsiteX14" fmla="*/ 511213 w 1448855"/>
                <a:gd name="connsiteY14" fmla="*/ 1833527 h 2382353"/>
                <a:gd name="connsiteX15" fmla="*/ 442708 w 1448855"/>
                <a:gd name="connsiteY15" fmla="*/ 1389729 h 2382353"/>
                <a:gd name="connsiteX16" fmla="*/ 0 w 1448855"/>
                <a:gd name="connsiteY16" fmla="*/ 973521 h 2382353"/>
                <a:gd name="connsiteX17" fmla="*/ 109668 w 1448855"/>
                <a:gd name="connsiteY17" fmla="*/ 0 h 2382353"/>
                <a:gd name="connsiteX0" fmla="*/ 243702 w 1582889"/>
                <a:gd name="connsiteY0" fmla="*/ 0 h 2382353"/>
                <a:gd name="connsiteX1" fmla="*/ 970265 w 1582889"/>
                <a:gd name="connsiteY1" fmla="*/ 1248591 h 2382353"/>
                <a:gd name="connsiteX2" fmla="*/ 1181964 w 1582889"/>
                <a:gd name="connsiteY2" fmla="*/ 1403135 h 2382353"/>
                <a:gd name="connsiteX3" fmla="*/ 1491424 w 1582889"/>
                <a:gd name="connsiteY3" fmla="*/ 1774673 h 2382353"/>
                <a:gd name="connsiteX4" fmla="*/ 1578100 w 1582889"/>
                <a:gd name="connsiteY4" fmla="*/ 2242806 h 2382353"/>
                <a:gd name="connsiteX5" fmla="*/ 1508386 w 1582889"/>
                <a:gd name="connsiteY5" fmla="*/ 2205136 h 2382353"/>
                <a:gd name="connsiteX6" fmla="*/ 1495623 w 1582889"/>
                <a:gd name="connsiteY6" fmla="*/ 2353109 h 2382353"/>
                <a:gd name="connsiteX7" fmla="*/ 1418187 w 1582889"/>
                <a:gd name="connsiteY7" fmla="*/ 2278155 h 2382353"/>
                <a:gd name="connsiteX8" fmla="*/ 1387074 w 1582889"/>
                <a:gd name="connsiteY8" fmla="*/ 2380986 h 2382353"/>
                <a:gd name="connsiteX9" fmla="*/ 1275967 w 1582889"/>
                <a:gd name="connsiteY9" fmla="*/ 1930105 h 2382353"/>
                <a:gd name="connsiteX10" fmla="*/ 943098 w 1582889"/>
                <a:gd name="connsiteY10" fmla="*/ 1747148 h 2382353"/>
                <a:gd name="connsiteX11" fmla="*/ 906813 w 1582889"/>
                <a:gd name="connsiteY11" fmla="*/ 1897747 h 2382353"/>
                <a:gd name="connsiteX12" fmla="*/ 943097 w 1582889"/>
                <a:gd name="connsiteY12" fmla="*/ 2119463 h 2382353"/>
                <a:gd name="connsiteX13" fmla="*/ 874316 w 1582889"/>
                <a:gd name="connsiteY13" fmla="*/ 2331346 h 2382353"/>
                <a:gd name="connsiteX14" fmla="*/ 645247 w 1582889"/>
                <a:gd name="connsiteY14" fmla="*/ 1833527 h 2382353"/>
                <a:gd name="connsiteX15" fmla="*/ 576742 w 1582889"/>
                <a:gd name="connsiteY15" fmla="*/ 1389729 h 2382353"/>
                <a:gd name="connsiteX16" fmla="*/ 0 w 1582889"/>
                <a:gd name="connsiteY16" fmla="*/ 828153 h 2382353"/>
                <a:gd name="connsiteX17" fmla="*/ 243702 w 1582889"/>
                <a:gd name="connsiteY17" fmla="*/ 0 h 238235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951064 w 1590856"/>
                <a:gd name="connsiteY12" fmla="*/ 1976193 h 2239083"/>
                <a:gd name="connsiteX13" fmla="*/ 882283 w 1590856"/>
                <a:gd name="connsiteY13" fmla="*/ 2188076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1037707 w 1590856"/>
                <a:gd name="connsiteY12" fmla="*/ 1952075 h 2239083"/>
                <a:gd name="connsiteX13" fmla="*/ 882283 w 1590856"/>
                <a:gd name="connsiteY13" fmla="*/ 2188076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1037707 w 1590856"/>
                <a:gd name="connsiteY12" fmla="*/ 1952075 h 2239083"/>
                <a:gd name="connsiteX13" fmla="*/ 882283 w 1590856"/>
                <a:gd name="connsiteY13" fmla="*/ 2188076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1037707 w 1590856"/>
                <a:gd name="connsiteY12" fmla="*/ 1952075 h 2239083"/>
                <a:gd name="connsiteX13" fmla="*/ 1012460 w 1590856"/>
                <a:gd name="connsiteY13" fmla="*/ 2176948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1037707 w 1590856"/>
                <a:gd name="connsiteY12" fmla="*/ 1952075 h 2239083"/>
                <a:gd name="connsiteX13" fmla="*/ 1055852 w 1590856"/>
                <a:gd name="connsiteY13" fmla="*/ 2173239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1037707 w 1590856"/>
                <a:gd name="connsiteY12" fmla="*/ 1952075 h 2239083"/>
                <a:gd name="connsiteX13" fmla="*/ 1055852 w 1590856"/>
                <a:gd name="connsiteY13" fmla="*/ 2173239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1064541 w 1590856"/>
                <a:gd name="connsiteY12" fmla="*/ 1965208 h 2239083"/>
                <a:gd name="connsiteX13" fmla="*/ 1055852 w 1590856"/>
                <a:gd name="connsiteY13" fmla="*/ 2173239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0856" h="2239083">
                  <a:moveTo>
                    <a:pt x="307275" y="0"/>
                  </a:moveTo>
                  <a:cubicBezTo>
                    <a:pt x="502678" y="344052"/>
                    <a:pt x="782829" y="761269"/>
                    <a:pt x="978232" y="1105321"/>
                  </a:cubicBezTo>
                  <a:cubicBezTo>
                    <a:pt x="1050784" y="1151871"/>
                    <a:pt x="1075679" y="1171616"/>
                    <a:pt x="1189931" y="1259865"/>
                  </a:cubicBezTo>
                  <a:cubicBezTo>
                    <a:pt x="1276791" y="1347545"/>
                    <a:pt x="1433368" y="1491458"/>
                    <a:pt x="1499391" y="1631403"/>
                  </a:cubicBezTo>
                  <a:cubicBezTo>
                    <a:pt x="1532680" y="1799583"/>
                    <a:pt x="1610904" y="2065528"/>
                    <a:pt x="1586067" y="2099536"/>
                  </a:cubicBezTo>
                  <a:cubicBezTo>
                    <a:pt x="1574411" y="2111598"/>
                    <a:pt x="1547789" y="2095305"/>
                    <a:pt x="1516353" y="2061866"/>
                  </a:cubicBezTo>
                  <a:cubicBezTo>
                    <a:pt x="1518793" y="2138446"/>
                    <a:pt x="1516808" y="2197273"/>
                    <a:pt x="1503590" y="2209839"/>
                  </a:cubicBezTo>
                  <a:cubicBezTo>
                    <a:pt x="1487193" y="2221609"/>
                    <a:pt x="1456822" y="2189107"/>
                    <a:pt x="1426154" y="2134885"/>
                  </a:cubicBezTo>
                  <a:cubicBezTo>
                    <a:pt x="1417371" y="2189998"/>
                    <a:pt x="1407308" y="2229461"/>
                    <a:pt x="1395041" y="2237716"/>
                  </a:cubicBezTo>
                  <a:cubicBezTo>
                    <a:pt x="1347085" y="2261168"/>
                    <a:pt x="1281256" y="1977835"/>
                    <a:pt x="1283934" y="1786835"/>
                  </a:cubicBezTo>
                  <a:cubicBezTo>
                    <a:pt x="1209938" y="1641978"/>
                    <a:pt x="1013493" y="1604585"/>
                    <a:pt x="951065" y="1603878"/>
                  </a:cubicBezTo>
                  <a:cubicBezTo>
                    <a:pt x="890036" y="1615363"/>
                    <a:pt x="907830" y="1681504"/>
                    <a:pt x="914780" y="1754477"/>
                  </a:cubicBezTo>
                  <a:cubicBezTo>
                    <a:pt x="931157" y="1837897"/>
                    <a:pt x="1007725" y="1881210"/>
                    <a:pt x="1064541" y="1965208"/>
                  </a:cubicBezTo>
                  <a:cubicBezTo>
                    <a:pt x="1131741" y="2103968"/>
                    <a:pt x="1144235" y="2163803"/>
                    <a:pt x="1055852" y="2173239"/>
                  </a:cubicBezTo>
                  <a:cubicBezTo>
                    <a:pt x="1022185" y="2172465"/>
                    <a:pt x="790636" y="1931959"/>
                    <a:pt x="653214" y="1690257"/>
                  </a:cubicBezTo>
                  <a:cubicBezTo>
                    <a:pt x="585608" y="1542283"/>
                    <a:pt x="610343" y="1388340"/>
                    <a:pt x="584709" y="1246459"/>
                  </a:cubicBezTo>
                  <a:cubicBezTo>
                    <a:pt x="550141" y="1110536"/>
                    <a:pt x="169384" y="782819"/>
                    <a:pt x="0" y="661642"/>
                  </a:cubicBezTo>
                  <a:cubicBezTo>
                    <a:pt x="112443" y="400867"/>
                    <a:pt x="198981" y="291821"/>
                    <a:pt x="307275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83" name="그룹 135">
            <a:extLst>
              <a:ext uri="{FF2B5EF4-FFF2-40B4-BE49-F238E27FC236}">
                <a16:creationId xmlns:a16="http://schemas.microsoft.com/office/drawing/2014/main" id="{0D98D755-9779-4C58-AB33-BFE52330A49C}"/>
              </a:ext>
            </a:extLst>
          </p:cNvPr>
          <p:cNvGrpSpPr/>
          <p:nvPr/>
        </p:nvGrpSpPr>
        <p:grpSpPr>
          <a:xfrm>
            <a:off x="1810539" y="3990903"/>
            <a:ext cx="293525" cy="293525"/>
            <a:chOff x="2460435" y="1380960"/>
            <a:chExt cx="914400" cy="914400"/>
          </a:xfrm>
          <a:solidFill>
            <a:srgbClr val="00BFF3"/>
          </a:solidFill>
        </p:grpSpPr>
        <p:sp>
          <p:nvSpPr>
            <p:cNvPr id="84" name="타원 136">
              <a:extLst>
                <a:ext uri="{FF2B5EF4-FFF2-40B4-BE49-F238E27FC236}">
                  <a16:creationId xmlns:a16="http://schemas.microsoft.com/office/drawing/2014/main" id="{F4495C0F-F010-4430-8142-0B5451C3FD44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rgbClr val="00BF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5" name="타원 137">
              <a:extLst>
                <a:ext uri="{FF2B5EF4-FFF2-40B4-BE49-F238E27FC236}">
                  <a16:creationId xmlns:a16="http://schemas.microsoft.com/office/drawing/2014/main" id="{843C19A6-831F-475A-80F1-7CE3B1E63D2F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solidFill>
              <a:srgbClr val="00BFF3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6" name="Block Arc 11">
              <a:extLst>
                <a:ext uri="{FF2B5EF4-FFF2-40B4-BE49-F238E27FC236}">
                  <a16:creationId xmlns:a16="http://schemas.microsoft.com/office/drawing/2014/main" id="{954D457C-E4EF-413A-8E77-C4FB7602E9C4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3514796-92E8-48D4-ADC8-0B1A9C502C1C}"/>
              </a:ext>
            </a:extLst>
          </p:cNvPr>
          <p:cNvSpPr/>
          <p:nvPr/>
        </p:nvSpPr>
        <p:spPr>
          <a:xfrm>
            <a:off x="2379315" y="1441113"/>
            <a:ext cx="4557367" cy="3665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9" name="그룹 135">
            <a:extLst>
              <a:ext uri="{FF2B5EF4-FFF2-40B4-BE49-F238E27FC236}">
                <a16:creationId xmlns:a16="http://schemas.microsoft.com/office/drawing/2014/main" id="{C3D6779B-C549-438D-A10B-8501CC57E9CF}"/>
              </a:ext>
            </a:extLst>
          </p:cNvPr>
          <p:cNvGrpSpPr/>
          <p:nvPr/>
        </p:nvGrpSpPr>
        <p:grpSpPr>
          <a:xfrm>
            <a:off x="4212000" y="1510826"/>
            <a:ext cx="720000" cy="720000"/>
            <a:chOff x="2460435" y="1380960"/>
            <a:chExt cx="914400" cy="914400"/>
          </a:xfrm>
          <a:solidFill>
            <a:srgbClr val="92D050"/>
          </a:solidFill>
        </p:grpSpPr>
        <p:sp>
          <p:nvSpPr>
            <p:cNvPr id="90" name="타원 136">
              <a:extLst>
                <a:ext uri="{FF2B5EF4-FFF2-40B4-BE49-F238E27FC236}">
                  <a16:creationId xmlns:a16="http://schemas.microsoft.com/office/drawing/2014/main" id="{155CC00C-535C-455D-8473-3A95134C2BE9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1" name="타원 137">
              <a:extLst>
                <a:ext uri="{FF2B5EF4-FFF2-40B4-BE49-F238E27FC236}">
                  <a16:creationId xmlns:a16="http://schemas.microsoft.com/office/drawing/2014/main" id="{80ADAFC1-6DDD-472A-B019-7E39458EE6DD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2" name="Block Arc 11">
              <a:extLst>
                <a:ext uri="{FF2B5EF4-FFF2-40B4-BE49-F238E27FC236}">
                  <a16:creationId xmlns:a16="http://schemas.microsoft.com/office/drawing/2014/main" id="{46621CD8-039B-4D21-BD7B-C6A2FCB8ECED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93" name="Google Shape;193;p12">
            <a:extLst>
              <a:ext uri="{FF2B5EF4-FFF2-40B4-BE49-F238E27FC236}">
                <a16:creationId xmlns:a16="http://schemas.microsoft.com/office/drawing/2014/main" id="{33CE928A-AACB-4697-9554-22B81C15E6FE}"/>
              </a:ext>
            </a:extLst>
          </p:cNvPr>
          <p:cNvSpPr txBox="1">
            <a:spLocks/>
          </p:cNvSpPr>
          <p:nvPr/>
        </p:nvSpPr>
        <p:spPr>
          <a:xfrm>
            <a:off x="2855307" y="2137048"/>
            <a:ext cx="3433383" cy="459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GB" sz="1800" dirty="0" err="1">
                <a:latin typeface="Roboto" panose="02000000000000000000" pitchFamily="2" charset="0"/>
                <a:ea typeface="Roboto" panose="02000000000000000000" pitchFamily="2" charset="0"/>
              </a:rPr>
              <a:t>Bagaimana</a:t>
            </a: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</a:rPr>
              <a:t> Cara Uang </a:t>
            </a:r>
            <a:r>
              <a:rPr lang="en-GB" sz="1800" dirty="0" err="1">
                <a:latin typeface="Roboto" panose="02000000000000000000" pitchFamily="2" charset="0"/>
                <a:ea typeface="Roboto" panose="02000000000000000000" pitchFamily="2" charset="0"/>
              </a:rPr>
              <a:t>Bekerja</a:t>
            </a:r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480672-71F4-4D28-8262-14598746531B}"/>
              </a:ext>
            </a:extLst>
          </p:cNvPr>
          <p:cNvCxnSpPr>
            <a:stCxn id="93" idx="2"/>
          </p:cNvCxnSpPr>
          <p:nvPr/>
        </p:nvCxnSpPr>
        <p:spPr>
          <a:xfrm flipH="1">
            <a:off x="4571998" y="2596480"/>
            <a:ext cx="1" cy="407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그룹 135">
            <a:extLst>
              <a:ext uri="{FF2B5EF4-FFF2-40B4-BE49-F238E27FC236}">
                <a16:creationId xmlns:a16="http://schemas.microsoft.com/office/drawing/2014/main" id="{F4259A07-BD07-4C38-A3CD-67E99301152C}"/>
              </a:ext>
            </a:extLst>
          </p:cNvPr>
          <p:cNvGrpSpPr/>
          <p:nvPr/>
        </p:nvGrpSpPr>
        <p:grpSpPr>
          <a:xfrm>
            <a:off x="4212000" y="3075550"/>
            <a:ext cx="720000" cy="720000"/>
            <a:chOff x="2460435" y="1380960"/>
            <a:chExt cx="914400" cy="914400"/>
          </a:xfrm>
          <a:solidFill>
            <a:srgbClr val="92D050"/>
          </a:solidFill>
        </p:grpSpPr>
        <p:sp>
          <p:nvSpPr>
            <p:cNvPr id="102" name="타원 136">
              <a:extLst>
                <a:ext uri="{FF2B5EF4-FFF2-40B4-BE49-F238E27FC236}">
                  <a16:creationId xmlns:a16="http://schemas.microsoft.com/office/drawing/2014/main" id="{295DBD30-6B73-4294-9CFF-E0E62E816223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3" name="타원 137">
              <a:extLst>
                <a:ext uri="{FF2B5EF4-FFF2-40B4-BE49-F238E27FC236}">
                  <a16:creationId xmlns:a16="http://schemas.microsoft.com/office/drawing/2014/main" id="{14111D09-9FFF-4564-86BB-9A925D1FC83B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4" name="Block Arc 11">
              <a:extLst>
                <a:ext uri="{FF2B5EF4-FFF2-40B4-BE49-F238E27FC236}">
                  <a16:creationId xmlns:a16="http://schemas.microsoft.com/office/drawing/2014/main" id="{D0E96FB9-6CBB-42B8-84DF-211B1BC7B0F5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A276BAC-23A1-4D8F-91FC-721DBE5B4FDC}"/>
              </a:ext>
            </a:extLst>
          </p:cNvPr>
          <p:cNvSpPr txBox="1"/>
          <p:nvPr/>
        </p:nvSpPr>
        <p:spPr>
          <a:xfrm>
            <a:off x="2571665" y="4479043"/>
            <a:ext cx="161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</a:rPr>
              <a:t>Nilai Nominal</a:t>
            </a: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CF91D4D-3FBC-43D3-8EFC-D7E253510D06}"/>
              </a:ext>
            </a:extLst>
          </p:cNvPr>
          <p:cNvSpPr txBox="1"/>
          <p:nvPr/>
        </p:nvSpPr>
        <p:spPr>
          <a:xfrm>
            <a:off x="5253319" y="4479043"/>
            <a:ext cx="122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Roboto" panose="02000000000000000000" pitchFamily="2" charset="0"/>
                <a:ea typeface="Roboto" panose="02000000000000000000" pitchFamily="2" charset="0"/>
              </a:rPr>
              <a:t>Nilai Real</a:t>
            </a:r>
            <a:endParaRPr lang="en-ID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F5EF295-1FCF-4336-A3F1-6F4ABDB2749E}"/>
              </a:ext>
            </a:extLst>
          </p:cNvPr>
          <p:cNvCxnSpPr>
            <a:stCxn id="102" idx="4"/>
            <a:endCxn id="13" idx="0"/>
          </p:cNvCxnSpPr>
          <p:nvPr/>
        </p:nvCxnSpPr>
        <p:spPr>
          <a:xfrm rot="5400000">
            <a:off x="3634618" y="3541660"/>
            <a:ext cx="683493" cy="119127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472C247-D34C-4528-B42B-A00A52B44A8D}"/>
              </a:ext>
            </a:extLst>
          </p:cNvPr>
          <p:cNvCxnSpPr>
            <a:stCxn id="102" idx="4"/>
            <a:endCxn id="107" idx="0"/>
          </p:cNvCxnSpPr>
          <p:nvPr/>
        </p:nvCxnSpPr>
        <p:spPr>
          <a:xfrm rot="16200000" flipH="1">
            <a:off x="4876151" y="3491399"/>
            <a:ext cx="683493" cy="129179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C0AF3D-975C-45EA-B29C-F3D625F8D0B9}"/>
              </a:ext>
            </a:extLst>
          </p:cNvPr>
          <p:cNvGrpSpPr/>
          <p:nvPr/>
        </p:nvGrpSpPr>
        <p:grpSpPr>
          <a:xfrm>
            <a:off x="2305875" y="1441112"/>
            <a:ext cx="4587664" cy="3665123"/>
            <a:chOff x="2305875" y="1441112"/>
            <a:chExt cx="4587664" cy="3665123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B330886-8F4A-4BA8-8D63-28FEDC48A4A4}"/>
                </a:ext>
              </a:extLst>
            </p:cNvPr>
            <p:cNvSpPr/>
            <p:nvPr/>
          </p:nvSpPr>
          <p:spPr>
            <a:xfrm>
              <a:off x="2336172" y="1441112"/>
              <a:ext cx="4557367" cy="3665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198E2A-D387-44DB-B6F1-5A20241DDEBC}"/>
                </a:ext>
              </a:extLst>
            </p:cNvPr>
            <p:cNvSpPr txBox="1"/>
            <p:nvPr/>
          </p:nvSpPr>
          <p:spPr>
            <a:xfrm>
              <a:off x="2305875" y="1458113"/>
              <a:ext cx="1748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Cara Uang </a:t>
              </a:r>
              <a:r>
                <a:rPr lang="en-GB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Bekerja</a:t>
              </a:r>
              <a:endParaRPr lang="en-ID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9AAE25-48FA-4067-BF0C-8A24801CDF8E}"/>
              </a:ext>
            </a:extLst>
          </p:cNvPr>
          <p:cNvGrpSpPr/>
          <p:nvPr/>
        </p:nvGrpSpPr>
        <p:grpSpPr>
          <a:xfrm>
            <a:off x="4141058" y="1832674"/>
            <a:ext cx="999051" cy="573022"/>
            <a:chOff x="4101955" y="1844749"/>
            <a:chExt cx="999051" cy="573022"/>
          </a:xfrm>
        </p:grpSpPr>
        <p:pic>
          <p:nvPicPr>
            <p:cNvPr id="4" name="Graphic 3" descr="Man with solid fill">
              <a:extLst>
                <a:ext uri="{FF2B5EF4-FFF2-40B4-BE49-F238E27FC236}">
                  <a16:creationId xmlns:a16="http://schemas.microsoft.com/office/drawing/2014/main" id="{89D86BDC-6CC9-42C1-BF07-B04FAFC18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01955" y="1877771"/>
              <a:ext cx="540000" cy="540000"/>
            </a:xfrm>
            <a:prstGeom prst="rect">
              <a:avLst/>
            </a:prstGeom>
          </p:spPr>
        </p:pic>
        <p:pic>
          <p:nvPicPr>
            <p:cNvPr id="6" name="Graphic 5" descr="Money with solid fill">
              <a:extLst>
                <a:ext uri="{FF2B5EF4-FFF2-40B4-BE49-F238E27FC236}">
                  <a16:creationId xmlns:a16="http://schemas.microsoft.com/office/drawing/2014/main" id="{5003F206-BFFB-45F3-B342-4B3215388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61006" y="1844749"/>
              <a:ext cx="540000" cy="540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FAA9AE-17BE-4A40-9C59-6169A5389C51}"/>
              </a:ext>
            </a:extLst>
          </p:cNvPr>
          <p:cNvGrpSpPr/>
          <p:nvPr/>
        </p:nvGrpSpPr>
        <p:grpSpPr>
          <a:xfrm>
            <a:off x="2511621" y="3216324"/>
            <a:ext cx="1042669" cy="1099737"/>
            <a:chOff x="2933695" y="3279974"/>
            <a:chExt cx="1042669" cy="1099737"/>
          </a:xfrm>
        </p:grpSpPr>
        <p:pic>
          <p:nvPicPr>
            <p:cNvPr id="14" name="Graphic 13" descr="Burger and drink with solid fill">
              <a:extLst>
                <a:ext uri="{FF2B5EF4-FFF2-40B4-BE49-F238E27FC236}">
                  <a16:creationId xmlns:a16="http://schemas.microsoft.com/office/drawing/2014/main" id="{CF84167B-DFD9-404D-BD60-280268ED9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57297" y="3279974"/>
              <a:ext cx="540000" cy="540000"/>
            </a:xfrm>
            <a:prstGeom prst="rect">
              <a:avLst/>
            </a:prstGeom>
          </p:spPr>
        </p:pic>
        <p:pic>
          <p:nvPicPr>
            <p:cNvPr id="18" name="Graphic 17" descr="Fireworks with solid fill">
              <a:extLst>
                <a:ext uri="{FF2B5EF4-FFF2-40B4-BE49-F238E27FC236}">
                  <a16:creationId xmlns:a16="http://schemas.microsoft.com/office/drawing/2014/main" id="{27BDCB67-1BA3-46B4-A815-549186D4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33695" y="3742755"/>
              <a:ext cx="540000" cy="540000"/>
            </a:xfrm>
            <a:prstGeom prst="rect">
              <a:avLst/>
            </a:prstGeom>
          </p:spPr>
        </p:pic>
        <p:pic>
          <p:nvPicPr>
            <p:cNvPr id="20" name="Graphic 19" descr="Smiling with hearts face outline with solid fill">
              <a:extLst>
                <a:ext uri="{FF2B5EF4-FFF2-40B4-BE49-F238E27FC236}">
                  <a16:creationId xmlns:a16="http://schemas.microsoft.com/office/drawing/2014/main" id="{47A659C9-0E17-4D71-AAAF-D1803748C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36364" y="3839711"/>
              <a:ext cx="540000" cy="540000"/>
            </a:xfrm>
            <a:prstGeom prst="rect">
              <a:avLst/>
            </a:prstGeom>
          </p:spPr>
        </p:pic>
      </p:grpSp>
      <p:pic>
        <p:nvPicPr>
          <p:cNvPr id="23" name="Graphic 22" descr="Bank with solid fill">
            <a:extLst>
              <a:ext uri="{FF2B5EF4-FFF2-40B4-BE49-F238E27FC236}">
                <a16:creationId xmlns:a16="http://schemas.microsoft.com/office/drawing/2014/main" id="{ACF73CCF-3FE5-4FA2-B422-7418FBA8A3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23180" y="3201947"/>
            <a:ext cx="1080000" cy="1080000"/>
          </a:xfrm>
          <a:prstGeom prst="rect">
            <a:avLst/>
          </a:prstGeom>
        </p:spPr>
      </p:pic>
      <p:pic>
        <p:nvPicPr>
          <p:cNvPr id="25" name="Graphic 24" descr="Plant with solid fill">
            <a:extLst>
              <a:ext uri="{FF2B5EF4-FFF2-40B4-BE49-F238E27FC236}">
                <a16:creationId xmlns:a16="http://schemas.microsoft.com/office/drawing/2014/main" id="{CFB82E6E-3949-4B50-ADDA-68EFCB63D7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69036" y="3201947"/>
            <a:ext cx="1080000" cy="1080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C3CE8002-070A-4E1B-A529-AD023A8138D8}"/>
              </a:ext>
            </a:extLst>
          </p:cNvPr>
          <p:cNvSpPr txBox="1"/>
          <p:nvPr/>
        </p:nvSpPr>
        <p:spPr>
          <a:xfrm>
            <a:off x="2366293" y="4410396"/>
            <a:ext cx="1291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latin typeface="Roboto" panose="02000000000000000000" pitchFamily="2" charset="0"/>
                <a:ea typeface="Roboto" panose="02000000000000000000" pitchFamily="2" charset="0"/>
              </a:rPr>
              <a:t>Konsumtif</a:t>
            </a:r>
            <a:endParaRPr lang="en-ID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37F819-0C8E-4113-B870-906E82B208E2}"/>
              </a:ext>
            </a:extLst>
          </p:cNvPr>
          <p:cNvSpPr txBox="1"/>
          <p:nvPr/>
        </p:nvSpPr>
        <p:spPr>
          <a:xfrm>
            <a:off x="4013891" y="4410694"/>
            <a:ext cx="1291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Tabungan</a:t>
            </a:r>
            <a:endParaRPr lang="en-ID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C907CA3-FB05-4915-8270-34BF9C109BC0}"/>
              </a:ext>
            </a:extLst>
          </p:cNvPr>
          <p:cNvSpPr txBox="1"/>
          <p:nvPr/>
        </p:nvSpPr>
        <p:spPr>
          <a:xfrm>
            <a:off x="5646346" y="4412121"/>
            <a:ext cx="1291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latin typeface="Roboto" panose="02000000000000000000" pitchFamily="2" charset="0"/>
                <a:ea typeface="Roboto" panose="02000000000000000000" pitchFamily="2" charset="0"/>
              </a:rPr>
              <a:t>Investasi</a:t>
            </a:r>
            <a:endParaRPr lang="en-ID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67417D2-19A6-41ED-82FC-8E670C1B909D}"/>
              </a:ext>
            </a:extLst>
          </p:cNvPr>
          <p:cNvCxnSpPr>
            <a:endCxn id="23" idx="0"/>
          </p:cNvCxnSpPr>
          <p:nvPr/>
        </p:nvCxnSpPr>
        <p:spPr>
          <a:xfrm>
            <a:off x="4659788" y="2463033"/>
            <a:ext cx="3392" cy="738914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5D22FBE-E352-4BD2-9ED4-F99FA79F9E17}"/>
              </a:ext>
            </a:extLst>
          </p:cNvPr>
          <p:cNvCxnSpPr>
            <a:endCxn id="25" idx="0"/>
          </p:cNvCxnSpPr>
          <p:nvPr/>
        </p:nvCxnSpPr>
        <p:spPr>
          <a:xfrm>
            <a:off x="4659788" y="2463033"/>
            <a:ext cx="1649248" cy="738914"/>
          </a:xfrm>
          <a:prstGeom prst="bentConnector2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C3D2B6A1-30A2-470D-AB8F-69AC5F670CED}"/>
              </a:ext>
            </a:extLst>
          </p:cNvPr>
          <p:cNvCxnSpPr>
            <a:endCxn id="14" idx="0"/>
          </p:cNvCxnSpPr>
          <p:nvPr/>
        </p:nvCxnSpPr>
        <p:spPr>
          <a:xfrm rot="10800000" flipV="1">
            <a:off x="3105224" y="2463032"/>
            <a:ext cx="1554565" cy="753291"/>
          </a:xfrm>
          <a:prstGeom prst="bentConnector2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2C8D15-8C88-4171-8D4E-D1D180A2E186}"/>
              </a:ext>
            </a:extLst>
          </p:cNvPr>
          <p:cNvGrpSpPr/>
          <p:nvPr/>
        </p:nvGrpSpPr>
        <p:grpSpPr>
          <a:xfrm>
            <a:off x="2282412" y="1394410"/>
            <a:ext cx="4620995" cy="3665123"/>
            <a:chOff x="2282412" y="1394410"/>
            <a:chExt cx="4620995" cy="36651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C2EFC8A-204C-44F2-B8E7-A1460D8F3509}"/>
                </a:ext>
              </a:extLst>
            </p:cNvPr>
            <p:cNvSpPr/>
            <p:nvPr/>
          </p:nvSpPr>
          <p:spPr>
            <a:xfrm>
              <a:off x="2346040" y="1394410"/>
              <a:ext cx="4557367" cy="3665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0E4FDF1-FDE5-4915-8D91-2E93AC66228B}"/>
                </a:ext>
              </a:extLst>
            </p:cNvPr>
            <p:cNvSpPr txBox="1"/>
            <p:nvPr/>
          </p:nvSpPr>
          <p:spPr>
            <a:xfrm>
              <a:off x="2282412" y="1401936"/>
              <a:ext cx="1748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Investasi</a:t>
              </a:r>
              <a:endParaRPr lang="en-ID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2B9ACC-4ED9-43D7-9FCD-9DDBC95EE8B5}"/>
              </a:ext>
            </a:extLst>
          </p:cNvPr>
          <p:cNvGrpSpPr/>
          <p:nvPr/>
        </p:nvGrpSpPr>
        <p:grpSpPr>
          <a:xfrm>
            <a:off x="4881909" y="1571063"/>
            <a:ext cx="720000" cy="1080000"/>
            <a:chOff x="5153339" y="1670885"/>
            <a:chExt cx="1403850" cy="2452762"/>
          </a:xfrm>
        </p:grpSpPr>
        <p:grpSp>
          <p:nvGrpSpPr>
            <p:cNvPr id="141" name="그룹 7">
              <a:extLst>
                <a:ext uri="{FF2B5EF4-FFF2-40B4-BE49-F238E27FC236}">
                  <a16:creationId xmlns:a16="http://schemas.microsoft.com/office/drawing/2014/main" id="{AB4CC807-4EBA-4706-B996-7C715BB1DF0C}"/>
                </a:ext>
              </a:extLst>
            </p:cNvPr>
            <p:cNvGrpSpPr/>
            <p:nvPr/>
          </p:nvGrpSpPr>
          <p:grpSpPr>
            <a:xfrm>
              <a:off x="5153339" y="1670885"/>
              <a:ext cx="1403850" cy="1577193"/>
              <a:chOff x="6282410" y="2774470"/>
              <a:chExt cx="1403850" cy="1577193"/>
            </a:xfrm>
          </p:grpSpPr>
          <p:sp>
            <p:nvSpPr>
              <p:cNvPr id="142" name="자유형: 도형 91">
                <a:extLst>
                  <a:ext uri="{FF2B5EF4-FFF2-40B4-BE49-F238E27FC236}">
                    <a16:creationId xmlns:a16="http://schemas.microsoft.com/office/drawing/2014/main" id="{E8DADA03-49CE-43A9-81F4-04745A04A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075" y="3211736"/>
                <a:ext cx="806320" cy="1139927"/>
              </a:xfrm>
              <a:custGeom>
                <a:avLst/>
                <a:gdLst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250633 w 1362600"/>
                  <a:gd name="connsiteY3" fmla="*/ 0 h 2396328"/>
                  <a:gd name="connsiteX4" fmla="*/ 246998 w 1362600"/>
                  <a:gd name="connsiteY4" fmla="*/ 10764 h 2396328"/>
                  <a:gd name="connsiteX5" fmla="*/ 245288 w 1362600"/>
                  <a:gd name="connsiteY5" fmla="*/ 17940 h 2396328"/>
                  <a:gd name="connsiteX6" fmla="*/ 243363 w 1362600"/>
                  <a:gd name="connsiteY6" fmla="*/ 22649 h 2396328"/>
                  <a:gd name="connsiteX7" fmla="*/ 243363 w 1362600"/>
                  <a:gd name="connsiteY7" fmla="*/ 25340 h 2396328"/>
                  <a:gd name="connsiteX8" fmla="*/ 245288 w 1362600"/>
                  <a:gd name="connsiteY8" fmla="*/ 26686 h 2396328"/>
                  <a:gd name="connsiteX9" fmla="*/ 245288 w 1362600"/>
                  <a:gd name="connsiteY9" fmla="*/ 28031 h 2396328"/>
                  <a:gd name="connsiteX10" fmla="*/ 246998 w 1362600"/>
                  <a:gd name="connsiteY10" fmla="*/ 28031 h 2396328"/>
                  <a:gd name="connsiteX11" fmla="*/ 246998 w 1362600"/>
                  <a:gd name="connsiteY11" fmla="*/ 30050 h 2396328"/>
                  <a:gd name="connsiteX12" fmla="*/ 245288 w 1362600"/>
                  <a:gd name="connsiteY12" fmla="*/ 34086 h 2396328"/>
                  <a:gd name="connsiteX13" fmla="*/ 243363 w 1362600"/>
                  <a:gd name="connsiteY13" fmla="*/ 40141 h 2396328"/>
                  <a:gd name="connsiteX14" fmla="*/ 240797 w 1362600"/>
                  <a:gd name="connsiteY14" fmla="*/ 49559 h 2396328"/>
                  <a:gd name="connsiteX15" fmla="*/ 235452 w 1362600"/>
                  <a:gd name="connsiteY15" fmla="*/ 62790 h 2396328"/>
                  <a:gd name="connsiteX16" fmla="*/ 227326 w 1362600"/>
                  <a:gd name="connsiteY16" fmla="*/ 81627 h 2396328"/>
                  <a:gd name="connsiteX17" fmla="*/ 219415 w 1362600"/>
                  <a:gd name="connsiteY17" fmla="*/ 104276 h 2396328"/>
                  <a:gd name="connsiteX18" fmla="*/ 206799 w 1362600"/>
                  <a:gd name="connsiteY18" fmla="*/ 133653 h 2396328"/>
                  <a:gd name="connsiteX19" fmla="*/ 191831 w 1362600"/>
                  <a:gd name="connsiteY19" fmla="*/ 169084 h 2396328"/>
                  <a:gd name="connsiteX20" fmla="*/ 173870 w 1362600"/>
                  <a:gd name="connsiteY20" fmla="*/ 224474 h 2396328"/>
                  <a:gd name="connsiteX21" fmla="*/ 161468 w 1362600"/>
                  <a:gd name="connsiteY21" fmla="*/ 283900 h 2396328"/>
                  <a:gd name="connsiteX22" fmla="*/ 151632 w 1362600"/>
                  <a:gd name="connsiteY22" fmla="*/ 344896 h 2396328"/>
                  <a:gd name="connsiteX23" fmla="*/ 138375 w 1362600"/>
                  <a:gd name="connsiteY23" fmla="*/ 409704 h 2396328"/>
                  <a:gd name="connsiteX24" fmla="*/ 136451 w 1362600"/>
                  <a:gd name="connsiteY24" fmla="*/ 423607 h 2396328"/>
                  <a:gd name="connsiteX25" fmla="*/ 133885 w 1362600"/>
                  <a:gd name="connsiteY25" fmla="*/ 444462 h 2396328"/>
                  <a:gd name="connsiteX26" fmla="*/ 131960 w 1362600"/>
                  <a:gd name="connsiteY26" fmla="*/ 466439 h 2396328"/>
                  <a:gd name="connsiteX27" fmla="*/ 130250 w 1362600"/>
                  <a:gd name="connsiteY27" fmla="*/ 490433 h 2396328"/>
                  <a:gd name="connsiteX28" fmla="*/ 130250 w 1362600"/>
                  <a:gd name="connsiteY28" fmla="*/ 515101 h 2396328"/>
                  <a:gd name="connsiteX29" fmla="*/ 133885 w 1362600"/>
                  <a:gd name="connsiteY29" fmla="*/ 537301 h 2396328"/>
                  <a:gd name="connsiteX30" fmla="*/ 138375 w 1362600"/>
                  <a:gd name="connsiteY30" fmla="*/ 556587 h 2396328"/>
                  <a:gd name="connsiteX31" fmla="*/ 146286 w 1362600"/>
                  <a:gd name="connsiteY31" fmla="*/ 570042 h 2396328"/>
                  <a:gd name="connsiteX32" fmla="*/ 189052 w 1362600"/>
                  <a:gd name="connsiteY32" fmla="*/ 567351 h 2396328"/>
                  <a:gd name="connsiteX33" fmla="*/ 230961 w 1362600"/>
                  <a:gd name="connsiteY33" fmla="*/ 556587 h 2396328"/>
                  <a:gd name="connsiteX34" fmla="*/ 270947 w 1362600"/>
                  <a:gd name="connsiteY34" fmla="*/ 539320 h 2396328"/>
                  <a:gd name="connsiteX35" fmla="*/ 312001 w 1362600"/>
                  <a:gd name="connsiteY35" fmla="*/ 515101 h 2396328"/>
                  <a:gd name="connsiteX36" fmla="*/ 349420 w 1362600"/>
                  <a:gd name="connsiteY36" fmla="*/ 487070 h 2396328"/>
                  <a:gd name="connsiteX37" fmla="*/ 385985 w 1362600"/>
                  <a:gd name="connsiteY37" fmla="*/ 452984 h 2396328"/>
                  <a:gd name="connsiteX38" fmla="*/ 420624 w 1362600"/>
                  <a:gd name="connsiteY38" fmla="*/ 416880 h 2396328"/>
                  <a:gd name="connsiteX39" fmla="*/ 452698 w 1362600"/>
                  <a:gd name="connsiteY39" fmla="*/ 378981 h 2396328"/>
                  <a:gd name="connsiteX40" fmla="*/ 483917 w 1362600"/>
                  <a:gd name="connsiteY40" fmla="*/ 338841 h 2396328"/>
                  <a:gd name="connsiteX41" fmla="*/ 510645 w 1362600"/>
                  <a:gd name="connsiteY41" fmla="*/ 297355 h 2396328"/>
                  <a:gd name="connsiteX42" fmla="*/ 535662 w 1362600"/>
                  <a:gd name="connsiteY42" fmla="*/ 257214 h 2396328"/>
                  <a:gd name="connsiteX43" fmla="*/ 556190 w 1362600"/>
                  <a:gd name="connsiteY43" fmla="*/ 218419 h 2396328"/>
                  <a:gd name="connsiteX44" fmla="*/ 566026 w 1362600"/>
                  <a:gd name="connsiteY44" fmla="*/ 218419 h 2396328"/>
                  <a:gd name="connsiteX45" fmla="*/ 566026 w 1362600"/>
                  <a:gd name="connsiteY45" fmla="*/ 222455 h 2396328"/>
                  <a:gd name="connsiteX46" fmla="*/ 549989 w 1362600"/>
                  <a:gd name="connsiteY46" fmla="*/ 261251 h 2396328"/>
                  <a:gd name="connsiteX47" fmla="*/ 532027 w 1362600"/>
                  <a:gd name="connsiteY47" fmla="*/ 301391 h 2396328"/>
                  <a:gd name="connsiteX48" fmla="*/ 512569 w 1362600"/>
                  <a:gd name="connsiteY48" fmla="*/ 340186 h 2396328"/>
                  <a:gd name="connsiteX49" fmla="*/ 492897 w 1362600"/>
                  <a:gd name="connsiteY49" fmla="*/ 377636 h 2396328"/>
                  <a:gd name="connsiteX50" fmla="*/ 472370 w 1362600"/>
                  <a:gd name="connsiteY50" fmla="*/ 414189 h 2396328"/>
                  <a:gd name="connsiteX51" fmla="*/ 449277 w 1362600"/>
                  <a:gd name="connsiteY51" fmla="*/ 448274 h 2396328"/>
                  <a:gd name="connsiteX52" fmla="*/ 425115 w 1362600"/>
                  <a:gd name="connsiteY52" fmla="*/ 481015 h 2396328"/>
                  <a:gd name="connsiteX53" fmla="*/ 395821 w 1362600"/>
                  <a:gd name="connsiteY53" fmla="*/ 511064 h 2396328"/>
                  <a:gd name="connsiteX54" fmla="*/ 365458 w 1362600"/>
                  <a:gd name="connsiteY54" fmla="*/ 540665 h 2396328"/>
                  <a:gd name="connsiteX55" fmla="*/ 329749 w 1362600"/>
                  <a:gd name="connsiteY55" fmla="*/ 564660 h 2396328"/>
                  <a:gd name="connsiteX56" fmla="*/ 288908 w 1362600"/>
                  <a:gd name="connsiteY56" fmla="*/ 586636 h 2396328"/>
                  <a:gd name="connsiteX57" fmla="*/ 243363 w 1362600"/>
                  <a:gd name="connsiteY57" fmla="*/ 606146 h 2396328"/>
                  <a:gd name="connsiteX58" fmla="*/ 195252 w 1362600"/>
                  <a:gd name="connsiteY58" fmla="*/ 620722 h 2396328"/>
                  <a:gd name="connsiteX59" fmla="*/ 138375 w 1362600"/>
                  <a:gd name="connsiteY59" fmla="*/ 630813 h 2396328"/>
                  <a:gd name="connsiteX60" fmla="*/ 140086 w 1362600"/>
                  <a:gd name="connsiteY60" fmla="*/ 701003 h 2396328"/>
                  <a:gd name="connsiteX61" fmla="*/ 147997 w 1362600"/>
                  <a:gd name="connsiteY61" fmla="*/ 767830 h 2396328"/>
                  <a:gd name="connsiteX62" fmla="*/ 161468 w 1362600"/>
                  <a:gd name="connsiteY62" fmla="*/ 831292 h 2396328"/>
                  <a:gd name="connsiteX63" fmla="*/ 179216 w 1362600"/>
                  <a:gd name="connsiteY63" fmla="*/ 891391 h 2396328"/>
                  <a:gd name="connsiteX64" fmla="*/ 201453 w 1362600"/>
                  <a:gd name="connsiteY64" fmla="*/ 948799 h 2396328"/>
                  <a:gd name="connsiteX65" fmla="*/ 225616 w 1362600"/>
                  <a:gd name="connsiteY65" fmla="*/ 1003740 h 2396328"/>
                  <a:gd name="connsiteX66" fmla="*/ 253199 w 1362600"/>
                  <a:gd name="connsiteY66" fmla="*/ 1055766 h 2396328"/>
                  <a:gd name="connsiteX67" fmla="*/ 280783 w 1362600"/>
                  <a:gd name="connsiteY67" fmla="*/ 1106446 h 2396328"/>
                  <a:gd name="connsiteX68" fmla="*/ 288908 w 1362600"/>
                  <a:gd name="connsiteY68" fmla="*/ 1118556 h 2396328"/>
                  <a:gd name="connsiteX69" fmla="*/ 295964 w 1362600"/>
                  <a:gd name="connsiteY69" fmla="*/ 1133356 h 2396328"/>
                  <a:gd name="connsiteX70" fmla="*/ 305800 w 1362600"/>
                  <a:gd name="connsiteY70" fmla="*/ 1149278 h 2396328"/>
                  <a:gd name="connsiteX71" fmla="*/ 314781 w 1362600"/>
                  <a:gd name="connsiteY71" fmla="*/ 1166097 h 2396328"/>
                  <a:gd name="connsiteX72" fmla="*/ 326327 w 1362600"/>
                  <a:gd name="connsiteY72" fmla="*/ 1182018 h 2396328"/>
                  <a:gd name="connsiteX73" fmla="*/ 339585 w 1362600"/>
                  <a:gd name="connsiteY73" fmla="*/ 1195473 h 2396328"/>
                  <a:gd name="connsiteX74" fmla="*/ 355622 w 1362600"/>
                  <a:gd name="connsiteY74" fmla="*/ 1207358 h 2396328"/>
                  <a:gd name="connsiteX75" fmla="*/ 373583 w 1362600"/>
                  <a:gd name="connsiteY75" fmla="*/ 1216104 h 2396328"/>
                  <a:gd name="connsiteX76" fmla="*/ 394965 w 1362600"/>
                  <a:gd name="connsiteY76" fmla="*/ 1219468 h 2396328"/>
                  <a:gd name="connsiteX77" fmla="*/ 417203 w 1362600"/>
                  <a:gd name="connsiteY77" fmla="*/ 1218795 h 2396328"/>
                  <a:gd name="connsiteX78" fmla="*/ 457188 w 1362600"/>
                  <a:gd name="connsiteY78" fmla="*/ 1208704 h 2396328"/>
                  <a:gd name="connsiteX79" fmla="*/ 492897 w 1362600"/>
                  <a:gd name="connsiteY79" fmla="*/ 1192109 h 2396328"/>
                  <a:gd name="connsiteX80" fmla="*/ 527537 w 1362600"/>
                  <a:gd name="connsiteY80" fmla="*/ 1171254 h 2396328"/>
                  <a:gd name="connsiteX81" fmla="*/ 556190 w 1362600"/>
                  <a:gd name="connsiteY81" fmla="*/ 1146587 h 2396328"/>
                  <a:gd name="connsiteX82" fmla="*/ 583773 w 1362600"/>
                  <a:gd name="connsiteY82" fmla="*/ 1119901 h 2396328"/>
                  <a:gd name="connsiteX83" fmla="*/ 609646 w 1362600"/>
                  <a:gd name="connsiteY83" fmla="*/ 1091870 h 2396328"/>
                  <a:gd name="connsiteX84" fmla="*/ 632739 w 1362600"/>
                  <a:gd name="connsiteY84" fmla="*/ 1065184 h 2396328"/>
                  <a:gd name="connsiteX85" fmla="*/ 652411 w 1362600"/>
                  <a:gd name="connsiteY85" fmla="*/ 1039620 h 2396328"/>
                  <a:gd name="connsiteX86" fmla="*/ 696031 w 1362600"/>
                  <a:gd name="connsiteY86" fmla="*/ 981539 h 2396328"/>
                  <a:gd name="connsiteX87" fmla="*/ 737941 w 1362600"/>
                  <a:gd name="connsiteY87" fmla="*/ 916059 h 2396328"/>
                  <a:gd name="connsiteX88" fmla="*/ 779851 w 1362600"/>
                  <a:gd name="connsiteY88" fmla="*/ 844523 h 2396328"/>
                  <a:gd name="connsiteX89" fmla="*/ 818981 w 1362600"/>
                  <a:gd name="connsiteY89" fmla="*/ 766484 h 2396328"/>
                  <a:gd name="connsiteX90" fmla="*/ 854690 w 1362600"/>
                  <a:gd name="connsiteY90" fmla="*/ 684185 h 2396328"/>
                  <a:gd name="connsiteX91" fmla="*/ 886764 w 1362600"/>
                  <a:gd name="connsiteY91" fmla="*/ 596728 h 2396328"/>
                  <a:gd name="connsiteX92" fmla="*/ 916058 w 1362600"/>
                  <a:gd name="connsiteY92" fmla="*/ 505234 h 2396328"/>
                  <a:gd name="connsiteX93" fmla="*/ 937440 w 1362600"/>
                  <a:gd name="connsiteY93" fmla="*/ 410376 h 2396328"/>
                  <a:gd name="connsiteX94" fmla="*/ 953477 w 1362600"/>
                  <a:gd name="connsiteY94" fmla="*/ 313276 h 2396328"/>
                  <a:gd name="connsiteX95" fmla="*/ 963313 w 1362600"/>
                  <a:gd name="connsiteY95" fmla="*/ 213934 h 2396328"/>
                  <a:gd name="connsiteX96" fmla="*/ 971224 w 1362600"/>
                  <a:gd name="connsiteY96" fmla="*/ 218419 h 2396328"/>
                  <a:gd name="connsiteX97" fmla="*/ 977639 w 1362600"/>
                  <a:gd name="connsiteY97" fmla="*/ 229856 h 2396328"/>
                  <a:gd name="connsiteX98" fmla="*/ 982985 w 1362600"/>
                  <a:gd name="connsiteY98" fmla="*/ 246674 h 2396328"/>
                  <a:gd name="connsiteX99" fmla="*/ 985551 w 1362600"/>
                  <a:gd name="connsiteY99" fmla="*/ 268651 h 2396328"/>
                  <a:gd name="connsiteX100" fmla="*/ 987261 w 1362600"/>
                  <a:gd name="connsiteY100" fmla="*/ 293991 h 2396328"/>
                  <a:gd name="connsiteX101" fmla="*/ 987261 w 1362600"/>
                  <a:gd name="connsiteY101" fmla="*/ 323368 h 2396328"/>
                  <a:gd name="connsiteX102" fmla="*/ 987261 w 1362600"/>
                  <a:gd name="connsiteY102" fmla="*/ 354763 h 2396328"/>
                  <a:gd name="connsiteX103" fmla="*/ 985551 w 1362600"/>
                  <a:gd name="connsiteY103" fmla="*/ 388848 h 2396328"/>
                  <a:gd name="connsiteX104" fmla="*/ 982985 w 1362600"/>
                  <a:gd name="connsiteY104" fmla="*/ 423607 h 2396328"/>
                  <a:gd name="connsiteX105" fmla="*/ 979350 w 1362600"/>
                  <a:gd name="connsiteY105" fmla="*/ 459038 h 2396328"/>
                  <a:gd name="connsiteX106" fmla="*/ 974004 w 1362600"/>
                  <a:gd name="connsiteY106" fmla="*/ 494470 h 2396328"/>
                  <a:gd name="connsiteX107" fmla="*/ 971224 w 1362600"/>
                  <a:gd name="connsiteY107" fmla="*/ 528556 h 2396328"/>
                  <a:gd name="connsiteX108" fmla="*/ 965879 w 1362600"/>
                  <a:gd name="connsiteY108" fmla="*/ 559951 h 2396328"/>
                  <a:gd name="connsiteX109" fmla="*/ 961602 w 1362600"/>
                  <a:gd name="connsiteY109" fmla="*/ 589327 h 2396328"/>
                  <a:gd name="connsiteX110" fmla="*/ 956257 w 1362600"/>
                  <a:gd name="connsiteY110" fmla="*/ 614667 h 2396328"/>
                  <a:gd name="connsiteX111" fmla="*/ 951766 w 1362600"/>
                  <a:gd name="connsiteY111" fmla="*/ 635523 h 2396328"/>
                  <a:gd name="connsiteX112" fmla="*/ 948131 w 1362600"/>
                  <a:gd name="connsiteY112" fmla="*/ 652117 h 2396328"/>
                  <a:gd name="connsiteX113" fmla="*/ 883984 w 1362600"/>
                  <a:gd name="connsiteY113" fmla="*/ 841832 h 2396328"/>
                  <a:gd name="connsiteX114" fmla="*/ 935730 w 1362600"/>
                  <a:gd name="connsiteY114" fmla="*/ 838020 h 2396328"/>
                  <a:gd name="connsiteX115" fmla="*/ 983840 w 1362600"/>
                  <a:gd name="connsiteY115" fmla="*/ 828601 h 2396328"/>
                  <a:gd name="connsiteX116" fmla="*/ 1029171 w 1362600"/>
                  <a:gd name="connsiteY116" fmla="*/ 815146 h 2396328"/>
                  <a:gd name="connsiteX117" fmla="*/ 1072792 w 1362600"/>
                  <a:gd name="connsiteY117" fmla="*/ 797879 h 2396328"/>
                  <a:gd name="connsiteX118" fmla="*/ 1112135 w 1362600"/>
                  <a:gd name="connsiteY118" fmla="*/ 778369 h 2396328"/>
                  <a:gd name="connsiteX119" fmla="*/ 1147630 w 1362600"/>
                  <a:gd name="connsiteY119" fmla="*/ 757066 h 2396328"/>
                  <a:gd name="connsiteX120" fmla="*/ 1181629 w 1362600"/>
                  <a:gd name="connsiteY120" fmla="*/ 735089 h 2396328"/>
                  <a:gd name="connsiteX121" fmla="*/ 1212847 w 1362600"/>
                  <a:gd name="connsiteY121" fmla="*/ 714234 h 2396328"/>
                  <a:gd name="connsiteX122" fmla="*/ 1215413 w 1362600"/>
                  <a:gd name="connsiteY122" fmla="*/ 724325 h 2396328"/>
                  <a:gd name="connsiteX123" fmla="*/ 1186974 w 1362600"/>
                  <a:gd name="connsiteY123" fmla="*/ 757066 h 2396328"/>
                  <a:gd name="connsiteX124" fmla="*/ 1152121 w 1362600"/>
                  <a:gd name="connsiteY124" fmla="*/ 788461 h 2396328"/>
                  <a:gd name="connsiteX125" fmla="*/ 1110211 w 1362600"/>
                  <a:gd name="connsiteY125" fmla="*/ 816492 h 2396328"/>
                  <a:gd name="connsiteX126" fmla="*/ 1063169 w 1362600"/>
                  <a:gd name="connsiteY126" fmla="*/ 841832 h 2396328"/>
                  <a:gd name="connsiteX127" fmla="*/ 1013134 w 1362600"/>
                  <a:gd name="connsiteY127" fmla="*/ 864705 h 2396328"/>
                  <a:gd name="connsiteX128" fmla="*/ 959678 w 1362600"/>
                  <a:gd name="connsiteY128" fmla="*/ 884664 h 2396328"/>
                  <a:gd name="connsiteX129" fmla="*/ 904511 w 1362600"/>
                  <a:gd name="connsiteY129" fmla="*/ 900137 h 2396328"/>
                  <a:gd name="connsiteX130" fmla="*/ 848275 w 1362600"/>
                  <a:gd name="connsiteY130" fmla="*/ 911349 h 2396328"/>
                  <a:gd name="connsiteX131" fmla="*/ 836728 w 1362600"/>
                  <a:gd name="connsiteY131" fmla="*/ 938259 h 2396328"/>
                  <a:gd name="connsiteX132" fmla="*/ 820692 w 1362600"/>
                  <a:gd name="connsiteY132" fmla="*/ 969654 h 2396328"/>
                  <a:gd name="connsiteX133" fmla="*/ 802944 w 1362600"/>
                  <a:gd name="connsiteY133" fmla="*/ 1002395 h 2396328"/>
                  <a:gd name="connsiteX134" fmla="*/ 779851 w 1362600"/>
                  <a:gd name="connsiteY134" fmla="*/ 1037826 h 2396328"/>
                  <a:gd name="connsiteX135" fmla="*/ 755689 w 1362600"/>
                  <a:gd name="connsiteY135" fmla="*/ 1075051 h 2396328"/>
                  <a:gd name="connsiteX136" fmla="*/ 729816 w 1362600"/>
                  <a:gd name="connsiteY136" fmla="*/ 1111828 h 2396328"/>
                  <a:gd name="connsiteX137" fmla="*/ 702232 w 1362600"/>
                  <a:gd name="connsiteY137" fmla="*/ 1146587 h 2396328"/>
                  <a:gd name="connsiteX138" fmla="*/ 674649 w 1362600"/>
                  <a:gd name="connsiteY138" fmla="*/ 1180673 h 2396328"/>
                  <a:gd name="connsiteX139" fmla="*/ 648776 w 1362600"/>
                  <a:gd name="connsiteY139" fmla="*/ 1212068 h 2396328"/>
                  <a:gd name="connsiteX140" fmla="*/ 621192 w 1362600"/>
                  <a:gd name="connsiteY140" fmla="*/ 1240099 h 2396328"/>
                  <a:gd name="connsiteX141" fmla="*/ 597030 w 1362600"/>
                  <a:gd name="connsiteY141" fmla="*/ 1264990 h 2396328"/>
                  <a:gd name="connsiteX142" fmla="*/ 573937 w 1362600"/>
                  <a:gd name="connsiteY142" fmla="*/ 1282930 h 2396328"/>
                  <a:gd name="connsiteX143" fmla="*/ 577572 w 1362600"/>
                  <a:gd name="connsiteY143" fmla="*/ 1296385 h 2396328"/>
                  <a:gd name="connsiteX144" fmla="*/ 583773 w 1362600"/>
                  <a:gd name="connsiteY144" fmla="*/ 1299076 h 2396328"/>
                  <a:gd name="connsiteX145" fmla="*/ 622903 w 1362600"/>
                  <a:gd name="connsiteY145" fmla="*/ 1290331 h 2396328"/>
                  <a:gd name="connsiteX146" fmla="*/ 662247 w 1362600"/>
                  <a:gd name="connsiteY146" fmla="*/ 1286294 h 2396328"/>
                  <a:gd name="connsiteX147" fmla="*/ 693158 w 1362600"/>
                  <a:gd name="connsiteY147" fmla="*/ 1286294 h 2396328"/>
                  <a:gd name="connsiteX148" fmla="*/ 732224 w 1362600"/>
                  <a:gd name="connsiteY148" fmla="*/ 1400104 h 2396328"/>
                  <a:gd name="connsiteX149" fmla="*/ 700522 w 1362600"/>
                  <a:gd name="connsiteY149" fmla="*/ 1404474 h 2396328"/>
                  <a:gd name="connsiteX150" fmla="*/ 664813 w 1362600"/>
                  <a:gd name="connsiteY150" fmla="*/ 1410528 h 2396328"/>
                  <a:gd name="connsiteX151" fmla="*/ 631028 w 1362600"/>
                  <a:gd name="connsiteY151" fmla="*/ 1419274 h 2396328"/>
                  <a:gd name="connsiteX152" fmla="*/ 603445 w 1362600"/>
                  <a:gd name="connsiteY152" fmla="*/ 1427347 h 2396328"/>
                  <a:gd name="connsiteX153" fmla="*/ 582062 w 1362600"/>
                  <a:gd name="connsiteY153" fmla="*/ 1438559 h 2396328"/>
                  <a:gd name="connsiteX154" fmla="*/ 566026 w 1362600"/>
                  <a:gd name="connsiteY154" fmla="*/ 1452014 h 2396328"/>
                  <a:gd name="connsiteX155" fmla="*/ 540153 w 1362600"/>
                  <a:gd name="connsiteY155" fmla="*/ 1490810 h 2396328"/>
                  <a:gd name="connsiteX156" fmla="*/ 522191 w 1362600"/>
                  <a:gd name="connsiteY156" fmla="*/ 1532968 h 2396328"/>
                  <a:gd name="connsiteX157" fmla="*/ 508079 w 1362600"/>
                  <a:gd name="connsiteY157" fmla="*/ 1576921 h 2396328"/>
                  <a:gd name="connsiteX158" fmla="*/ 499954 w 1362600"/>
                  <a:gd name="connsiteY158" fmla="*/ 1621771 h 2396328"/>
                  <a:gd name="connsiteX159" fmla="*/ 496532 w 1362600"/>
                  <a:gd name="connsiteY159" fmla="*/ 1669088 h 2396328"/>
                  <a:gd name="connsiteX160" fmla="*/ 494608 w 1362600"/>
                  <a:gd name="connsiteY160" fmla="*/ 1716629 h 2396328"/>
                  <a:gd name="connsiteX161" fmla="*/ 496532 w 1362600"/>
                  <a:gd name="connsiteY161" fmla="*/ 1764169 h 2396328"/>
                  <a:gd name="connsiteX162" fmla="*/ 499954 w 1362600"/>
                  <a:gd name="connsiteY162" fmla="*/ 1812832 h 2396328"/>
                  <a:gd name="connsiteX163" fmla="*/ 504444 w 1362600"/>
                  <a:gd name="connsiteY163" fmla="*/ 1861045 h 2396328"/>
                  <a:gd name="connsiteX164" fmla="*/ 509790 w 1362600"/>
                  <a:gd name="connsiteY164" fmla="*/ 1908362 h 2396328"/>
                  <a:gd name="connsiteX165" fmla="*/ 510645 w 1362600"/>
                  <a:gd name="connsiteY165" fmla="*/ 1977879 h 2396328"/>
                  <a:gd name="connsiteX166" fmla="*/ 506154 w 1362600"/>
                  <a:gd name="connsiteY166" fmla="*/ 2047396 h 2396328"/>
                  <a:gd name="connsiteX167" fmla="*/ 498243 w 1362600"/>
                  <a:gd name="connsiteY167" fmla="*/ 2114223 h 2396328"/>
                  <a:gd name="connsiteX168" fmla="*/ 488407 w 1362600"/>
                  <a:gd name="connsiteY168" fmla="*/ 2179703 h 2396328"/>
                  <a:gd name="connsiteX169" fmla="*/ 476433 w 1362600"/>
                  <a:gd name="connsiteY169" fmla="*/ 2396328 h 2396328"/>
                  <a:gd name="connsiteX170" fmla="*/ 117848 w 1362600"/>
                  <a:gd name="connsiteY170" fmla="*/ 2396328 h 2396328"/>
                  <a:gd name="connsiteX171" fmla="*/ 158902 w 1362600"/>
                  <a:gd name="connsiteY171" fmla="*/ 2308198 h 2396328"/>
                  <a:gd name="connsiteX172" fmla="*/ 209579 w 1362600"/>
                  <a:gd name="connsiteY172" fmla="*/ 2208407 h 2396328"/>
                  <a:gd name="connsiteX173" fmla="*/ 227326 w 1362600"/>
                  <a:gd name="connsiteY173" fmla="*/ 2172303 h 2396328"/>
                  <a:gd name="connsiteX174" fmla="*/ 242508 w 1362600"/>
                  <a:gd name="connsiteY174" fmla="*/ 2132162 h 2396328"/>
                  <a:gd name="connsiteX175" fmla="*/ 256834 w 1362600"/>
                  <a:gd name="connsiteY175" fmla="*/ 2087537 h 2396328"/>
                  <a:gd name="connsiteX176" fmla="*/ 270091 w 1362600"/>
                  <a:gd name="connsiteY176" fmla="*/ 2039996 h 2396328"/>
                  <a:gd name="connsiteX177" fmla="*/ 280783 w 1362600"/>
                  <a:gd name="connsiteY177" fmla="*/ 1988643 h 2396328"/>
                  <a:gd name="connsiteX178" fmla="*/ 288908 w 1362600"/>
                  <a:gd name="connsiteY178" fmla="*/ 1936393 h 2396328"/>
                  <a:gd name="connsiteX179" fmla="*/ 296820 w 1362600"/>
                  <a:gd name="connsiteY179" fmla="*/ 1881676 h 2396328"/>
                  <a:gd name="connsiteX180" fmla="*/ 302165 w 1362600"/>
                  <a:gd name="connsiteY180" fmla="*/ 1826286 h 2396328"/>
                  <a:gd name="connsiteX181" fmla="*/ 306656 w 1362600"/>
                  <a:gd name="connsiteY181" fmla="*/ 1768654 h 2396328"/>
                  <a:gd name="connsiteX182" fmla="*/ 306656 w 1362600"/>
                  <a:gd name="connsiteY182" fmla="*/ 1711919 h 2396328"/>
                  <a:gd name="connsiteX183" fmla="*/ 306656 w 1362600"/>
                  <a:gd name="connsiteY183" fmla="*/ 1655857 h 2396328"/>
                  <a:gd name="connsiteX184" fmla="*/ 302165 w 1362600"/>
                  <a:gd name="connsiteY184" fmla="*/ 1599570 h 2396328"/>
                  <a:gd name="connsiteX185" fmla="*/ 295964 w 1362600"/>
                  <a:gd name="connsiteY185" fmla="*/ 1545526 h 2396328"/>
                  <a:gd name="connsiteX186" fmla="*/ 288053 w 1362600"/>
                  <a:gd name="connsiteY186" fmla="*/ 1492828 h 2396328"/>
                  <a:gd name="connsiteX187" fmla="*/ 276292 w 1362600"/>
                  <a:gd name="connsiteY187" fmla="*/ 1441923 h 2396328"/>
                  <a:gd name="connsiteX188" fmla="*/ 260255 w 1362600"/>
                  <a:gd name="connsiteY188" fmla="*/ 1394607 h 2396328"/>
                  <a:gd name="connsiteX189" fmla="*/ 242508 w 1362600"/>
                  <a:gd name="connsiteY189" fmla="*/ 1349757 h 2396328"/>
                  <a:gd name="connsiteX190" fmla="*/ 221125 w 1362600"/>
                  <a:gd name="connsiteY190" fmla="*/ 1309616 h 2396328"/>
                  <a:gd name="connsiteX191" fmla="*/ 197177 w 1362600"/>
                  <a:gd name="connsiteY191" fmla="*/ 1274185 h 2396328"/>
                  <a:gd name="connsiteX192" fmla="*/ 169380 w 1362600"/>
                  <a:gd name="connsiteY192" fmla="*/ 1242790 h 2396328"/>
                  <a:gd name="connsiteX193" fmla="*/ 138375 w 1362600"/>
                  <a:gd name="connsiteY193" fmla="*/ 1217450 h 2396328"/>
                  <a:gd name="connsiteX194" fmla="*/ 102666 w 1362600"/>
                  <a:gd name="connsiteY194" fmla="*/ 1198164 h 2396328"/>
                  <a:gd name="connsiteX195" fmla="*/ 72303 w 1362600"/>
                  <a:gd name="connsiteY195" fmla="*/ 1186727 h 2396328"/>
                  <a:gd name="connsiteX196" fmla="*/ 38519 w 1362600"/>
                  <a:gd name="connsiteY196" fmla="*/ 1182018 h 2396328"/>
                  <a:gd name="connsiteX197" fmla="*/ 3665 w 1362600"/>
                  <a:gd name="connsiteY197" fmla="*/ 1182018 h 2396328"/>
                  <a:gd name="connsiteX198" fmla="*/ 0 w 1362600"/>
                  <a:gd name="connsiteY198" fmla="*/ 1182357 h 2396328"/>
                  <a:gd name="connsiteX199" fmla="*/ 0 w 1362600"/>
                  <a:gd name="connsiteY199" fmla="*/ 971189 h 2396328"/>
                  <a:gd name="connsiteX200" fmla="*/ 120414 w 1362600"/>
                  <a:gd name="connsiteY200" fmla="*/ 1033789 h 2396328"/>
                  <a:gd name="connsiteX201" fmla="*/ 128539 w 1362600"/>
                  <a:gd name="connsiteY201" fmla="*/ 1029080 h 2396328"/>
                  <a:gd name="connsiteX202" fmla="*/ 108012 w 1362600"/>
                  <a:gd name="connsiteY202" fmla="*/ 971672 h 2396328"/>
                  <a:gd name="connsiteX203" fmla="*/ 91975 w 1362600"/>
                  <a:gd name="connsiteY203" fmla="*/ 910004 h 2396328"/>
                  <a:gd name="connsiteX204" fmla="*/ 78504 w 1362600"/>
                  <a:gd name="connsiteY204" fmla="*/ 843178 h 2396328"/>
                  <a:gd name="connsiteX205" fmla="*/ 72303 w 1362600"/>
                  <a:gd name="connsiteY205" fmla="*/ 775006 h 2396328"/>
                  <a:gd name="connsiteX206" fmla="*/ 66957 w 1362600"/>
                  <a:gd name="connsiteY206" fmla="*/ 703694 h 2396328"/>
                  <a:gd name="connsiteX207" fmla="*/ 66957 w 1362600"/>
                  <a:gd name="connsiteY207" fmla="*/ 630813 h 2396328"/>
                  <a:gd name="connsiteX208" fmla="*/ 70592 w 1362600"/>
                  <a:gd name="connsiteY208" fmla="*/ 557260 h 2396328"/>
                  <a:gd name="connsiteX209" fmla="*/ 78504 w 1362600"/>
                  <a:gd name="connsiteY209" fmla="*/ 484379 h 2396328"/>
                  <a:gd name="connsiteX210" fmla="*/ 90264 w 1362600"/>
                  <a:gd name="connsiteY210" fmla="*/ 411722 h 2396328"/>
                  <a:gd name="connsiteX211" fmla="*/ 102666 w 1362600"/>
                  <a:gd name="connsiteY211" fmla="*/ 341532 h 2396328"/>
                  <a:gd name="connsiteX212" fmla="*/ 120414 w 1362600"/>
                  <a:gd name="connsiteY212" fmla="*/ 273360 h 2396328"/>
                  <a:gd name="connsiteX213" fmla="*/ 141796 w 1362600"/>
                  <a:gd name="connsiteY213" fmla="*/ 209225 h 2396328"/>
                  <a:gd name="connsiteX214" fmla="*/ 164034 w 1362600"/>
                  <a:gd name="connsiteY214" fmla="*/ 148453 h 2396328"/>
                  <a:gd name="connsiteX215" fmla="*/ 189907 w 1362600"/>
                  <a:gd name="connsiteY215" fmla="*/ 93512 h 2396328"/>
                  <a:gd name="connsiteX216" fmla="*/ 217490 w 1362600"/>
                  <a:gd name="connsiteY216" fmla="*/ 43504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72303 w 1362600"/>
                  <a:gd name="connsiteY195" fmla="*/ 1186727 h 2396328"/>
                  <a:gd name="connsiteX196" fmla="*/ 38519 w 1362600"/>
                  <a:gd name="connsiteY196" fmla="*/ 1182018 h 2396328"/>
                  <a:gd name="connsiteX197" fmla="*/ 3665 w 1362600"/>
                  <a:gd name="connsiteY197" fmla="*/ 1182018 h 2396328"/>
                  <a:gd name="connsiteX198" fmla="*/ 0 w 1362600"/>
                  <a:gd name="connsiteY198" fmla="*/ 1182357 h 2396328"/>
                  <a:gd name="connsiteX199" fmla="*/ 0 w 1362600"/>
                  <a:gd name="connsiteY199" fmla="*/ 971189 h 2396328"/>
                  <a:gd name="connsiteX200" fmla="*/ 120414 w 1362600"/>
                  <a:gd name="connsiteY200" fmla="*/ 1033789 h 2396328"/>
                  <a:gd name="connsiteX201" fmla="*/ 128539 w 1362600"/>
                  <a:gd name="connsiteY201" fmla="*/ 1029080 h 2396328"/>
                  <a:gd name="connsiteX202" fmla="*/ 108012 w 1362600"/>
                  <a:gd name="connsiteY202" fmla="*/ 971672 h 2396328"/>
                  <a:gd name="connsiteX203" fmla="*/ 91975 w 1362600"/>
                  <a:gd name="connsiteY203" fmla="*/ 910004 h 2396328"/>
                  <a:gd name="connsiteX204" fmla="*/ 78504 w 1362600"/>
                  <a:gd name="connsiteY204" fmla="*/ 843178 h 2396328"/>
                  <a:gd name="connsiteX205" fmla="*/ 72303 w 1362600"/>
                  <a:gd name="connsiteY205" fmla="*/ 775006 h 2396328"/>
                  <a:gd name="connsiteX206" fmla="*/ 66957 w 1362600"/>
                  <a:gd name="connsiteY206" fmla="*/ 703694 h 2396328"/>
                  <a:gd name="connsiteX207" fmla="*/ 66957 w 1362600"/>
                  <a:gd name="connsiteY207" fmla="*/ 630813 h 2396328"/>
                  <a:gd name="connsiteX208" fmla="*/ 70592 w 1362600"/>
                  <a:gd name="connsiteY208" fmla="*/ 557260 h 2396328"/>
                  <a:gd name="connsiteX209" fmla="*/ 78504 w 1362600"/>
                  <a:gd name="connsiteY209" fmla="*/ 484379 h 2396328"/>
                  <a:gd name="connsiteX210" fmla="*/ 90264 w 1362600"/>
                  <a:gd name="connsiteY210" fmla="*/ 411722 h 2396328"/>
                  <a:gd name="connsiteX211" fmla="*/ 102666 w 1362600"/>
                  <a:gd name="connsiteY211" fmla="*/ 341532 h 2396328"/>
                  <a:gd name="connsiteX212" fmla="*/ 120414 w 1362600"/>
                  <a:gd name="connsiteY212" fmla="*/ 273360 h 2396328"/>
                  <a:gd name="connsiteX213" fmla="*/ 141796 w 1362600"/>
                  <a:gd name="connsiteY213" fmla="*/ 209225 h 2396328"/>
                  <a:gd name="connsiteX214" fmla="*/ 164034 w 1362600"/>
                  <a:gd name="connsiteY214" fmla="*/ 148453 h 2396328"/>
                  <a:gd name="connsiteX215" fmla="*/ 189907 w 1362600"/>
                  <a:gd name="connsiteY215" fmla="*/ 93512 h 2396328"/>
                  <a:gd name="connsiteX216" fmla="*/ 217490 w 1362600"/>
                  <a:gd name="connsiteY216" fmla="*/ 43504 h 2396328"/>
                  <a:gd name="connsiteX217" fmla="*/ 250633 w 1362600"/>
                  <a:gd name="connsiteY217" fmla="*/ 0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38519 w 1362600"/>
                  <a:gd name="connsiteY195" fmla="*/ 1182018 h 2396328"/>
                  <a:gd name="connsiteX196" fmla="*/ 3665 w 1362600"/>
                  <a:gd name="connsiteY196" fmla="*/ 1182018 h 2396328"/>
                  <a:gd name="connsiteX197" fmla="*/ 0 w 1362600"/>
                  <a:gd name="connsiteY197" fmla="*/ 1182357 h 2396328"/>
                  <a:gd name="connsiteX198" fmla="*/ 0 w 1362600"/>
                  <a:gd name="connsiteY198" fmla="*/ 971189 h 2396328"/>
                  <a:gd name="connsiteX199" fmla="*/ 120414 w 1362600"/>
                  <a:gd name="connsiteY199" fmla="*/ 1033789 h 2396328"/>
                  <a:gd name="connsiteX200" fmla="*/ 128539 w 1362600"/>
                  <a:gd name="connsiteY200" fmla="*/ 1029080 h 2396328"/>
                  <a:gd name="connsiteX201" fmla="*/ 108012 w 1362600"/>
                  <a:gd name="connsiteY201" fmla="*/ 971672 h 2396328"/>
                  <a:gd name="connsiteX202" fmla="*/ 91975 w 1362600"/>
                  <a:gd name="connsiteY202" fmla="*/ 910004 h 2396328"/>
                  <a:gd name="connsiteX203" fmla="*/ 78504 w 1362600"/>
                  <a:gd name="connsiteY203" fmla="*/ 843178 h 2396328"/>
                  <a:gd name="connsiteX204" fmla="*/ 72303 w 1362600"/>
                  <a:gd name="connsiteY204" fmla="*/ 775006 h 2396328"/>
                  <a:gd name="connsiteX205" fmla="*/ 66957 w 1362600"/>
                  <a:gd name="connsiteY205" fmla="*/ 703694 h 2396328"/>
                  <a:gd name="connsiteX206" fmla="*/ 66957 w 1362600"/>
                  <a:gd name="connsiteY206" fmla="*/ 630813 h 2396328"/>
                  <a:gd name="connsiteX207" fmla="*/ 70592 w 1362600"/>
                  <a:gd name="connsiteY207" fmla="*/ 557260 h 2396328"/>
                  <a:gd name="connsiteX208" fmla="*/ 78504 w 1362600"/>
                  <a:gd name="connsiteY208" fmla="*/ 484379 h 2396328"/>
                  <a:gd name="connsiteX209" fmla="*/ 90264 w 1362600"/>
                  <a:gd name="connsiteY209" fmla="*/ 411722 h 2396328"/>
                  <a:gd name="connsiteX210" fmla="*/ 102666 w 1362600"/>
                  <a:gd name="connsiteY210" fmla="*/ 341532 h 2396328"/>
                  <a:gd name="connsiteX211" fmla="*/ 120414 w 1362600"/>
                  <a:gd name="connsiteY211" fmla="*/ 273360 h 2396328"/>
                  <a:gd name="connsiteX212" fmla="*/ 141796 w 1362600"/>
                  <a:gd name="connsiteY212" fmla="*/ 209225 h 2396328"/>
                  <a:gd name="connsiteX213" fmla="*/ 164034 w 1362600"/>
                  <a:gd name="connsiteY213" fmla="*/ 148453 h 2396328"/>
                  <a:gd name="connsiteX214" fmla="*/ 189907 w 1362600"/>
                  <a:gd name="connsiteY214" fmla="*/ 93512 h 2396328"/>
                  <a:gd name="connsiteX215" fmla="*/ 217490 w 1362600"/>
                  <a:gd name="connsiteY215" fmla="*/ 43504 h 2396328"/>
                  <a:gd name="connsiteX216" fmla="*/ 250633 w 1362600"/>
                  <a:gd name="connsiteY216" fmla="*/ 0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3665 w 1362600"/>
                  <a:gd name="connsiteY195" fmla="*/ 1182018 h 2396328"/>
                  <a:gd name="connsiteX196" fmla="*/ 0 w 1362600"/>
                  <a:gd name="connsiteY196" fmla="*/ 1182357 h 2396328"/>
                  <a:gd name="connsiteX197" fmla="*/ 0 w 1362600"/>
                  <a:gd name="connsiteY197" fmla="*/ 971189 h 2396328"/>
                  <a:gd name="connsiteX198" fmla="*/ 120414 w 1362600"/>
                  <a:gd name="connsiteY198" fmla="*/ 1033789 h 2396328"/>
                  <a:gd name="connsiteX199" fmla="*/ 128539 w 1362600"/>
                  <a:gd name="connsiteY199" fmla="*/ 1029080 h 2396328"/>
                  <a:gd name="connsiteX200" fmla="*/ 108012 w 1362600"/>
                  <a:gd name="connsiteY200" fmla="*/ 971672 h 2396328"/>
                  <a:gd name="connsiteX201" fmla="*/ 91975 w 1362600"/>
                  <a:gd name="connsiteY201" fmla="*/ 910004 h 2396328"/>
                  <a:gd name="connsiteX202" fmla="*/ 78504 w 1362600"/>
                  <a:gd name="connsiteY202" fmla="*/ 843178 h 2396328"/>
                  <a:gd name="connsiteX203" fmla="*/ 72303 w 1362600"/>
                  <a:gd name="connsiteY203" fmla="*/ 775006 h 2396328"/>
                  <a:gd name="connsiteX204" fmla="*/ 66957 w 1362600"/>
                  <a:gd name="connsiteY204" fmla="*/ 703694 h 2396328"/>
                  <a:gd name="connsiteX205" fmla="*/ 66957 w 1362600"/>
                  <a:gd name="connsiteY205" fmla="*/ 630813 h 2396328"/>
                  <a:gd name="connsiteX206" fmla="*/ 70592 w 1362600"/>
                  <a:gd name="connsiteY206" fmla="*/ 557260 h 2396328"/>
                  <a:gd name="connsiteX207" fmla="*/ 78504 w 1362600"/>
                  <a:gd name="connsiteY207" fmla="*/ 484379 h 2396328"/>
                  <a:gd name="connsiteX208" fmla="*/ 90264 w 1362600"/>
                  <a:gd name="connsiteY208" fmla="*/ 411722 h 2396328"/>
                  <a:gd name="connsiteX209" fmla="*/ 102666 w 1362600"/>
                  <a:gd name="connsiteY209" fmla="*/ 341532 h 2396328"/>
                  <a:gd name="connsiteX210" fmla="*/ 120414 w 1362600"/>
                  <a:gd name="connsiteY210" fmla="*/ 273360 h 2396328"/>
                  <a:gd name="connsiteX211" fmla="*/ 141796 w 1362600"/>
                  <a:gd name="connsiteY211" fmla="*/ 209225 h 2396328"/>
                  <a:gd name="connsiteX212" fmla="*/ 164034 w 1362600"/>
                  <a:gd name="connsiteY212" fmla="*/ 148453 h 2396328"/>
                  <a:gd name="connsiteX213" fmla="*/ 189907 w 1362600"/>
                  <a:gd name="connsiteY213" fmla="*/ 93512 h 2396328"/>
                  <a:gd name="connsiteX214" fmla="*/ 217490 w 1362600"/>
                  <a:gd name="connsiteY214" fmla="*/ 43504 h 2396328"/>
                  <a:gd name="connsiteX215" fmla="*/ 250633 w 1362600"/>
                  <a:gd name="connsiteY215" fmla="*/ 0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3665 w 1362600"/>
                  <a:gd name="connsiteY195" fmla="*/ 1182018 h 2396328"/>
                  <a:gd name="connsiteX196" fmla="*/ 0 w 1362600"/>
                  <a:gd name="connsiteY196" fmla="*/ 971189 h 2396328"/>
                  <a:gd name="connsiteX197" fmla="*/ 120414 w 1362600"/>
                  <a:gd name="connsiteY197" fmla="*/ 1033789 h 2396328"/>
                  <a:gd name="connsiteX198" fmla="*/ 128539 w 1362600"/>
                  <a:gd name="connsiteY198" fmla="*/ 1029080 h 2396328"/>
                  <a:gd name="connsiteX199" fmla="*/ 108012 w 1362600"/>
                  <a:gd name="connsiteY199" fmla="*/ 971672 h 2396328"/>
                  <a:gd name="connsiteX200" fmla="*/ 91975 w 1362600"/>
                  <a:gd name="connsiteY200" fmla="*/ 910004 h 2396328"/>
                  <a:gd name="connsiteX201" fmla="*/ 78504 w 1362600"/>
                  <a:gd name="connsiteY201" fmla="*/ 843178 h 2396328"/>
                  <a:gd name="connsiteX202" fmla="*/ 72303 w 1362600"/>
                  <a:gd name="connsiteY202" fmla="*/ 775006 h 2396328"/>
                  <a:gd name="connsiteX203" fmla="*/ 66957 w 1362600"/>
                  <a:gd name="connsiteY203" fmla="*/ 703694 h 2396328"/>
                  <a:gd name="connsiteX204" fmla="*/ 66957 w 1362600"/>
                  <a:gd name="connsiteY204" fmla="*/ 630813 h 2396328"/>
                  <a:gd name="connsiteX205" fmla="*/ 70592 w 1362600"/>
                  <a:gd name="connsiteY205" fmla="*/ 557260 h 2396328"/>
                  <a:gd name="connsiteX206" fmla="*/ 78504 w 1362600"/>
                  <a:gd name="connsiteY206" fmla="*/ 484379 h 2396328"/>
                  <a:gd name="connsiteX207" fmla="*/ 90264 w 1362600"/>
                  <a:gd name="connsiteY207" fmla="*/ 411722 h 2396328"/>
                  <a:gd name="connsiteX208" fmla="*/ 102666 w 1362600"/>
                  <a:gd name="connsiteY208" fmla="*/ 341532 h 2396328"/>
                  <a:gd name="connsiteX209" fmla="*/ 120414 w 1362600"/>
                  <a:gd name="connsiteY209" fmla="*/ 273360 h 2396328"/>
                  <a:gd name="connsiteX210" fmla="*/ 141796 w 1362600"/>
                  <a:gd name="connsiteY210" fmla="*/ 209225 h 2396328"/>
                  <a:gd name="connsiteX211" fmla="*/ 164034 w 1362600"/>
                  <a:gd name="connsiteY211" fmla="*/ 148453 h 2396328"/>
                  <a:gd name="connsiteX212" fmla="*/ 189907 w 1362600"/>
                  <a:gd name="connsiteY212" fmla="*/ 93512 h 2396328"/>
                  <a:gd name="connsiteX213" fmla="*/ 217490 w 1362600"/>
                  <a:gd name="connsiteY213" fmla="*/ 43504 h 2396328"/>
                  <a:gd name="connsiteX214" fmla="*/ 250633 w 1362600"/>
                  <a:gd name="connsiteY214" fmla="*/ 0 h 2396328"/>
                  <a:gd name="connsiteX0" fmla="*/ 1361456 w 1362600"/>
                  <a:gd name="connsiteY0" fmla="*/ 1033789 h 2396328"/>
                  <a:gd name="connsiteX1" fmla="*/ 1362600 w 1362600"/>
                  <a:gd name="connsiteY1" fmla="*/ 1034469 h 2396328"/>
                  <a:gd name="connsiteX2" fmla="*/ 1360043 w 1362600"/>
                  <a:gd name="connsiteY2" fmla="*/ 1035347 h 2396328"/>
                  <a:gd name="connsiteX3" fmla="*/ 1361456 w 1362600"/>
                  <a:gd name="connsiteY3" fmla="*/ 1033789 h 2396328"/>
                  <a:gd name="connsiteX4" fmla="*/ 250633 w 1362600"/>
                  <a:gd name="connsiteY4" fmla="*/ 0 h 2396328"/>
                  <a:gd name="connsiteX5" fmla="*/ 246998 w 1362600"/>
                  <a:gd name="connsiteY5" fmla="*/ 10764 h 2396328"/>
                  <a:gd name="connsiteX6" fmla="*/ 245288 w 1362600"/>
                  <a:gd name="connsiteY6" fmla="*/ 17940 h 2396328"/>
                  <a:gd name="connsiteX7" fmla="*/ 243363 w 1362600"/>
                  <a:gd name="connsiteY7" fmla="*/ 22649 h 2396328"/>
                  <a:gd name="connsiteX8" fmla="*/ 243363 w 1362600"/>
                  <a:gd name="connsiteY8" fmla="*/ 25340 h 2396328"/>
                  <a:gd name="connsiteX9" fmla="*/ 245288 w 1362600"/>
                  <a:gd name="connsiteY9" fmla="*/ 26686 h 2396328"/>
                  <a:gd name="connsiteX10" fmla="*/ 245288 w 1362600"/>
                  <a:gd name="connsiteY10" fmla="*/ 28031 h 2396328"/>
                  <a:gd name="connsiteX11" fmla="*/ 246998 w 1362600"/>
                  <a:gd name="connsiteY11" fmla="*/ 28031 h 2396328"/>
                  <a:gd name="connsiteX12" fmla="*/ 246998 w 1362600"/>
                  <a:gd name="connsiteY12" fmla="*/ 30050 h 2396328"/>
                  <a:gd name="connsiteX13" fmla="*/ 245288 w 1362600"/>
                  <a:gd name="connsiteY13" fmla="*/ 34086 h 2396328"/>
                  <a:gd name="connsiteX14" fmla="*/ 243363 w 1362600"/>
                  <a:gd name="connsiteY14" fmla="*/ 40141 h 2396328"/>
                  <a:gd name="connsiteX15" fmla="*/ 240797 w 1362600"/>
                  <a:gd name="connsiteY15" fmla="*/ 49559 h 2396328"/>
                  <a:gd name="connsiteX16" fmla="*/ 235452 w 1362600"/>
                  <a:gd name="connsiteY16" fmla="*/ 62790 h 2396328"/>
                  <a:gd name="connsiteX17" fmla="*/ 227326 w 1362600"/>
                  <a:gd name="connsiteY17" fmla="*/ 81627 h 2396328"/>
                  <a:gd name="connsiteX18" fmla="*/ 219415 w 1362600"/>
                  <a:gd name="connsiteY18" fmla="*/ 104276 h 2396328"/>
                  <a:gd name="connsiteX19" fmla="*/ 206799 w 1362600"/>
                  <a:gd name="connsiteY19" fmla="*/ 133653 h 2396328"/>
                  <a:gd name="connsiteX20" fmla="*/ 191831 w 1362600"/>
                  <a:gd name="connsiteY20" fmla="*/ 169084 h 2396328"/>
                  <a:gd name="connsiteX21" fmla="*/ 173870 w 1362600"/>
                  <a:gd name="connsiteY21" fmla="*/ 224474 h 2396328"/>
                  <a:gd name="connsiteX22" fmla="*/ 161468 w 1362600"/>
                  <a:gd name="connsiteY22" fmla="*/ 283900 h 2396328"/>
                  <a:gd name="connsiteX23" fmla="*/ 151632 w 1362600"/>
                  <a:gd name="connsiteY23" fmla="*/ 344896 h 2396328"/>
                  <a:gd name="connsiteX24" fmla="*/ 138375 w 1362600"/>
                  <a:gd name="connsiteY24" fmla="*/ 409704 h 2396328"/>
                  <a:gd name="connsiteX25" fmla="*/ 136451 w 1362600"/>
                  <a:gd name="connsiteY25" fmla="*/ 423607 h 2396328"/>
                  <a:gd name="connsiteX26" fmla="*/ 133885 w 1362600"/>
                  <a:gd name="connsiteY26" fmla="*/ 444462 h 2396328"/>
                  <a:gd name="connsiteX27" fmla="*/ 131960 w 1362600"/>
                  <a:gd name="connsiteY27" fmla="*/ 466439 h 2396328"/>
                  <a:gd name="connsiteX28" fmla="*/ 130250 w 1362600"/>
                  <a:gd name="connsiteY28" fmla="*/ 490433 h 2396328"/>
                  <a:gd name="connsiteX29" fmla="*/ 130250 w 1362600"/>
                  <a:gd name="connsiteY29" fmla="*/ 515101 h 2396328"/>
                  <a:gd name="connsiteX30" fmla="*/ 133885 w 1362600"/>
                  <a:gd name="connsiteY30" fmla="*/ 537301 h 2396328"/>
                  <a:gd name="connsiteX31" fmla="*/ 138375 w 1362600"/>
                  <a:gd name="connsiteY31" fmla="*/ 556587 h 2396328"/>
                  <a:gd name="connsiteX32" fmla="*/ 146286 w 1362600"/>
                  <a:gd name="connsiteY32" fmla="*/ 570042 h 2396328"/>
                  <a:gd name="connsiteX33" fmla="*/ 189052 w 1362600"/>
                  <a:gd name="connsiteY33" fmla="*/ 567351 h 2396328"/>
                  <a:gd name="connsiteX34" fmla="*/ 230961 w 1362600"/>
                  <a:gd name="connsiteY34" fmla="*/ 556587 h 2396328"/>
                  <a:gd name="connsiteX35" fmla="*/ 270947 w 1362600"/>
                  <a:gd name="connsiteY35" fmla="*/ 539320 h 2396328"/>
                  <a:gd name="connsiteX36" fmla="*/ 312001 w 1362600"/>
                  <a:gd name="connsiteY36" fmla="*/ 515101 h 2396328"/>
                  <a:gd name="connsiteX37" fmla="*/ 349420 w 1362600"/>
                  <a:gd name="connsiteY37" fmla="*/ 487070 h 2396328"/>
                  <a:gd name="connsiteX38" fmla="*/ 385985 w 1362600"/>
                  <a:gd name="connsiteY38" fmla="*/ 452984 h 2396328"/>
                  <a:gd name="connsiteX39" fmla="*/ 420624 w 1362600"/>
                  <a:gd name="connsiteY39" fmla="*/ 416880 h 2396328"/>
                  <a:gd name="connsiteX40" fmla="*/ 452698 w 1362600"/>
                  <a:gd name="connsiteY40" fmla="*/ 378981 h 2396328"/>
                  <a:gd name="connsiteX41" fmla="*/ 483917 w 1362600"/>
                  <a:gd name="connsiteY41" fmla="*/ 338841 h 2396328"/>
                  <a:gd name="connsiteX42" fmla="*/ 510645 w 1362600"/>
                  <a:gd name="connsiteY42" fmla="*/ 297355 h 2396328"/>
                  <a:gd name="connsiteX43" fmla="*/ 535662 w 1362600"/>
                  <a:gd name="connsiteY43" fmla="*/ 257214 h 2396328"/>
                  <a:gd name="connsiteX44" fmla="*/ 556190 w 1362600"/>
                  <a:gd name="connsiteY44" fmla="*/ 218419 h 2396328"/>
                  <a:gd name="connsiteX45" fmla="*/ 566026 w 1362600"/>
                  <a:gd name="connsiteY45" fmla="*/ 218419 h 2396328"/>
                  <a:gd name="connsiteX46" fmla="*/ 566026 w 1362600"/>
                  <a:gd name="connsiteY46" fmla="*/ 222455 h 2396328"/>
                  <a:gd name="connsiteX47" fmla="*/ 549989 w 1362600"/>
                  <a:gd name="connsiteY47" fmla="*/ 261251 h 2396328"/>
                  <a:gd name="connsiteX48" fmla="*/ 532027 w 1362600"/>
                  <a:gd name="connsiteY48" fmla="*/ 301391 h 2396328"/>
                  <a:gd name="connsiteX49" fmla="*/ 512569 w 1362600"/>
                  <a:gd name="connsiteY49" fmla="*/ 340186 h 2396328"/>
                  <a:gd name="connsiteX50" fmla="*/ 492897 w 1362600"/>
                  <a:gd name="connsiteY50" fmla="*/ 377636 h 2396328"/>
                  <a:gd name="connsiteX51" fmla="*/ 472370 w 1362600"/>
                  <a:gd name="connsiteY51" fmla="*/ 414189 h 2396328"/>
                  <a:gd name="connsiteX52" fmla="*/ 449277 w 1362600"/>
                  <a:gd name="connsiteY52" fmla="*/ 448274 h 2396328"/>
                  <a:gd name="connsiteX53" fmla="*/ 425115 w 1362600"/>
                  <a:gd name="connsiteY53" fmla="*/ 481015 h 2396328"/>
                  <a:gd name="connsiteX54" fmla="*/ 395821 w 1362600"/>
                  <a:gd name="connsiteY54" fmla="*/ 511064 h 2396328"/>
                  <a:gd name="connsiteX55" fmla="*/ 365458 w 1362600"/>
                  <a:gd name="connsiteY55" fmla="*/ 540665 h 2396328"/>
                  <a:gd name="connsiteX56" fmla="*/ 329749 w 1362600"/>
                  <a:gd name="connsiteY56" fmla="*/ 564660 h 2396328"/>
                  <a:gd name="connsiteX57" fmla="*/ 288908 w 1362600"/>
                  <a:gd name="connsiteY57" fmla="*/ 586636 h 2396328"/>
                  <a:gd name="connsiteX58" fmla="*/ 243363 w 1362600"/>
                  <a:gd name="connsiteY58" fmla="*/ 606146 h 2396328"/>
                  <a:gd name="connsiteX59" fmla="*/ 195252 w 1362600"/>
                  <a:gd name="connsiteY59" fmla="*/ 620722 h 2396328"/>
                  <a:gd name="connsiteX60" fmla="*/ 138375 w 1362600"/>
                  <a:gd name="connsiteY60" fmla="*/ 630813 h 2396328"/>
                  <a:gd name="connsiteX61" fmla="*/ 140086 w 1362600"/>
                  <a:gd name="connsiteY61" fmla="*/ 701003 h 2396328"/>
                  <a:gd name="connsiteX62" fmla="*/ 147997 w 1362600"/>
                  <a:gd name="connsiteY62" fmla="*/ 767830 h 2396328"/>
                  <a:gd name="connsiteX63" fmla="*/ 161468 w 1362600"/>
                  <a:gd name="connsiteY63" fmla="*/ 831292 h 2396328"/>
                  <a:gd name="connsiteX64" fmla="*/ 179216 w 1362600"/>
                  <a:gd name="connsiteY64" fmla="*/ 891391 h 2396328"/>
                  <a:gd name="connsiteX65" fmla="*/ 201453 w 1362600"/>
                  <a:gd name="connsiteY65" fmla="*/ 948799 h 2396328"/>
                  <a:gd name="connsiteX66" fmla="*/ 225616 w 1362600"/>
                  <a:gd name="connsiteY66" fmla="*/ 1003740 h 2396328"/>
                  <a:gd name="connsiteX67" fmla="*/ 253199 w 1362600"/>
                  <a:gd name="connsiteY67" fmla="*/ 1055766 h 2396328"/>
                  <a:gd name="connsiteX68" fmla="*/ 280783 w 1362600"/>
                  <a:gd name="connsiteY68" fmla="*/ 1106446 h 2396328"/>
                  <a:gd name="connsiteX69" fmla="*/ 288908 w 1362600"/>
                  <a:gd name="connsiteY69" fmla="*/ 1118556 h 2396328"/>
                  <a:gd name="connsiteX70" fmla="*/ 295964 w 1362600"/>
                  <a:gd name="connsiteY70" fmla="*/ 1133356 h 2396328"/>
                  <a:gd name="connsiteX71" fmla="*/ 305800 w 1362600"/>
                  <a:gd name="connsiteY71" fmla="*/ 1149278 h 2396328"/>
                  <a:gd name="connsiteX72" fmla="*/ 314781 w 1362600"/>
                  <a:gd name="connsiteY72" fmla="*/ 1166097 h 2396328"/>
                  <a:gd name="connsiteX73" fmla="*/ 326327 w 1362600"/>
                  <a:gd name="connsiteY73" fmla="*/ 1182018 h 2396328"/>
                  <a:gd name="connsiteX74" fmla="*/ 339585 w 1362600"/>
                  <a:gd name="connsiteY74" fmla="*/ 1195473 h 2396328"/>
                  <a:gd name="connsiteX75" fmla="*/ 355622 w 1362600"/>
                  <a:gd name="connsiteY75" fmla="*/ 1207358 h 2396328"/>
                  <a:gd name="connsiteX76" fmla="*/ 373583 w 1362600"/>
                  <a:gd name="connsiteY76" fmla="*/ 1216104 h 2396328"/>
                  <a:gd name="connsiteX77" fmla="*/ 394965 w 1362600"/>
                  <a:gd name="connsiteY77" fmla="*/ 1219468 h 2396328"/>
                  <a:gd name="connsiteX78" fmla="*/ 417203 w 1362600"/>
                  <a:gd name="connsiteY78" fmla="*/ 1218795 h 2396328"/>
                  <a:gd name="connsiteX79" fmla="*/ 457188 w 1362600"/>
                  <a:gd name="connsiteY79" fmla="*/ 1208704 h 2396328"/>
                  <a:gd name="connsiteX80" fmla="*/ 492897 w 1362600"/>
                  <a:gd name="connsiteY80" fmla="*/ 1192109 h 2396328"/>
                  <a:gd name="connsiteX81" fmla="*/ 527537 w 1362600"/>
                  <a:gd name="connsiteY81" fmla="*/ 1171254 h 2396328"/>
                  <a:gd name="connsiteX82" fmla="*/ 556190 w 1362600"/>
                  <a:gd name="connsiteY82" fmla="*/ 1146587 h 2396328"/>
                  <a:gd name="connsiteX83" fmla="*/ 583773 w 1362600"/>
                  <a:gd name="connsiteY83" fmla="*/ 1119901 h 2396328"/>
                  <a:gd name="connsiteX84" fmla="*/ 609646 w 1362600"/>
                  <a:gd name="connsiteY84" fmla="*/ 1091870 h 2396328"/>
                  <a:gd name="connsiteX85" fmla="*/ 632739 w 1362600"/>
                  <a:gd name="connsiteY85" fmla="*/ 1065184 h 2396328"/>
                  <a:gd name="connsiteX86" fmla="*/ 652411 w 1362600"/>
                  <a:gd name="connsiteY86" fmla="*/ 1039620 h 2396328"/>
                  <a:gd name="connsiteX87" fmla="*/ 696031 w 1362600"/>
                  <a:gd name="connsiteY87" fmla="*/ 981539 h 2396328"/>
                  <a:gd name="connsiteX88" fmla="*/ 737941 w 1362600"/>
                  <a:gd name="connsiteY88" fmla="*/ 916059 h 2396328"/>
                  <a:gd name="connsiteX89" fmla="*/ 779851 w 1362600"/>
                  <a:gd name="connsiteY89" fmla="*/ 844523 h 2396328"/>
                  <a:gd name="connsiteX90" fmla="*/ 818981 w 1362600"/>
                  <a:gd name="connsiteY90" fmla="*/ 766484 h 2396328"/>
                  <a:gd name="connsiteX91" fmla="*/ 854690 w 1362600"/>
                  <a:gd name="connsiteY91" fmla="*/ 684185 h 2396328"/>
                  <a:gd name="connsiteX92" fmla="*/ 886764 w 1362600"/>
                  <a:gd name="connsiteY92" fmla="*/ 596728 h 2396328"/>
                  <a:gd name="connsiteX93" fmla="*/ 916058 w 1362600"/>
                  <a:gd name="connsiteY93" fmla="*/ 505234 h 2396328"/>
                  <a:gd name="connsiteX94" fmla="*/ 937440 w 1362600"/>
                  <a:gd name="connsiteY94" fmla="*/ 410376 h 2396328"/>
                  <a:gd name="connsiteX95" fmla="*/ 953477 w 1362600"/>
                  <a:gd name="connsiteY95" fmla="*/ 313276 h 2396328"/>
                  <a:gd name="connsiteX96" fmla="*/ 963313 w 1362600"/>
                  <a:gd name="connsiteY96" fmla="*/ 213934 h 2396328"/>
                  <a:gd name="connsiteX97" fmla="*/ 971224 w 1362600"/>
                  <a:gd name="connsiteY97" fmla="*/ 218419 h 2396328"/>
                  <a:gd name="connsiteX98" fmla="*/ 977639 w 1362600"/>
                  <a:gd name="connsiteY98" fmla="*/ 229856 h 2396328"/>
                  <a:gd name="connsiteX99" fmla="*/ 982985 w 1362600"/>
                  <a:gd name="connsiteY99" fmla="*/ 246674 h 2396328"/>
                  <a:gd name="connsiteX100" fmla="*/ 985551 w 1362600"/>
                  <a:gd name="connsiteY100" fmla="*/ 268651 h 2396328"/>
                  <a:gd name="connsiteX101" fmla="*/ 987261 w 1362600"/>
                  <a:gd name="connsiteY101" fmla="*/ 293991 h 2396328"/>
                  <a:gd name="connsiteX102" fmla="*/ 987261 w 1362600"/>
                  <a:gd name="connsiteY102" fmla="*/ 323368 h 2396328"/>
                  <a:gd name="connsiteX103" fmla="*/ 987261 w 1362600"/>
                  <a:gd name="connsiteY103" fmla="*/ 354763 h 2396328"/>
                  <a:gd name="connsiteX104" fmla="*/ 985551 w 1362600"/>
                  <a:gd name="connsiteY104" fmla="*/ 388848 h 2396328"/>
                  <a:gd name="connsiteX105" fmla="*/ 982985 w 1362600"/>
                  <a:gd name="connsiteY105" fmla="*/ 423607 h 2396328"/>
                  <a:gd name="connsiteX106" fmla="*/ 979350 w 1362600"/>
                  <a:gd name="connsiteY106" fmla="*/ 459038 h 2396328"/>
                  <a:gd name="connsiteX107" fmla="*/ 974004 w 1362600"/>
                  <a:gd name="connsiteY107" fmla="*/ 494470 h 2396328"/>
                  <a:gd name="connsiteX108" fmla="*/ 971224 w 1362600"/>
                  <a:gd name="connsiteY108" fmla="*/ 528556 h 2396328"/>
                  <a:gd name="connsiteX109" fmla="*/ 965879 w 1362600"/>
                  <a:gd name="connsiteY109" fmla="*/ 559951 h 2396328"/>
                  <a:gd name="connsiteX110" fmla="*/ 961602 w 1362600"/>
                  <a:gd name="connsiteY110" fmla="*/ 589327 h 2396328"/>
                  <a:gd name="connsiteX111" fmla="*/ 956257 w 1362600"/>
                  <a:gd name="connsiteY111" fmla="*/ 614667 h 2396328"/>
                  <a:gd name="connsiteX112" fmla="*/ 951766 w 1362600"/>
                  <a:gd name="connsiteY112" fmla="*/ 635523 h 2396328"/>
                  <a:gd name="connsiteX113" fmla="*/ 948131 w 1362600"/>
                  <a:gd name="connsiteY113" fmla="*/ 652117 h 2396328"/>
                  <a:gd name="connsiteX114" fmla="*/ 883984 w 1362600"/>
                  <a:gd name="connsiteY114" fmla="*/ 841832 h 2396328"/>
                  <a:gd name="connsiteX115" fmla="*/ 935730 w 1362600"/>
                  <a:gd name="connsiteY115" fmla="*/ 838020 h 2396328"/>
                  <a:gd name="connsiteX116" fmla="*/ 983840 w 1362600"/>
                  <a:gd name="connsiteY116" fmla="*/ 828601 h 2396328"/>
                  <a:gd name="connsiteX117" fmla="*/ 1029171 w 1362600"/>
                  <a:gd name="connsiteY117" fmla="*/ 815146 h 2396328"/>
                  <a:gd name="connsiteX118" fmla="*/ 1072792 w 1362600"/>
                  <a:gd name="connsiteY118" fmla="*/ 797879 h 2396328"/>
                  <a:gd name="connsiteX119" fmla="*/ 1112135 w 1362600"/>
                  <a:gd name="connsiteY119" fmla="*/ 778369 h 2396328"/>
                  <a:gd name="connsiteX120" fmla="*/ 1147630 w 1362600"/>
                  <a:gd name="connsiteY120" fmla="*/ 757066 h 2396328"/>
                  <a:gd name="connsiteX121" fmla="*/ 1181629 w 1362600"/>
                  <a:gd name="connsiteY121" fmla="*/ 735089 h 2396328"/>
                  <a:gd name="connsiteX122" fmla="*/ 1212847 w 1362600"/>
                  <a:gd name="connsiteY122" fmla="*/ 714234 h 2396328"/>
                  <a:gd name="connsiteX123" fmla="*/ 1215413 w 1362600"/>
                  <a:gd name="connsiteY123" fmla="*/ 724325 h 2396328"/>
                  <a:gd name="connsiteX124" fmla="*/ 1186974 w 1362600"/>
                  <a:gd name="connsiteY124" fmla="*/ 757066 h 2396328"/>
                  <a:gd name="connsiteX125" fmla="*/ 1152121 w 1362600"/>
                  <a:gd name="connsiteY125" fmla="*/ 788461 h 2396328"/>
                  <a:gd name="connsiteX126" fmla="*/ 1110211 w 1362600"/>
                  <a:gd name="connsiteY126" fmla="*/ 816492 h 2396328"/>
                  <a:gd name="connsiteX127" fmla="*/ 1063169 w 1362600"/>
                  <a:gd name="connsiteY127" fmla="*/ 841832 h 2396328"/>
                  <a:gd name="connsiteX128" fmla="*/ 1013134 w 1362600"/>
                  <a:gd name="connsiteY128" fmla="*/ 864705 h 2396328"/>
                  <a:gd name="connsiteX129" fmla="*/ 959678 w 1362600"/>
                  <a:gd name="connsiteY129" fmla="*/ 884664 h 2396328"/>
                  <a:gd name="connsiteX130" fmla="*/ 904511 w 1362600"/>
                  <a:gd name="connsiteY130" fmla="*/ 900137 h 2396328"/>
                  <a:gd name="connsiteX131" fmla="*/ 848275 w 1362600"/>
                  <a:gd name="connsiteY131" fmla="*/ 911349 h 2396328"/>
                  <a:gd name="connsiteX132" fmla="*/ 836728 w 1362600"/>
                  <a:gd name="connsiteY132" fmla="*/ 938259 h 2396328"/>
                  <a:gd name="connsiteX133" fmla="*/ 820692 w 1362600"/>
                  <a:gd name="connsiteY133" fmla="*/ 969654 h 2396328"/>
                  <a:gd name="connsiteX134" fmla="*/ 802944 w 1362600"/>
                  <a:gd name="connsiteY134" fmla="*/ 1002395 h 2396328"/>
                  <a:gd name="connsiteX135" fmla="*/ 779851 w 1362600"/>
                  <a:gd name="connsiteY135" fmla="*/ 1037826 h 2396328"/>
                  <a:gd name="connsiteX136" fmla="*/ 755689 w 1362600"/>
                  <a:gd name="connsiteY136" fmla="*/ 1075051 h 2396328"/>
                  <a:gd name="connsiteX137" fmla="*/ 729816 w 1362600"/>
                  <a:gd name="connsiteY137" fmla="*/ 1111828 h 2396328"/>
                  <a:gd name="connsiteX138" fmla="*/ 702232 w 1362600"/>
                  <a:gd name="connsiteY138" fmla="*/ 1146587 h 2396328"/>
                  <a:gd name="connsiteX139" fmla="*/ 674649 w 1362600"/>
                  <a:gd name="connsiteY139" fmla="*/ 1180673 h 2396328"/>
                  <a:gd name="connsiteX140" fmla="*/ 648776 w 1362600"/>
                  <a:gd name="connsiteY140" fmla="*/ 1212068 h 2396328"/>
                  <a:gd name="connsiteX141" fmla="*/ 621192 w 1362600"/>
                  <a:gd name="connsiteY141" fmla="*/ 1240099 h 2396328"/>
                  <a:gd name="connsiteX142" fmla="*/ 597030 w 1362600"/>
                  <a:gd name="connsiteY142" fmla="*/ 1264990 h 2396328"/>
                  <a:gd name="connsiteX143" fmla="*/ 573937 w 1362600"/>
                  <a:gd name="connsiteY143" fmla="*/ 1282930 h 2396328"/>
                  <a:gd name="connsiteX144" fmla="*/ 577572 w 1362600"/>
                  <a:gd name="connsiteY144" fmla="*/ 1296385 h 2396328"/>
                  <a:gd name="connsiteX145" fmla="*/ 583773 w 1362600"/>
                  <a:gd name="connsiteY145" fmla="*/ 1299076 h 2396328"/>
                  <a:gd name="connsiteX146" fmla="*/ 622903 w 1362600"/>
                  <a:gd name="connsiteY146" fmla="*/ 1290331 h 2396328"/>
                  <a:gd name="connsiteX147" fmla="*/ 662247 w 1362600"/>
                  <a:gd name="connsiteY147" fmla="*/ 1286294 h 2396328"/>
                  <a:gd name="connsiteX148" fmla="*/ 693158 w 1362600"/>
                  <a:gd name="connsiteY148" fmla="*/ 1286294 h 2396328"/>
                  <a:gd name="connsiteX149" fmla="*/ 732224 w 1362600"/>
                  <a:gd name="connsiteY149" fmla="*/ 1400104 h 2396328"/>
                  <a:gd name="connsiteX150" fmla="*/ 700522 w 1362600"/>
                  <a:gd name="connsiteY150" fmla="*/ 1404474 h 2396328"/>
                  <a:gd name="connsiteX151" fmla="*/ 664813 w 1362600"/>
                  <a:gd name="connsiteY151" fmla="*/ 1410528 h 2396328"/>
                  <a:gd name="connsiteX152" fmla="*/ 631028 w 1362600"/>
                  <a:gd name="connsiteY152" fmla="*/ 1419274 h 2396328"/>
                  <a:gd name="connsiteX153" fmla="*/ 603445 w 1362600"/>
                  <a:gd name="connsiteY153" fmla="*/ 1427347 h 2396328"/>
                  <a:gd name="connsiteX154" fmla="*/ 582062 w 1362600"/>
                  <a:gd name="connsiteY154" fmla="*/ 1438559 h 2396328"/>
                  <a:gd name="connsiteX155" fmla="*/ 566026 w 1362600"/>
                  <a:gd name="connsiteY155" fmla="*/ 1452014 h 2396328"/>
                  <a:gd name="connsiteX156" fmla="*/ 540153 w 1362600"/>
                  <a:gd name="connsiteY156" fmla="*/ 1490810 h 2396328"/>
                  <a:gd name="connsiteX157" fmla="*/ 522191 w 1362600"/>
                  <a:gd name="connsiteY157" fmla="*/ 1532968 h 2396328"/>
                  <a:gd name="connsiteX158" fmla="*/ 508079 w 1362600"/>
                  <a:gd name="connsiteY158" fmla="*/ 1576921 h 2396328"/>
                  <a:gd name="connsiteX159" fmla="*/ 499954 w 1362600"/>
                  <a:gd name="connsiteY159" fmla="*/ 1621771 h 2396328"/>
                  <a:gd name="connsiteX160" fmla="*/ 496532 w 1362600"/>
                  <a:gd name="connsiteY160" fmla="*/ 1669088 h 2396328"/>
                  <a:gd name="connsiteX161" fmla="*/ 494608 w 1362600"/>
                  <a:gd name="connsiteY161" fmla="*/ 1716629 h 2396328"/>
                  <a:gd name="connsiteX162" fmla="*/ 496532 w 1362600"/>
                  <a:gd name="connsiteY162" fmla="*/ 1764169 h 2396328"/>
                  <a:gd name="connsiteX163" fmla="*/ 499954 w 1362600"/>
                  <a:gd name="connsiteY163" fmla="*/ 1812832 h 2396328"/>
                  <a:gd name="connsiteX164" fmla="*/ 504444 w 1362600"/>
                  <a:gd name="connsiteY164" fmla="*/ 1861045 h 2396328"/>
                  <a:gd name="connsiteX165" fmla="*/ 509790 w 1362600"/>
                  <a:gd name="connsiteY165" fmla="*/ 1908362 h 2396328"/>
                  <a:gd name="connsiteX166" fmla="*/ 510645 w 1362600"/>
                  <a:gd name="connsiteY166" fmla="*/ 1977879 h 2396328"/>
                  <a:gd name="connsiteX167" fmla="*/ 506154 w 1362600"/>
                  <a:gd name="connsiteY167" fmla="*/ 2047396 h 2396328"/>
                  <a:gd name="connsiteX168" fmla="*/ 498243 w 1362600"/>
                  <a:gd name="connsiteY168" fmla="*/ 2114223 h 2396328"/>
                  <a:gd name="connsiteX169" fmla="*/ 488407 w 1362600"/>
                  <a:gd name="connsiteY169" fmla="*/ 2179703 h 2396328"/>
                  <a:gd name="connsiteX170" fmla="*/ 476433 w 1362600"/>
                  <a:gd name="connsiteY170" fmla="*/ 2396328 h 2396328"/>
                  <a:gd name="connsiteX171" fmla="*/ 117848 w 1362600"/>
                  <a:gd name="connsiteY171" fmla="*/ 2396328 h 2396328"/>
                  <a:gd name="connsiteX172" fmla="*/ 158902 w 1362600"/>
                  <a:gd name="connsiteY172" fmla="*/ 2308198 h 2396328"/>
                  <a:gd name="connsiteX173" fmla="*/ 209579 w 1362600"/>
                  <a:gd name="connsiteY173" fmla="*/ 2208407 h 2396328"/>
                  <a:gd name="connsiteX174" fmla="*/ 227326 w 1362600"/>
                  <a:gd name="connsiteY174" fmla="*/ 2172303 h 2396328"/>
                  <a:gd name="connsiteX175" fmla="*/ 242508 w 1362600"/>
                  <a:gd name="connsiteY175" fmla="*/ 2132162 h 2396328"/>
                  <a:gd name="connsiteX176" fmla="*/ 256834 w 1362600"/>
                  <a:gd name="connsiteY176" fmla="*/ 2087537 h 2396328"/>
                  <a:gd name="connsiteX177" fmla="*/ 270091 w 1362600"/>
                  <a:gd name="connsiteY177" fmla="*/ 2039996 h 2396328"/>
                  <a:gd name="connsiteX178" fmla="*/ 280783 w 1362600"/>
                  <a:gd name="connsiteY178" fmla="*/ 1988643 h 2396328"/>
                  <a:gd name="connsiteX179" fmla="*/ 288908 w 1362600"/>
                  <a:gd name="connsiteY179" fmla="*/ 1936393 h 2396328"/>
                  <a:gd name="connsiteX180" fmla="*/ 296820 w 1362600"/>
                  <a:gd name="connsiteY180" fmla="*/ 1881676 h 2396328"/>
                  <a:gd name="connsiteX181" fmla="*/ 302165 w 1362600"/>
                  <a:gd name="connsiteY181" fmla="*/ 1826286 h 2396328"/>
                  <a:gd name="connsiteX182" fmla="*/ 306656 w 1362600"/>
                  <a:gd name="connsiteY182" fmla="*/ 1768654 h 2396328"/>
                  <a:gd name="connsiteX183" fmla="*/ 306656 w 1362600"/>
                  <a:gd name="connsiteY183" fmla="*/ 1711919 h 2396328"/>
                  <a:gd name="connsiteX184" fmla="*/ 306656 w 1362600"/>
                  <a:gd name="connsiteY184" fmla="*/ 1655857 h 2396328"/>
                  <a:gd name="connsiteX185" fmla="*/ 302165 w 1362600"/>
                  <a:gd name="connsiteY185" fmla="*/ 1599570 h 2396328"/>
                  <a:gd name="connsiteX186" fmla="*/ 295964 w 1362600"/>
                  <a:gd name="connsiteY186" fmla="*/ 1545526 h 2396328"/>
                  <a:gd name="connsiteX187" fmla="*/ 288053 w 1362600"/>
                  <a:gd name="connsiteY187" fmla="*/ 1492828 h 2396328"/>
                  <a:gd name="connsiteX188" fmla="*/ 276292 w 1362600"/>
                  <a:gd name="connsiteY188" fmla="*/ 1441923 h 2396328"/>
                  <a:gd name="connsiteX189" fmla="*/ 260255 w 1362600"/>
                  <a:gd name="connsiteY189" fmla="*/ 1394607 h 2396328"/>
                  <a:gd name="connsiteX190" fmla="*/ 242508 w 1362600"/>
                  <a:gd name="connsiteY190" fmla="*/ 1349757 h 2396328"/>
                  <a:gd name="connsiteX191" fmla="*/ 221125 w 1362600"/>
                  <a:gd name="connsiteY191" fmla="*/ 1309616 h 2396328"/>
                  <a:gd name="connsiteX192" fmla="*/ 197177 w 1362600"/>
                  <a:gd name="connsiteY192" fmla="*/ 1274185 h 2396328"/>
                  <a:gd name="connsiteX193" fmla="*/ 169380 w 1362600"/>
                  <a:gd name="connsiteY193" fmla="*/ 1242790 h 2396328"/>
                  <a:gd name="connsiteX194" fmla="*/ 138375 w 1362600"/>
                  <a:gd name="connsiteY194" fmla="*/ 1217450 h 2396328"/>
                  <a:gd name="connsiteX195" fmla="*/ 0 w 1362600"/>
                  <a:gd name="connsiteY195" fmla="*/ 971189 h 2396328"/>
                  <a:gd name="connsiteX196" fmla="*/ 120414 w 1362600"/>
                  <a:gd name="connsiteY196" fmla="*/ 1033789 h 2396328"/>
                  <a:gd name="connsiteX197" fmla="*/ 128539 w 1362600"/>
                  <a:gd name="connsiteY197" fmla="*/ 1029080 h 2396328"/>
                  <a:gd name="connsiteX198" fmla="*/ 108012 w 1362600"/>
                  <a:gd name="connsiteY198" fmla="*/ 971672 h 2396328"/>
                  <a:gd name="connsiteX199" fmla="*/ 91975 w 1362600"/>
                  <a:gd name="connsiteY199" fmla="*/ 910004 h 2396328"/>
                  <a:gd name="connsiteX200" fmla="*/ 78504 w 1362600"/>
                  <a:gd name="connsiteY200" fmla="*/ 843178 h 2396328"/>
                  <a:gd name="connsiteX201" fmla="*/ 72303 w 1362600"/>
                  <a:gd name="connsiteY201" fmla="*/ 775006 h 2396328"/>
                  <a:gd name="connsiteX202" fmla="*/ 66957 w 1362600"/>
                  <a:gd name="connsiteY202" fmla="*/ 703694 h 2396328"/>
                  <a:gd name="connsiteX203" fmla="*/ 66957 w 1362600"/>
                  <a:gd name="connsiteY203" fmla="*/ 630813 h 2396328"/>
                  <a:gd name="connsiteX204" fmla="*/ 70592 w 1362600"/>
                  <a:gd name="connsiteY204" fmla="*/ 557260 h 2396328"/>
                  <a:gd name="connsiteX205" fmla="*/ 78504 w 1362600"/>
                  <a:gd name="connsiteY205" fmla="*/ 484379 h 2396328"/>
                  <a:gd name="connsiteX206" fmla="*/ 90264 w 1362600"/>
                  <a:gd name="connsiteY206" fmla="*/ 411722 h 2396328"/>
                  <a:gd name="connsiteX207" fmla="*/ 102666 w 1362600"/>
                  <a:gd name="connsiteY207" fmla="*/ 341532 h 2396328"/>
                  <a:gd name="connsiteX208" fmla="*/ 120414 w 1362600"/>
                  <a:gd name="connsiteY208" fmla="*/ 273360 h 2396328"/>
                  <a:gd name="connsiteX209" fmla="*/ 141796 w 1362600"/>
                  <a:gd name="connsiteY209" fmla="*/ 209225 h 2396328"/>
                  <a:gd name="connsiteX210" fmla="*/ 164034 w 1362600"/>
                  <a:gd name="connsiteY210" fmla="*/ 148453 h 2396328"/>
                  <a:gd name="connsiteX211" fmla="*/ 189907 w 1362600"/>
                  <a:gd name="connsiteY211" fmla="*/ 93512 h 2396328"/>
                  <a:gd name="connsiteX212" fmla="*/ 217490 w 1362600"/>
                  <a:gd name="connsiteY212" fmla="*/ 43504 h 2396328"/>
                  <a:gd name="connsiteX213" fmla="*/ 250633 w 1362600"/>
                  <a:gd name="connsiteY213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102423 w 1295643"/>
                  <a:gd name="connsiteY193" fmla="*/ 1242790 h 2396328"/>
                  <a:gd name="connsiteX194" fmla="*/ 71418 w 1295643"/>
                  <a:gd name="connsiteY194" fmla="*/ 1217450 h 2396328"/>
                  <a:gd name="connsiteX195" fmla="*/ 53457 w 1295643"/>
                  <a:gd name="connsiteY195" fmla="*/ 1033789 h 2396328"/>
                  <a:gd name="connsiteX196" fmla="*/ 61582 w 1295643"/>
                  <a:gd name="connsiteY196" fmla="*/ 1029080 h 2396328"/>
                  <a:gd name="connsiteX197" fmla="*/ 41055 w 1295643"/>
                  <a:gd name="connsiteY197" fmla="*/ 971672 h 2396328"/>
                  <a:gd name="connsiteX198" fmla="*/ 25018 w 1295643"/>
                  <a:gd name="connsiteY198" fmla="*/ 910004 h 2396328"/>
                  <a:gd name="connsiteX199" fmla="*/ 11547 w 1295643"/>
                  <a:gd name="connsiteY199" fmla="*/ 843178 h 2396328"/>
                  <a:gd name="connsiteX200" fmla="*/ 5346 w 1295643"/>
                  <a:gd name="connsiteY200" fmla="*/ 775006 h 2396328"/>
                  <a:gd name="connsiteX201" fmla="*/ 0 w 1295643"/>
                  <a:gd name="connsiteY201" fmla="*/ 703694 h 2396328"/>
                  <a:gd name="connsiteX202" fmla="*/ 0 w 1295643"/>
                  <a:gd name="connsiteY202" fmla="*/ 630813 h 2396328"/>
                  <a:gd name="connsiteX203" fmla="*/ 3635 w 1295643"/>
                  <a:gd name="connsiteY203" fmla="*/ 557260 h 2396328"/>
                  <a:gd name="connsiteX204" fmla="*/ 11547 w 1295643"/>
                  <a:gd name="connsiteY204" fmla="*/ 484379 h 2396328"/>
                  <a:gd name="connsiteX205" fmla="*/ 23307 w 1295643"/>
                  <a:gd name="connsiteY205" fmla="*/ 411722 h 2396328"/>
                  <a:gd name="connsiteX206" fmla="*/ 35709 w 1295643"/>
                  <a:gd name="connsiteY206" fmla="*/ 341532 h 2396328"/>
                  <a:gd name="connsiteX207" fmla="*/ 53457 w 1295643"/>
                  <a:gd name="connsiteY207" fmla="*/ 273360 h 2396328"/>
                  <a:gd name="connsiteX208" fmla="*/ 74839 w 1295643"/>
                  <a:gd name="connsiteY208" fmla="*/ 209225 h 2396328"/>
                  <a:gd name="connsiteX209" fmla="*/ 97077 w 1295643"/>
                  <a:gd name="connsiteY209" fmla="*/ 148453 h 2396328"/>
                  <a:gd name="connsiteX210" fmla="*/ 122950 w 1295643"/>
                  <a:gd name="connsiteY210" fmla="*/ 93512 h 2396328"/>
                  <a:gd name="connsiteX211" fmla="*/ 150533 w 1295643"/>
                  <a:gd name="connsiteY211" fmla="*/ 43504 h 2396328"/>
                  <a:gd name="connsiteX212" fmla="*/ 183676 w 1295643"/>
                  <a:gd name="connsiteY212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102423 w 1295643"/>
                  <a:gd name="connsiteY193" fmla="*/ 1242790 h 2396328"/>
                  <a:gd name="connsiteX194" fmla="*/ 71418 w 1295643"/>
                  <a:gd name="connsiteY194" fmla="*/ 1217450 h 2396328"/>
                  <a:gd name="connsiteX195" fmla="*/ 53457 w 1295643"/>
                  <a:gd name="connsiteY195" fmla="*/ 1033789 h 2396328"/>
                  <a:gd name="connsiteX196" fmla="*/ 41055 w 1295643"/>
                  <a:gd name="connsiteY196" fmla="*/ 971672 h 2396328"/>
                  <a:gd name="connsiteX197" fmla="*/ 25018 w 1295643"/>
                  <a:gd name="connsiteY197" fmla="*/ 910004 h 2396328"/>
                  <a:gd name="connsiteX198" fmla="*/ 11547 w 1295643"/>
                  <a:gd name="connsiteY198" fmla="*/ 843178 h 2396328"/>
                  <a:gd name="connsiteX199" fmla="*/ 5346 w 1295643"/>
                  <a:gd name="connsiteY199" fmla="*/ 775006 h 2396328"/>
                  <a:gd name="connsiteX200" fmla="*/ 0 w 1295643"/>
                  <a:gd name="connsiteY200" fmla="*/ 703694 h 2396328"/>
                  <a:gd name="connsiteX201" fmla="*/ 0 w 1295643"/>
                  <a:gd name="connsiteY201" fmla="*/ 630813 h 2396328"/>
                  <a:gd name="connsiteX202" fmla="*/ 3635 w 1295643"/>
                  <a:gd name="connsiteY202" fmla="*/ 557260 h 2396328"/>
                  <a:gd name="connsiteX203" fmla="*/ 11547 w 1295643"/>
                  <a:gd name="connsiteY203" fmla="*/ 484379 h 2396328"/>
                  <a:gd name="connsiteX204" fmla="*/ 23307 w 1295643"/>
                  <a:gd name="connsiteY204" fmla="*/ 411722 h 2396328"/>
                  <a:gd name="connsiteX205" fmla="*/ 35709 w 1295643"/>
                  <a:gd name="connsiteY205" fmla="*/ 341532 h 2396328"/>
                  <a:gd name="connsiteX206" fmla="*/ 53457 w 1295643"/>
                  <a:gd name="connsiteY206" fmla="*/ 273360 h 2396328"/>
                  <a:gd name="connsiteX207" fmla="*/ 74839 w 1295643"/>
                  <a:gd name="connsiteY207" fmla="*/ 209225 h 2396328"/>
                  <a:gd name="connsiteX208" fmla="*/ 97077 w 1295643"/>
                  <a:gd name="connsiteY208" fmla="*/ 148453 h 2396328"/>
                  <a:gd name="connsiteX209" fmla="*/ 122950 w 1295643"/>
                  <a:gd name="connsiteY209" fmla="*/ 93512 h 2396328"/>
                  <a:gd name="connsiteX210" fmla="*/ 150533 w 1295643"/>
                  <a:gd name="connsiteY210" fmla="*/ 43504 h 2396328"/>
                  <a:gd name="connsiteX211" fmla="*/ 183676 w 1295643"/>
                  <a:gd name="connsiteY211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102423 w 1295643"/>
                  <a:gd name="connsiteY193" fmla="*/ 1242790 h 2396328"/>
                  <a:gd name="connsiteX194" fmla="*/ 53457 w 1295643"/>
                  <a:gd name="connsiteY194" fmla="*/ 1033789 h 2396328"/>
                  <a:gd name="connsiteX195" fmla="*/ 41055 w 1295643"/>
                  <a:gd name="connsiteY195" fmla="*/ 971672 h 2396328"/>
                  <a:gd name="connsiteX196" fmla="*/ 25018 w 1295643"/>
                  <a:gd name="connsiteY196" fmla="*/ 910004 h 2396328"/>
                  <a:gd name="connsiteX197" fmla="*/ 11547 w 1295643"/>
                  <a:gd name="connsiteY197" fmla="*/ 843178 h 2396328"/>
                  <a:gd name="connsiteX198" fmla="*/ 5346 w 1295643"/>
                  <a:gd name="connsiteY198" fmla="*/ 775006 h 2396328"/>
                  <a:gd name="connsiteX199" fmla="*/ 0 w 1295643"/>
                  <a:gd name="connsiteY199" fmla="*/ 703694 h 2396328"/>
                  <a:gd name="connsiteX200" fmla="*/ 0 w 1295643"/>
                  <a:gd name="connsiteY200" fmla="*/ 630813 h 2396328"/>
                  <a:gd name="connsiteX201" fmla="*/ 3635 w 1295643"/>
                  <a:gd name="connsiteY201" fmla="*/ 557260 h 2396328"/>
                  <a:gd name="connsiteX202" fmla="*/ 11547 w 1295643"/>
                  <a:gd name="connsiteY202" fmla="*/ 484379 h 2396328"/>
                  <a:gd name="connsiteX203" fmla="*/ 23307 w 1295643"/>
                  <a:gd name="connsiteY203" fmla="*/ 411722 h 2396328"/>
                  <a:gd name="connsiteX204" fmla="*/ 35709 w 1295643"/>
                  <a:gd name="connsiteY204" fmla="*/ 341532 h 2396328"/>
                  <a:gd name="connsiteX205" fmla="*/ 53457 w 1295643"/>
                  <a:gd name="connsiteY205" fmla="*/ 273360 h 2396328"/>
                  <a:gd name="connsiteX206" fmla="*/ 74839 w 1295643"/>
                  <a:gd name="connsiteY206" fmla="*/ 209225 h 2396328"/>
                  <a:gd name="connsiteX207" fmla="*/ 97077 w 1295643"/>
                  <a:gd name="connsiteY207" fmla="*/ 148453 h 2396328"/>
                  <a:gd name="connsiteX208" fmla="*/ 122950 w 1295643"/>
                  <a:gd name="connsiteY208" fmla="*/ 93512 h 2396328"/>
                  <a:gd name="connsiteX209" fmla="*/ 150533 w 1295643"/>
                  <a:gd name="connsiteY209" fmla="*/ 43504 h 2396328"/>
                  <a:gd name="connsiteX210" fmla="*/ 183676 w 1295643"/>
                  <a:gd name="connsiteY210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53457 w 1295643"/>
                  <a:gd name="connsiteY193" fmla="*/ 1033789 h 2396328"/>
                  <a:gd name="connsiteX194" fmla="*/ 41055 w 1295643"/>
                  <a:gd name="connsiteY194" fmla="*/ 971672 h 2396328"/>
                  <a:gd name="connsiteX195" fmla="*/ 25018 w 1295643"/>
                  <a:gd name="connsiteY195" fmla="*/ 910004 h 2396328"/>
                  <a:gd name="connsiteX196" fmla="*/ 11547 w 1295643"/>
                  <a:gd name="connsiteY196" fmla="*/ 843178 h 2396328"/>
                  <a:gd name="connsiteX197" fmla="*/ 5346 w 1295643"/>
                  <a:gd name="connsiteY197" fmla="*/ 775006 h 2396328"/>
                  <a:gd name="connsiteX198" fmla="*/ 0 w 1295643"/>
                  <a:gd name="connsiteY198" fmla="*/ 703694 h 2396328"/>
                  <a:gd name="connsiteX199" fmla="*/ 0 w 1295643"/>
                  <a:gd name="connsiteY199" fmla="*/ 630813 h 2396328"/>
                  <a:gd name="connsiteX200" fmla="*/ 3635 w 1295643"/>
                  <a:gd name="connsiteY200" fmla="*/ 557260 h 2396328"/>
                  <a:gd name="connsiteX201" fmla="*/ 11547 w 1295643"/>
                  <a:gd name="connsiteY201" fmla="*/ 484379 h 2396328"/>
                  <a:gd name="connsiteX202" fmla="*/ 23307 w 1295643"/>
                  <a:gd name="connsiteY202" fmla="*/ 411722 h 2396328"/>
                  <a:gd name="connsiteX203" fmla="*/ 35709 w 1295643"/>
                  <a:gd name="connsiteY203" fmla="*/ 341532 h 2396328"/>
                  <a:gd name="connsiteX204" fmla="*/ 53457 w 1295643"/>
                  <a:gd name="connsiteY204" fmla="*/ 273360 h 2396328"/>
                  <a:gd name="connsiteX205" fmla="*/ 74839 w 1295643"/>
                  <a:gd name="connsiteY205" fmla="*/ 209225 h 2396328"/>
                  <a:gd name="connsiteX206" fmla="*/ 97077 w 1295643"/>
                  <a:gd name="connsiteY206" fmla="*/ 148453 h 2396328"/>
                  <a:gd name="connsiteX207" fmla="*/ 122950 w 1295643"/>
                  <a:gd name="connsiteY207" fmla="*/ 93512 h 2396328"/>
                  <a:gd name="connsiteX208" fmla="*/ 150533 w 1295643"/>
                  <a:gd name="connsiteY208" fmla="*/ 43504 h 2396328"/>
                  <a:gd name="connsiteX209" fmla="*/ 183676 w 1295643"/>
                  <a:gd name="connsiteY209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53457 w 1295643"/>
                  <a:gd name="connsiteY193" fmla="*/ 1033789 h 2396328"/>
                  <a:gd name="connsiteX194" fmla="*/ 41055 w 1295643"/>
                  <a:gd name="connsiteY194" fmla="*/ 971672 h 2396328"/>
                  <a:gd name="connsiteX195" fmla="*/ 25018 w 1295643"/>
                  <a:gd name="connsiteY195" fmla="*/ 910004 h 2396328"/>
                  <a:gd name="connsiteX196" fmla="*/ 11547 w 1295643"/>
                  <a:gd name="connsiteY196" fmla="*/ 843178 h 2396328"/>
                  <a:gd name="connsiteX197" fmla="*/ 5346 w 1295643"/>
                  <a:gd name="connsiteY197" fmla="*/ 775006 h 2396328"/>
                  <a:gd name="connsiteX198" fmla="*/ 0 w 1295643"/>
                  <a:gd name="connsiteY198" fmla="*/ 703694 h 2396328"/>
                  <a:gd name="connsiteX199" fmla="*/ 0 w 1295643"/>
                  <a:gd name="connsiteY199" fmla="*/ 630813 h 2396328"/>
                  <a:gd name="connsiteX200" fmla="*/ 3635 w 1295643"/>
                  <a:gd name="connsiteY200" fmla="*/ 557260 h 2396328"/>
                  <a:gd name="connsiteX201" fmla="*/ 11547 w 1295643"/>
                  <a:gd name="connsiteY201" fmla="*/ 484379 h 2396328"/>
                  <a:gd name="connsiteX202" fmla="*/ 23307 w 1295643"/>
                  <a:gd name="connsiteY202" fmla="*/ 411722 h 2396328"/>
                  <a:gd name="connsiteX203" fmla="*/ 35709 w 1295643"/>
                  <a:gd name="connsiteY203" fmla="*/ 341532 h 2396328"/>
                  <a:gd name="connsiteX204" fmla="*/ 53457 w 1295643"/>
                  <a:gd name="connsiteY204" fmla="*/ 273360 h 2396328"/>
                  <a:gd name="connsiteX205" fmla="*/ 74839 w 1295643"/>
                  <a:gd name="connsiteY205" fmla="*/ 209225 h 2396328"/>
                  <a:gd name="connsiteX206" fmla="*/ 97077 w 1295643"/>
                  <a:gd name="connsiteY206" fmla="*/ 148453 h 2396328"/>
                  <a:gd name="connsiteX207" fmla="*/ 122950 w 1295643"/>
                  <a:gd name="connsiteY207" fmla="*/ 93512 h 2396328"/>
                  <a:gd name="connsiteX208" fmla="*/ 150533 w 1295643"/>
                  <a:gd name="connsiteY208" fmla="*/ 43504 h 2396328"/>
                  <a:gd name="connsiteX209" fmla="*/ 183676 w 1295643"/>
                  <a:gd name="connsiteY209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26201 w 1295643"/>
                  <a:gd name="connsiteY148" fmla="*/ 1286294 h 2396328"/>
                  <a:gd name="connsiteX149" fmla="*/ 665267 w 1295643"/>
                  <a:gd name="connsiteY149" fmla="*/ 1400104 h 2396328"/>
                  <a:gd name="connsiteX150" fmla="*/ 633565 w 1295643"/>
                  <a:gd name="connsiteY150" fmla="*/ 1404474 h 2396328"/>
                  <a:gd name="connsiteX151" fmla="*/ 597856 w 1295643"/>
                  <a:gd name="connsiteY151" fmla="*/ 1410528 h 2396328"/>
                  <a:gd name="connsiteX152" fmla="*/ 564071 w 1295643"/>
                  <a:gd name="connsiteY152" fmla="*/ 1419274 h 2396328"/>
                  <a:gd name="connsiteX153" fmla="*/ 536488 w 1295643"/>
                  <a:gd name="connsiteY153" fmla="*/ 1427347 h 2396328"/>
                  <a:gd name="connsiteX154" fmla="*/ 515105 w 1295643"/>
                  <a:gd name="connsiteY154" fmla="*/ 1438559 h 2396328"/>
                  <a:gd name="connsiteX155" fmla="*/ 499069 w 1295643"/>
                  <a:gd name="connsiteY155" fmla="*/ 1452014 h 2396328"/>
                  <a:gd name="connsiteX156" fmla="*/ 473196 w 1295643"/>
                  <a:gd name="connsiteY156" fmla="*/ 1490810 h 2396328"/>
                  <a:gd name="connsiteX157" fmla="*/ 455234 w 1295643"/>
                  <a:gd name="connsiteY157" fmla="*/ 1532968 h 2396328"/>
                  <a:gd name="connsiteX158" fmla="*/ 441122 w 1295643"/>
                  <a:gd name="connsiteY158" fmla="*/ 1576921 h 2396328"/>
                  <a:gd name="connsiteX159" fmla="*/ 432997 w 1295643"/>
                  <a:gd name="connsiteY159" fmla="*/ 1621771 h 2396328"/>
                  <a:gd name="connsiteX160" fmla="*/ 429575 w 1295643"/>
                  <a:gd name="connsiteY160" fmla="*/ 1669088 h 2396328"/>
                  <a:gd name="connsiteX161" fmla="*/ 427651 w 1295643"/>
                  <a:gd name="connsiteY161" fmla="*/ 1716629 h 2396328"/>
                  <a:gd name="connsiteX162" fmla="*/ 429575 w 1295643"/>
                  <a:gd name="connsiteY162" fmla="*/ 1764169 h 2396328"/>
                  <a:gd name="connsiteX163" fmla="*/ 432997 w 1295643"/>
                  <a:gd name="connsiteY163" fmla="*/ 1812832 h 2396328"/>
                  <a:gd name="connsiteX164" fmla="*/ 437487 w 1295643"/>
                  <a:gd name="connsiteY164" fmla="*/ 1861045 h 2396328"/>
                  <a:gd name="connsiteX165" fmla="*/ 442833 w 1295643"/>
                  <a:gd name="connsiteY165" fmla="*/ 1908362 h 2396328"/>
                  <a:gd name="connsiteX166" fmla="*/ 443688 w 1295643"/>
                  <a:gd name="connsiteY166" fmla="*/ 1977879 h 2396328"/>
                  <a:gd name="connsiteX167" fmla="*/ 439197 w 1295643"/>
                  <a:gd name="connsiteY167" fmla="*/ 2047396 h 2396328"/>
                  <a:gd name="connsiteX168" fmla="*/ 431286 w 1295643"/>
                  <a:gd name="connsiteY168" fmla="*/ 2114223 h 2396328"/>
                  <a:gd name="connsiteX169" fmla="*/ 421450 w 1295643"/>
                  <a:gd name="connsiteY169" fmla="*/ 2179703 h 2396328"/>
                  <a:gd name="connsiteX170" fmla="*/ 409476 w 1295643"/>
                  <a:gd name="connsiteY170" fmla="*/ 2396328 h 2396328"/>
                  <a:gd name="connsiteX171" fmla="*/ 50891 w 1295643"/>
                  <a:gd name="connsiteY171" fmla="*/ 2396328 h 2396328"/>
                  <a:gd name="connsiteX172" fmla="*/ 91945 w 1295643"/>
                  <a:gd name="connsiteY172" fmla="*/ 2308198 h 2396328"/>
                  <a:gd name="connsiteX173" fmla="*/ 142622 w 1295643"/>
                  <a:gd name="connsiteY173" fmla="*/ 2208407 h 2396328"/>
                  <a:gd name="connsiteX174" fmla="*/ 160369 w 1295643"/>
                  <a:gd name="connsiteY174" fmla="*/ 2172303 h 2396328"/>
                  <a:gd name="connsiteX175" fmla="*/ 175551 w 1295643"/>
                  <a:gd name="connsiteY175" fmla="*/ 2132162 h 2396328"/>
                  <a:gd name="connsiteX176" fmla="*/ 189877 w 1295643"/>
                  <a:gd name="connsiteY176" fmla="*/ 2087537 h 2396328"/>
                  <a:gd name="connsiteX177" fmla="*/ 203134 w 1295643"/>
                  <a:gd name="connsiteY177" fmla="*/ 2039996 h 2396328"/>
                  <a:gd name="connsiteX178" fmla="*/ 213826 w 1295643"/>
                  <a:gd name="connsiteY178" fmla="*/ 1988643 h 2396328"/>
                  <a:gd name="connsiteX179" fmla="*/ 221951 w 1295643"/>
                  <a:gd name="connsiteY179" fmla="*/ 1936393 h 2396328"/>
                  <a:gd name="connsiteX180" fmla="*/ 229863 w 1295643"/>
                  <a:gd name="connsiteY180" fmla="*/ 1881676 h 2396328"/>
                  <a:gd name="connsiteX181" fmla="*/ 235208 w 1295643"/>
                  <a:gd name="connsiteY181" fmla="*/ 1826286 h 2396328"/>
                  <a:gd name="connsiteX182" fmla="*/ 239699 w 1295643"/>
                  <a:gd name="connsiteY182" fmla="*/ 1768654 h 2396328"/>
                  <a:gd name="connsiteX183" fmla="*/ 239699 w 1295643"/>
                  <a:gd name="connsiteY183" fmla="*/ 1711919 h 2396328"/>
                  <a:gd name="connsiteX184" fmla="*/ 239699 w 1295643"/>
                  <a:gd name="connsiteY184" fmla="*/ 1655857 h 2396328"/>
                  <a:gd name="connsiteX185" fmla="*/ 235208 w 1295643"/>
                  <a:gd name="connsiteY185" fmla="*/ 1599570 h 2396328"/>
                  <a:gd name="connsiteX186" fmla="*/ 229007 w 1295643"/>
                  <a:gd name="connsiteY186" fmla="*/ 1545526 h 2396328"/>
                  <a:gd name="connsiteX187" fmla="*/ 221096 w 1295643"/>
                  <a:gd name="connsiteY187" fmla="*/ 1492828 h 2396328"/>
                  <a:gd name="connsiteX188" fmla="*/ 209335 w 1295643"/>
                  <a:gd name="connsiteY188" fmla="*/ 1441923 h 2396328"/>
                  <a:gd name="connsiteX189" fmla="*/ 193298 w 1295643"/>
                  <a:gd name="connsiteY189" fmla="*/ 1394607 h 2396328"/>
                  <a:gd name="connsiteX190" fmla="*/ 175551 w 1295643"/>
                  <a:gd name="connsiteY190" fmla="*/ 1349757 h 2396328"/>
                  <a:gd name="connsiteX191" fmla="*/ 154168 w 1295643"/>
                  <a:gd name="connsiteY191" fmla="*/ 1309616 h 2396328"/>
                  <a:gd name="connsiteX192" fmla="*/ 130220 w 1295643"/>
                  <a:gd name="connsiteY192" fmla="*/ 1274185 h 2396328"/>
                  <a:gd name="connsiteX193" fmla="*/ 53457 w 1295643"/>
                  <a:gd name="connsiteY193" fmla="*/ 1033789 h 2396328"/>
                  <a:gd name="connsiteX194" fmla="*/ 41055 w 1295643"/>
                  <a:gd name="connsiteY194" fmla="*/ 971672 h 2396328"/>
                  <a:gd name="connsiteX195" fmla="*/ 25018 w 1295643"/>
                  <a:gd name="connsiteY195" fmla="*/ 910004 h 2396328"/>
                  <a:gd name="connsiteX196" fmla="*/ 11547 w 1295643"/>
                  <a:gd name="connsiteY196" fmla="*/ 843178 h 2396328"/>
                  <a:gd name="connsiteX197" fmla="*/ 5346 w 1295643"/>
                  <a:gd name="connsiteY197" fmla="*/ 775006 h 2396328"/>
                  <a:gd name="connsiteX198" fmla="*/ 0 w 1295643"/>
                  <a:gd name="connsiteY198" fmla="*/ 703694 h 2396328"/>
                  <a:gd name="connsiteX199" fmla="*/ 0 w 1295643"/>
                  <a:gd name="connsiteY199" fmla="*/ 630813 h 2396328"/>
                  <a:gd name="connsiteX200" fmla="*/ 3635 w 1295643"/>
                  <a:gd name="connsiteY200" fmla="*/ 557260 h 2396328"/>
                  <a:gd name="connsiteX201" fmla="*/ 11547 w 1295643"/>
                  <a:gd name="connsiteY201" fmla="*/ 484379 h 2396328"/>
                  <a:gd name="connsiteX202" fmla="*/ 23307 w 1295643"/>
                  <a:gd name="connsiteY202" fmla="*/ 411722 h 2396328"/>
                  <a:gd name="connsiteX203" fmla="*/ 35709 w 1295643"/>
                  <a:gd name="connsiteY203" fmla="*/ 341532 h 2396328"/>
                  <a:gd name="connsiteX204" fmla="*/ 53457 w 1295643"/>
                  <a:gd name="connsiteY204" fmla="*/ 273360 h 2396328"/>
                  <a:gd name="connsiteX205" fmla="*/ 74839 w 1295643"/>
                  <a:gd name="connsiteY205" fmla="*/ 209225 h 2396328"/>
                  <a:gd name="connsiteX206" fmla="*/ 97077 w 1295643"/>
                  <a:gd name="connsiteY206" fmla="*/ 148453 h 2396328"/>
                  <a:gd name="connsiteX207" fmla="*/ 122950 w 1295643"/>
                  <a:gd name="connsiteY207" fmla="*/ 93512 h 2396328"/>
                  <a:gd name="connsiteX208" fmla="*/ 150533 w 1295643"/>
                  <a:gd name="connsiteY208" fmla="*/ 43504 h 2396328"/>
                  <a:gd name="connsiteX209" fmla="*/ 183676 w 1295643"/>
                  <a:gd name="connsiteY209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95290 w 1295643"/>
                  <a:gd name="connsiteY147" fmla="*/ 1286294 h 2396328"/>
                  <a:gd name="connsiteX148" fmla="*/ 665267 w 1295643"/>
                  <a:gd name="connsiteY148" fmla="*/ 1400104 h 2396328"/>
                  <a:gd name="connsiteX149" fmla="*/ 633565 w 1295643"/>
                  <a:gd name="connsiteY149" fmla="*/ 1404474 h 2396328"/>
                  <a:gd name="connsiteX150" fmla="*/ 597856 w 1295643"/>
                  <a:gd name="connsiteY150" fmla="*/ 1410528 h 2396328"/>
                  <a:gd name="connsiteX151" fmla="*/ 564071 w 1295643"/>
                  <a:gd name="connsiteY151" fmla="*/ 1419274 h 2396328"/>
                  <a:gd name="connsiteX152" fmla="*/ 536488 w 1295643"/>
                  <a:gd name="connsiteY152" fmla="*/ 1427347 h 2396328"/>
                  <a:gd name="connsiteX153" fmla="*/ 515105 w 1295643"/>
                  <a:gd name="connsiteY153" fmla="*/ 1438559 h 2396328"/>
                  <a:gd name="connsiteX154" fmla="*/ 499069 w 1295643"/>
                  <a:gd name="connsiteY154" fmla="*/ 1452014 h 2396328"/>
                  <a:gd name="connsiteX155" fmla="*/ 473196 w 1295643"/>
                  <a:gd name="connsiteY155" fmla="*/ 1490810 h 2396328"/>
                  <a:gd name="connsiteX156" fmla="*/ 455234 w 1295643"/>
                  <a:gd name="connsiteY156" fmla="*/ 1532968 h 2396328"/>
                  <a:gd name="connsiteX157" fmla="*/ 441122 w 1295643"/>
                  <a:gd name="connsiteY157" fmla="*/ 1576921 h 2396328"/>
                  <a:gd name="connsiteX158" fmla="*/ 432997 w 1295643"/>
                  <a:gd name="connsiteY158" fmla="*/ 1621771 h 2396328"/>
                  <a:gd name="connsiteX159" fmla="*/ 429575 w 1295643"/>
                  <a:gd name="connsiteY159" fmla="*/ 1669088 h 2396328"/>
                  <a:gd name="connsiteX160" fmla="*/ 427651 w 1295643"/>
                  <a:gd name="connsiteY160" fmla="*/ 1716629 h 2396328"/>
                  <a:gd name="connsiteX161" fmla="*/ 429575 w 1295643"/>
                  <a:gd name="connsiteY161" fmla="*/ 1764169 h 2396328"/>
                  <a:gd name="connsiteX162" fmla="*/ 432997 w 1295643"/>
                  <a:gd name="connsiteY162" fmla="*/ 1812832 h 2396328"/>
                  <a:gd name="connsiteX163" fmla="*/ 437487 w 1295643"/>
                  <a:gd name="connsiteY163" fmla="*/ 1861045 h 2396328"/>
                  <a:gd name="connsiteX164" fmla="*/ 442833 w 1295643"/>
                  <a:gd name="connsiteY164" fmla="*/ 1908362 h 2396328"/>
                  <a:gd name="connsiteX165" fmla="*/ 443688 w 1295643"/>
                  <a:gd name="connsiteY165" fmla="*/ 1977879 h 2396328"/>
                  <a:gd name="connsiteX166" fmla="*/ 439197 w 1295643"/>
                  <a:gd name="connsiteY166" fmla="*/ 2047396 h 2396328"/>
                  <a:gd name="connsiteX167" fmla="*/ 431286 w 1295643"/>
                  <a:gd name="connsiteY167" fmla="*/ 2114223 h 2396328"/>
                  <a:gd name="connsiteX168" fmla="*/ 421450 w 1295643"/>
                  <a:gd name="connsiteY168" fmla="*/ 2179703 h 2396328"/>
                  <a:gd name="connsiteX169" fmla="*/ 409476 w 1295643"/>
                  <a:gd name="connsiteY169" fmla="*/ 2396328 h 2396328"/>
                  <a:gd name="connsiteX170" fmla="*/ 50891 w 1295643"/>
                  <a:gd name="connsiteY170" fmla="*/ 2396328 h 2396328"/>
                  <a:gd name="connsiteX171" fmla="*/ 91945 w 1295643"/>
                  <a:gd name="connsiteY171" fmla="*/ 2308198 h 2396328"/>
                  <a:gd name="connsiteX172" fmla="*/ 142622 w 1295643"/>
                  <a:gd name="connsiteY172" fmla="*/ 2208407 h 2396328"/>
                  <a:gd name="connsiteX173" fmla="*/ 160369 w 1295643"/>
                  <a:gd name="connsiteY173" fmla="*/ 2172303 h 2396328"/>
                  <a:gd name="connsiteX174" fmla="*/ 175551 w 1295643"/>
                  <a:gd name="connsiteY174" fmla="*/ 2132162 h 2396328"/>
                  <a:gd name="connsiteX175" fmla="*/ 189877 w 1295643"/>
                  <a:gd name="connsiteY175" fmla="*/ 2087537 h 2396328"/>
                  <a:gd name="connsiteX176" fmla="*/ 203134 w 1295643"/>
                  <a:gd name="connsiteY176" fmla="*/ 2039996 h 2396328"/>
                  <a:gd name="connsiteX177" fmla="*/ 213826 w 1295643"/>
                  <a:gd name="connsiteY177" fmla="*/ 1988643 h 2396328"/>
                  <a:gd name="connsiteX178" fmla="*/ 221951 w 1295643"/>
                  <a:gd name="connsiteY178" fmla="*/ 1936393 h 2396328"/>
                  <a:gd name="connsiteX179" fmla="*/ 229863 w 1295643"/>
                  <a:gd name="connsiteY179" fmla="*/ 1881676 h 2396328"/>
                  <a:gd name="connsiteX180" fmla="*/ 235208 w 1295643"/>
                  <a:gd name="connsiteY180" fmla="*/ 1826286 h 2396328"/>
                  <a:gd name="connsiteX181" fmla="*/ 239699 w 1295643"/>
                  <a:gd name="connsiteY181" fmla="*/ 1768654 h 2396328"/>
                  <a:gd name="connsiteX182" fmla="*/ 239699 w 1295643"/>
                  <a:gd name="connsiteY182" fmla="*/ 1711919 h 2396328"/>
                  <a:gd name="connsiteX183" fmla="*/ 239699 w 1295643"/>
                  <a:gd name="connsiteY183" fmla="*/ 1655857 h 2396328"/>
                  <a:gd name="connsiteX184" fmla="*/ 235208 w 1295643"/>
                  <a:gd name="connsiteY184" fmla="*/ 1599570 h 2396328"/>
                  <a:gd name="connsiteX185" fmla="*/ 229007 w 1295643"/>
                  <a:gd name="connsiteY185" fmla="*/ 1545526 h 2396328"/>
                  <a:gd name="connsiteX186" fmla="*/ 221096 w 1295643"/>
                  <a:gd name="connsiteY186" fmla="*/ 1492828 h 2396328"/>
                  <a:gd name="connsiteX187" fmla="*/ 209335 w 1295643"/>
                  <a:gd name="connsiteY187" fmla="*/ 1441923 h 2396328"/>
                  <a:gd name="connsiteX188" fmla="*/ 193298 w 1295643"/>
                  <a:gd name="connsiteY188" fmla="*/ 1394607 h 2396328"/>
                  <a:gd name="connsiteX189" fmla="*/ 175551 w 1295643"/>
                  <a:gd name="connsiteY189" fmla="*/ 1349757 h 2396328"/>
                  <a:gd name="connsiteX190" fmla="*/ 154168 w 1295643"/>
                  <a:gd name="connsiteY190" fmla="*/ 1309616 h 2396328"/>
                  <a:gd name="connsiteX191" fmla="*/ 130220 w 1295643"/>
                  <a:gd name="connsiteY191" fmla="*/ 1274185 h 2396328"/>
                  <a:gd name="connsiteX192" fmla="*/ 53457 w 1295643"/>
                  <a:gd name="connsiteY192" fmla="*/ 1033789 h 2396328"/>
                  <a:gd name="connsiteX193" fmla="*/ 41055 w 1295643"/>
                  <a:gd name="connsiteY193" fmla="*/ 971672 h 2396328"/>
                  <a:gd name="connsiteX194" fmla="*/ 25018 w 1295643"/>
                  <a:gd name="connsiteY194" fmla="*/ 910004 h 2396328"/>
                  <a:gd name="connsiteX195" fmla="*/ 11547 w 1295643"/>
                  <a:gd name="connsiteY195" fmla="*/ 843178 h 2396328"/>
                  <a:gd name="connsiteX196" fmla="*/ 5346 w 1295643"/>
                  <a:gd name="connsiteY196" fmla="*/ 775006 h 2396328"/>
                  <a:gd name="connsiteX197" fmla="*/ 0 w 1295643"/>
                  <a:gd name="connsiteY197" fmla="*/ 703694 h 2396328"/>
                  <a:gd name="connsiteX198" fmla="*/ 0 w 1295643"/>
                  <a:gd name="connsiteY198" fmla="*/ 630813 h 2396328"/>
                  <a:gd name="connsiteX199" fmla="*/ 3635 w 1295643"/>
                  <a:gd name="connsiteY199" fmla="*/ 557260 h 2396328"/>
                  <a:gd name="connsiteX200" fmla="*/ 11547 w 1295643"/>
                  <a:gd name="connsiteY200" fmla="*/ 484379 h 2396328"/>
                  <a:gd name="connsiteX201" fmla="*/ 23307 w 1295643"/>
                  <a:gd name="connsiteY201" fmla="*/ 411722 h 2396328"/>
                  <a:gd name="connsiteX202" fmla="*/ 35709 w 1295643"/>
                  <a:gd name="connsiteY202" fmla="*/ 341532 h 2396328"/>
                  <a:gd name="connsiteX203" fmla="*/ 53457 w 1295643"/>
                  <a:gd name="connsiteY203" fmla="*/ 273360 h 2396328"/>
                  <a:gd name="connsiteX204" fmla="*/ 74839 w 1295643"/>
                  <a:gd name="connsiteY204" fmla="*/ 209225 h 2396328"/>
                  <a:gd name="connsiteX205" fmla="*/ 97077 w 1295643"/>
                  <a:gd name="connsiteY205" fmla="*/ 148453 h 2396328"/>
                  <a:gd name="connsiteX206" fmla="*/ 122950 w 1295643"/>
                  <a:gd name="connsiteY206" fmla="*/ 93512 h 2396328"/>
                  <a:gd name="connsiteX207" fmla="*/ 150533 w 1295643"/>
                  <a:gd name="connsiteY207" fmla="*/ 43504 h 2396328"/>
                  <a:gd name="connsiteX208" fmla="*/ 183676 w 1295643"/>
                  <a:gd name="connsiteY208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665267 w 1295643"/>
                  <a:gd name="connsiteY147" fmla="*/ 1400104 h 2396328"/>
                  <a:gd name="connsiteX148" fmla="*/ 633565 w 1295643"/>
                  <a:gd name="connsiteY148" fmla="*/ 1404474 h 2396328"/>
                  <a:gd name="connsiteX149" fmla="*/ 597856 w 1295643"/>
                  <a:gd name="connsiteY149" fmla="*/ 1410528 h 2396328"/>
                  <a:gd name="connsiteX150" fmla="*/ 564071 w 1295643"/>
                  <a:gd name="connsiteY150" fmla="*/ 1419274 h 2396328"/>
                  <a:gd name="connsiteX151" fmla="*/ 536488 w 1295643"/>
                  <a:gd name="connsiteY151" fmla="*/ 1427347 h 2396328"/>
                  <a:gd name="connsiteX152" fmla="*/ 515105 w 1295643"/>
                  <a:gd name="connsiteY152" fmla="*/ 1438559 h 2396328"/>
                  <a:gd name="connsiteX153" fmla="*/ 499069 w 1295643"/>
                  <a:gd name="connsiteY153" fmla="*/ 1452014 h 2396328"/>
                  <a:gd name="connsiteX154" fmla="*/ 473196 w 1295643"/>
                  <a:gd name="connsiteY154" fmla="*/ 1490810 h 2396328"/>
                  <a:gd name="connsiteX155" fmla="*/ 455234 w 1295643"/>
                  <a:gd name="connsiteY155" fmla="*/ 1532968 h 2396328"/>
                  <a:gd name="connsiteX156" fmla="*/ 441122 w 1295643"/>
                  <a:gd name="connsiteY156" fmla="*/ 1576921 h 2396328"/>
                  <a:gd name="connsiteX157" fmla="*/ 432997 w 1295643"/>
                  <a:gd name="connsiteY157" fmla="*/ 1621771 h 2396328"/>
                  <a:gd name="connsiteX158" fmla="*/ 429575 w 1295643"/>
                  <a:gd name="connsiteY158" fmla="*/ 1669088 h 2396328"/>
                  <a:gd name="connsiteX159" fmla="*/ 427651 w 1295643"/>
                  <a:gd name="connsiteY159" fmla="*/ 1716629 h 2396328"/>
                  <a:gd name="connsiteX160" fmla="*/ 429575 w 1295643"/>
                  <a:gd name="connsiteY160" fmla="*/ 1764169 h 2396328"/>
                  <a:gd name="connsiteX161" fmla="*/ 432997 w 1295643"/>
                  <a:gd name="connsiteY161" fmla="*/ 1812832 h 2396328"/>
                  <a:gd name="connsiteX162" fmla="*/ 437487 w 1295643"/>
                  <a:gd name="connsiteY162" fmla="*/ 1861045 h 2396328"/>
                  <a:gd name="connsiteX163" fmla="*/ 442833 w 1295643"/>
                  <a:gd name="connsiteY163" fmla="*/ 1908362 h 2396328"/>
                  <a:gd name="connsiteX164" fmla="*/ 443688 w 1295643"/>
                  <a:gd name="connsiteY164" fmla="*/ 1977879 h 2396328"/>
                  <a:gd name="connsiteX165" fmla="*/ 439197 w 1295643"/>
                  <a:gd name="connsiteY165" fmla="*/ 2047396 h 2396328"/>
                  <a:gd name="connsiteX166" fmla="*/ 431286 w 1295643"/>
                  <a:gd name="connsiteY166" fmla="*/ 2114223 h 2396328"/>
                  <a:gd name="connsiteX167" fmla="*/ 421450 w 1295643"/>
                  <a:gd name="connsiteY167" fmla="*/ 2179703 h 2396328"/>
                  <a:gd name="connsiteX168" fmla="*/ 409476 w 1295643"/>
                  <a:gd name="connsiteY168" fmla="*/ 2396328 h 2396328"/>
                  <a:gd name="connsiteX169" fmla="*/ 50891 w 1295643"/>
                  <a:gd name="connsiteY169" fmla="*/ 2396328 h 2396328"/>
                  <a:gd name="connsiteX170" fmla="*/ 91945 w 1295643"/>
                  <a:gd name="connsiteY170" fmla="*/ 2308198 h 2396328"/>
                  <a:gd name="connsiteX171" fmla="*/ 142622 w 1295643"/>
                  <a:gd name="connsiteY171" fmla="*/ 2208407 h 2396328"/>
                  <a:gd name="connsiteX172" fmla="*/ 160369 w 1295643"/>
                  <a:gd name="connsiteY172" fmla="*/ 2172303 h 2396328"/>
                  <a:gd name="connsiteX173" fmla="*/ 175551 w 1295643"/>
                  <a:gd name="connsiteY173" fmla="*/ 2132162 h 2396328"/>
                  <a:gd name="connsiteX174" fmla="*/ 189877 w 1295643"/>
                  <a:gd name="connsiteY174" fmla="*/ 2087537 h 2396328"/>
                  <a:gd name="connsiteX175" fmla="*/ 203134 w 1295643"/>
                  <a:gd name="connsiteY175" fmla="*/ 2039996 h 2396328"/>
                  <a:gd name="connsiteX176" fmla="*/ 213826 w 1295643"/>
                  <a:gd name="connsiteY176" fmla="*/ 1988643 h 2396328"/>
                  <a:gd name="connsiteX177" fmla="*/ 221951 w 1295643"/>
                  <a:gd name="connsiteY177" fmla="*/ 1936393 h 2396328"/>
                  <a:gd name="connsiteX178" fmla="*/ 229863 w 1295643"/>
                  <a:gd name="connsiteY178" fmla="*/ 1881676 h 2396328"/>
                  <a:gd name="connsiteX179" fmla="*/ 235208 w 1295643"/>
                  <a:gd name="connsiteY179" fmla="*/ 1826286 h 2396328"/>
                  <a:gd name="connsiteX180" fmla="*/ 239699 w 1295643"/>
                  <a:gd name="connsiteY180" fmla="*/ 1768654 h 2396328"/>
                  <a:gd name="connsiteX181" fmla="*/ 239699 w 1295643"/>
                  <a:gd name="connsiteY181" fmla="*/ 1711919 h 2396328"/>
                  <a:gd name="connsiteX182" fmla="*/ 239699 w 1295643"/>
                  <a:gd name="connsiteY182" fmla="*/ 1655857 h 2396328"/>
                  <a:gd name="connsiteX183" fmla="*/ 235208 w 1295643"/>
                  <a:gd name="connsiteY183" fmla="*/ 1599570 h 2396328"/>
                  <a:gd name="connsiteX184" fmla="*/ 229007 w 1295643"/>
                  <a:gd name="connsiteY184" fmla="*/ 1545526 h 2396328"/>
                  <a:gd name="connsiteX185" fmla="*/ 221096 w 1295643"/>
                  <a:gd name="connsiteY185" fmla="*/ 1492828 h 2396328"/>
                  <a:gd name="connsiteX186" fmla="*/ 209335 w 1295643"/>
                  <a:gd name="connsiteY186" fmla="*/ 1441923 h 2396328"/>
                  <a:gd name="connsiteX187" fmla="*/ 193298 w 1295643"/>
                  <a:gd name="connsiteY187" fmla="*/ 1394607 h 2396328"/>
                  <a:gd name="connsiteX188" fmla="*/ 175551 w 1295643"/>
                  <a:gd name="connsiteY188" fmla="*/ 1349757 h 2396328"/>
                  <a:gd name="connsiteX189" fmla="*/ 154168 w 1295643"/>
                  <a:gd name="connsiteY189" fmla="*/ 1309616 h 2396328"/>
                  <a:gd name="connsiteX190" fmla="*/ 130220 w 1295643"/>
                  <a:gd name="connsiteY190" fmla="*/ 1274185 h 2396328"/>
                  <a:gd name="connsiteX191" fmla="*/ 53457 w 1295643"/>
                  <a:gd name="connsiteY191" fmla="*/ 1033789 h 2396328"/>
                  <a:gd name="connsiteX192" fmla="*/ 41055 w 1295643"/>
                  <a:gd name="connsiteY192" fmla="*/ 971672 h 2396328"/>
                  <a:gd name="connsiteX193" fmla="*/ 25018 w 1295643"/>
                  <a:gd name="connsiteY193" fmla="*/ 910004 h 2396328"/>
                  <a:gd name="connsiteX194" fmla="*/ 11547 w 1295643"/>
                  <a:gd name="connsiteY194" fmla="*/ 843178 h 2396328"/>
                  <a:gd name="connsiteX195" fmla="*/ 5346 w 1295643"/>
                  <a:gd name="connsiteY195" fmla="*/ 775006 h 2396328"/>
                  <a:gd name="connsiteX196" fmla="*/ 0 w 1295643"/>
                  <a:gd name="connsiteY196" fmla="*/ 703694 h 2396328"/>
                  <a:gd name="connsiteX197" fmla="*/ 0 w 1295643"/>
                  <a:gd name="connsiteY197" fmla="*/ 630813 h 2396328"/>
                  <a:gd name="connsiteX198" fmla="*/ 3635 w 1295643"/>
                  <a:gd name="connsiteY198" fmla="*/ 557260 h 2396328"/>
                  <a:gd name="connsiteX199" fmla="*/ 11547 w 1295643"/>
                  <a:gd name="connsiteY199" fmla="*/ 484379 h 2396328"/>
                  <a:gd name="connsiteX200" fmla="*/ 23307 w 1295643"/>
                  <a:gd name="connsiteY200" fmla="*/ 411722 h 2396328"/>
                  <a:gd name="connsiteX201" fmla="*/ 35709 w 1295643"/>
                  <a:gd name="connsiteY201" fmla="*/ 341532 h 2396328"/>
                  <a:gd name="connsiteX202" fmla="*/ 53457 w 1295643"/>
                  <a:gd name="connsiteY202" fmla="*/ 273360 h 2396328"/>
                  <a:gd name="connsiteX203" fmla="*/ 74839 w 1295643"/>
                  <a:gd name="connsiteY203" fmla="*/ 209225 h 2396328"/>
                  <a:gd name="connsiteX204" fmla="*/ 97077 w 1295643"/>
                  <a:gd name="connsiteY204" fmla="*/ 148453 h 2396328"/>
                  <a:gd name="connsiteX205" fmla="*/ 122950 w 1295643"/>
                  <a:gd name="connsiteY205" fmla="*/ 93512 h 2396328"/>
                  <a:gd name="connsiteX206" fmla="*/ 150533 w 1295643"/>
                  <a:gd name="connsiteY206" fmla="*/ 43504 h 2396328"/>
                  <a:gd name="connsiteX207" fmla="*/ 183676 w 1295643"/>
                  <a:gd name="connsiteY207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665267 w 1295643"/>
                  <a:gd name="connsiteY147" fmla="*/ 1400104 h 2396328"/>
                  <a:gd name="connsiteX148" fmla="*/ 633565 w 1295643"/>
                  <a:gd name="connsiteY148" fmla="*/ 1404474 h 2396328"/>
                  <a:gd name="connsiteX149" fmla="*/ 597856 w 1295643"/>
                  <a:gd name="connsiteY149" fmla="*/ 1410528 h 2396328"/>
                  <a:gd name="connsiteX150" fmla="*/ 536488 w 1295643"/>
                  <a:gd name="connsiteY150" fmla="*/ 1427347 h 2396328"/>
                  <a:gd name="connsiteX151" fmla="*/ 515105 w 1295643"/>
                  <a:gd name="connsiteY151" fmla="*/ 1438559 h 2396328"/>
                  <a:gd name="connsiteX152" fmla="*/ 499069 w 1295643"/>
                  <a:gd name="connsiteY152" fmla="*/ 1452014 h 2396328"/>
                  <a:gd name="connsiteX153" fmla="*/ 473196 w 1295643"/>
                  <a:gd name="connsiteY153" fmla="*/ 1490810 h 2396328"/>
                  <a:gd name="connsiteX154" fmla="*/ 455234 w 1295643"/>
                  <a:gd name="connsiteY154" fmla="*/ 1532968 h 2396328"/>
                  <a:gd name="connsiteX155" fmla="*/ 441122 w 1295643"/>
                  <a:gd name="connsiteY155" fmla="*/ 1576921 h 2396328"/>
                  <a:gd name="connsiteX156" fmla="*/ 432997 w 1295643"/>
                  <a:gd name="connsiteY156" fmla="*/ 1621771 h 2396328"/>
                  <a:gd name="connsiteX157" fmla="*/ 429575 w 1295643"/>
                  <a:gd name="connsiteY157" fmla="*/ 1669088 h 2396328"/>
                  <a:gd name="connsiteX158" fmla="*/ 427651 w 1295643"/>
                  <a:gd name="connsiteY158" fmla="*/ 1716629 h 2396328"/>
                  <a:gd name="connsiteX159" fmla="*/ 429575 w 1295643"/>
                  <a:gd name="connsiteY159" fmla="*/ 1764169 h 2396328"/>
                  <a:gd name="connsiteX160" fmla="*/ 432997 w 1295643"/>
                  <a:gd name="connsiteY160" fmla="*/ 1812832 h 2396328"/>
                  <a:gd name="connsiteX161" fmla="*/ 437487 w 1295643"/>
                  <a:gd name="connsiteY161" fmla="*/ 1861045 h 2396328"/>
                  <a:gd name="connsiteX162" fmla="*/ 442833 w 1295643"/>
                  <a:gd name="connsiteY162" fmla="*/ 1908362 h 2396328"/>
                  <a:gd name="connsiteX163" fmla="*/ 443688 w 1295643"/>
                  <a:gd name="connsiteY163" fmla="*/ 1977879 h 2396328"/>
                  <a:gd name="connsiteX164" fmla="*/ 439197 w 1295643"/>
                  <a:gd name="connsiteY164" fmla="*/ 2047396 h 2396328"/>
                  <a:gd name="connsiteX165" fmla="*/ 431286 w 1295643"/>
                  <a:gd name="connsiteY165" fmla="*/ 2114223 h 2396328"/>
                  <a:gd name="connsiteX166" fmla="*/ 421450 w 1295643"/>
                  <a:gd name="connsiteY166" fmla="*/ 2179703 h 2396328"/>
                  <a:gd name="connsiteX167" fmla="*/ 409476 w 1295643"/>
                  <a:gd name="connsiteY167" fmla="*/ 2396328 h 2396328"/>
                  <a:gd name="connsiteX168" fmla="*/ 50891 w 1295643"/>
                  <a:gd name="connsiteY168" fmla="*/ 2396328 h 2396328"/>
                  <a:gd name="connsiteX169" fmla="*/ 91945 w 1295643"/>
                  <a:gd name="connsiteY169" fmla="*/ 2308198 h 2396328"/>
                  <a:gd name="connsiteX170" fmla="*/ 142622 w 1295643"/>
                  <a:gd name="connsiteY170" fmla="*/ 2208407 h 2396328"/>
                  <a:gd name="connsiteX171" fmla="*/ 160369 w 1295643"/>
                  <a:gd name="connsiteY171" fmla="*/ 2172303 h 2396328"/>
                  <a:gd name="connsiteX172" fmla="*/ 175551 w 1295643"/>
                  <a:gd name="connsiteY172" fmla="*/ 2132162 h 2396328"/>
                  <a:gd name="connsiteX173" fmla="*/ 189877 w 1295643"/>
                  <a:gd name="connsiteY173" fmla="*/ 2087537 h 2396328"/>
                  <a:gd name="connsiteX174" fmla="*/ 203134 w 1295643"/>
                  <a:gd name="connsiteY174" fmla="*/ 2039996 h 2396328"/>
                  <a:gd name="connsiteX175" fmla="*/ 213826 w 1295643"/>
                  <a:gd name="connsiteY175" fmla="*/ 1988643 h 2396328"/>
                  <a:gd name="connsiteX176" fmla="*/ 221951 w 1295643"/>
                  <a:gd name="connsiteY176" fmla="*/ 1936393 h 2396328"/>
                  <a:gd name="connsiteX177" fmla="*/ 229863 w 1295643"/>
                  <a:gd name="connsiteY177" fmla="*/ 1881676 h 2396328"/>
                  <a:gd name="connsiteX178" fmla="*/ 235208 w 1295643"/>
                  <a:gd name="connsiteY178" fmla="*/ 1826286 h 2396328"/>
                  <a:gd name="connsiteX179" fmla="*/ 239699 w 1295643"/>
                  <a:gd name="connsiteY179" fmla="*/ 1768654 h 2396328"/>
                  <a:gd name="connsiteX180" fmla="*/ 239699 w 1295643"/>
                  <a:gd name="connsiteY180" fmla="*/ 1711919 h 2396328"/>
                  <a:gd name="connsiteX181" fmla="*/ 239699 w 1295643"/>
                  <a:gd name="connsiteY181" fmla="*/ 1655857 h 2396328"/>
                  <a:gd name="connsiteX182" fmla="*/ 235208 w 1295643"/>
                  <a:gd name="connsiteY182" fmla="*/ 1599570 h 2396328"/>
                  <a:gd name="connsiteX183" fmla="*/ 229007 w 1295643"/>
                  <a:gd name="connsiteY183" fmla="*/ 1545526 h 2396328"/>
                  <a:gd name="connsiteX184" fmla="*/ 221096 w 1295643"/>
                  <a:gd name="connsiteY184" fmla="*/ 1492828 h 2396328"/>
                  <a:gd name="connsiteX185" fmla="*/ 209335 w 1295643"/>
                  <a:gd name="connsiteY185" fmla="*/ 1441923 h 2396328"/>
                  <a:gd name="connsiteX186" fmla="*/ 193298 w 1295643"/>
                  <a:gd name="connsiteY186" fmla="*/ 1394607 h 2396328"/>
                  <a:gd name="connsiteX187" fmla="*/ 175551 w 1295643"/>
                  <a:gd name="connsiteY187" fmla="*/ 1349757 h 2396328"/>
                  <a:gd name="connsiteX188" fmla="*/ 154168 w 1295643"/>
                  <a:gd name="connsiteY188" fmla="*/ 1309616 h 2396328"/>
                  <a:gd name="connsiteX189" fmla="*/ 130220 w 1295643"/>
                  <a:gd name="connsiteY189" fmla="*/ 1274185 h 2396328"/>
                  <a:gd name="connsiteX190" fmla="*/ 53457 w 1295643"/>
                  <a:gd name="connsiteY190" fmla="*/ 1033789 h 2396328"/>
                  <a:gd name="connsiteX191" fmla="*/ 41055 w 1295643"/>
                  <a:gd name="connsiteY191" fmla="*/ 971672 h 2396328"/>
                  <a:gd name="connsiteX192" fmla="*/ 25018 w 1295643"/>
                  <a:gd name="connsiteY192" fmla="*/ 910004 h 2396328"/>
                  <a:gd name="connsiteX193" fmla="*/ 11547 w 1295643"/>
                  <a:gd name="connsiteY193" fmla="*/ 843178 h 2396328"/>
                  <a:gd name="connsiteX194" fmla="*/ 5346 w 1295643"/>
                  <a:gd name="connsiteY194" fmla="*/ 775006 h 2396328"/>
                  <a:gd name="connsiteX195" fmla="*/ 0 w 1295643"/>
                  <a:gd name="connsiteY195" fmla="*/ 703694 h 2396328"/>
                  <a:gd name="connsiteX196" fmla="*/ 0 w 1295643"/>
                  <a:gd name="connsiteY196" fmla="*/ 630813 h 2396328"/>
                  <a:gd name="connsiteX197" fmla="*/ 3635 w 1295643"/>
                  <a:gd name="connsiteY197" fmla="*/ 557260 h 2396328"/>
                  <a:gd name="connsiteX198" fmla="*/ 11547 w 1295643"/>
                  <a:gd name="connsiteY198" fmla="*/ 484379 h 2396328"/>
                  <a:gd name="connsiteX199" fmla="*/ 23307 w 1295643"/>
                  <a:gd name="connsiteY199" fmla="*/ 411722 h 2396328"/>
                  <a:gd name="connsiteX200" fmla="*/ 35709 w 1295643"/>
                  <a:gd name="connsiteY200" fmla="*/ 341532 h 2396328"/>
                  <a:gd name="connsiteX201" fmla="*/ 53457 w 1295643"/>
                  <a:gd name="connsiteY201" fmla="*/ 273360 h 2396328"/>
                  <a:gd name="connsiteX202" fmla="*/ 74839 w 1295643"/>
                  <a:gd name="connsiteY202" fmla="*/ 209225 h 2396328"/>
                  <a:gd name="connsiteX203" fmla="*/ 97077 w 1295643"/>
                  <a:gd name="connsiteY203" fmla="*/ 148453 h 2396328"/>
                  <a:gd name="connsiteX204" fmla="*/ 122950 w 1295643"/>
                  <a:gd name="connsiteY204" fmla="*/ 93512 h 2396328"/>
                  <a:gd name="connsiteX205" fmla="*/ 150533 w 1295643"/>
                  <a:gd name="connsiteY205" fmla="*/ 43504 h 2396328"/>
                  <a:gd name="connsiteX206" fmla="*/ 183676 w 1295643"/>
                  <a:gd name="connsiteY206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665267 w 1295643"/>
                  <a:gd name="connsiteY147" fmla="*/ 1400104 h 2396328"/>
                  <a:gd name="connsiteX148" fmla="*/ 633565 w 1295643"/>
                  <a:gd name="connsiteY148" fmla="*/ 1404474 h 2396328"/>
                  <a:gd name="connsiteX149" fmla="*/ 536488 w 1295643"/>
                  <a:gd name="connsiteY149" fmla="*/ 1427347 h 2396328"/>
                  <a:gd name="connsiteX150" fmla="*/ 515105 w 1295643"/>
                  <a:gd name="connsiteY150" fmla="*/ 1438559 h 2396328"/>
                  <a:gd name="connsiteX151" fmla="*/ 499069 w 1295643"/>
                  <a:gd name="connsiteY151" fmla="*/ 1452014 h 2396328"/>
                  <a:gd name="connsiteX152" fmla="*/ 473196 w 1295643"/>
                  <a:gd name="connsiteY152" fmla="*/ 1490810 h 2396328"/>
                  <a:gd name="connsiteX153" fmla="*/ 455234 w 1295643"/>
                  <a:gd name="connsiteY153" fmla="*/ 1532968 h 2396328"/>
                  <a:gd name="connsiteX154" fmla="*/ 441122 w 1295643"/>
                  <a:gd name="connsiteY154" fmla="*/ 1576921 h 2396328"/>
                  <a:gd name="connsiteX155" fmla="*/ 432997 w 1295643"/>
                  <a:gd name="connsiteY155" fmla="*/ 1621771 h 2396328"/>
                  <a:gd name="connsiteX156" fmla="*/ 429575 w 1295643"/>
                  <a:gd name="connsiteY156" fmla="*/ 1669088 h 2396328"/>
                  <a:gd name="connsiteX157" fmla="*/ 427651 w 1295643"/>
                  <a:gd name="connsiteY157" fmla="*/ 1716629 h 2396328"/>
                  <a:gd name="connsiteX158" fmla="*/ 429575 w 1295643"/>
                  <a:gd name="connsiteY158" fmla="*/ 1764169 h 2396328"/>
                  <a:gd name="connsiteX159" fmla="*/ 432997 w 1295643"/>
                  <a:gd name="connsiteY159" fmla="*/ 1812832 h 2396328"/>
                  <a:gd name="connsiteX160" fmla="*/ 437487 w 1295643"/>
                  <a:gd name="connsiteY160" fmla="*/ 1861045 h 2396328"/>
                  <a:gd name="connsiteX161" fmla="*/ 442833 w 1295643"/>
                  <a:gd name="connsiteY161" fmla="*/ 1908362 h 2396328"/>
                  <a:gd name="connsiteX162" fmla="*/ 443688 w 1295643"/>
                  <a:gd name="connsiteY162" fmla="*/ 1977879 h 2396328"/>
                  <a:gd name="connsiteX163" fmla="*/ 439197 w 1295643"/>
                  <a:gd name="connsiteY163" fmla="*/ 2047396 h 2396328"/>
                  <a:gd name="connsiteX164" fmla="*/ 431286 w 1295643"/>
                  <a:gd name="connsiteY164" fmla="*/ 2114223 h 2396328"/>
                  <a:gd name="connsiteX165" fmla="*/ 421450 w 1295643"/>
                  <a:gd name="connsiteY165" fmla="*/ 2179703 h 2396328"/>
                  <a:gd name="connsiteX166" fmla="*/ 409476 w 1295643"/>
                  <a:gd name="connsiteY166" fmla="*/ 2396328 h 2396328"/>
                  <a:gd name="connsiteX167" fmla="*/ 50891 w 1295643"/>
                  <a:gd name="connsiteY167" fmla="*/ 2396328 h 2396328"/>
                  <a:gd name="connsiteX168" fmla="*/ 91945 w 1295643"/>
                  <a:gd name="connsiteY168" fmla="*/ 2308198 h 2396328"/>
                  <a:gd name="connsiteX169" fmla="*/ 142622 w 1295643"/>
                  <a:gd name="connsiteY169" fmla="*/ 2208407 h 2396328"/>
                  <a:gd name="connsiteX170" fmla="*/ 160369 w 1295643"/>
                  <a:gd name="connsiteY170" fmla="*/ 2172303 h 2396328"/>
                  <a:gd name="connsiteX171" fmla="*/ 175551 w 1295643"/>
                  <a:gd name="connsiteY171" fmla="*/ 2132162 h 2396328"/>
                  <a:gd name="connsiteX172" fmla="*/ 189877 w 1295643"/>
                  <a:gd name="connsiteY172" fmla="*/ 2087537 h 2396328"/>
                  <a:gd name="connsiteX173" fmla="*/ 203134 w 1295643"/>
                  <a:gd name="connsiteY173" fmla="*/ 2039996 h 2396328"/>
                  <a:gd name="connsiteX174" fmla="*/ 213826 w 1295643"/>
                  <a:gd name="connsiteY174" fmla="*/ 1988643 h 2396328"/>
                  <a:gd name="connsiteX175" fmla="*/ 221951 w 1295643"/>
                  <a:gd name="connsiteY175" fmla="*/ 1936393 h 2396328"/>
                  <a:gd name="connsiteX176" fmla="*/ 229863 w 1295643"/>
                  <a:gd name="connsiteY176" fmla="*/ 1881676 h 2396328"/>
                  <a:gd name="connsiteX177" fmla="*/ 235208 w 1295643"/>
                  <a:gd name="connsiteY177" fmla="*/ 1826286 h 2396328"/>
                  <a:gd name="connsiteX178" fmla="*/ 239699 w 1295643"/>
                  <a:gd name="connsiteY178" fmla="*/ 1768654 h 2396328"/>
                  <a:gd name="connsiteX179" fmla="*/ 239699 w 1295643"/>
                  <a:gd name="connsiteY179" fmla="*/ 1711919 h 2396328"/>
                  <a:gd name="connsiteX180" fmla="*/ 239699 w 1295643"/>
                  <a:gd name="connsiteY180" fmla="*/ 1655857 h 2396328"/>
                  <a:gd name="connsiteX181" fmla="*/ 235208 w 1295643"/>
                  <a:gd name="connsiteY181" fmla="*/ 1599570 h 2396328"/>
                  <a:gd name="connsiteX182" fmla="*/ 229007 w 1295643"/>
                  <a:gd name="connsiteY182" fmla="*/ 1545526 h 2396328"/>
                  <a:gd name="connsiteX183" fmla="*/ 221096 w 1295643"/>
                  <a:gd name="connsiteY183" fmla="*/ 1492828 h 2396328"/>
                  <a:gd name="connsiteX184" fmla="*/ 209335 w 1295643"/>
                  <a:gd name="connsiteY184" fmla="*/ 1441923 h 2396328"/>
                  <a:gd name="connsiteX185" fmla="*/ 193298 w 1295643"/>
                  <a:gd name="connsiteY185" fmla="*/ 1394607 h 2396328"/>
                  <a:gd name="connsiteX186" fmla="*/ 175551 w 1295643"/>
                  <a:gd name="connsiteY186" fmla="*/ 1349757 h 2396328"/>
                  <a:gd name="connsiteX187" fmla="*/ 154168 w 1295643"/>
                  <a:gd name="connsiteY187" fmla="*/ 1309616 h 2396328"/>
                  <a:gd name="connsiteX188" fmla="*/ 130220 w 1295643"/>
                  <a:gd name="connsiteY188" fmla="*/ 1274185 h 2396328"/>
                  <a:gd name="connsiteX189" fmla="*/ 53457 w 1295643"/>
                  <a:gd name="connsiteY189" fmla="*/ 1033789 h 2396328"/>
                  <a:gd name="connsiteX190" fmla="*/ 41055 w 1295643"/>
                  <a:gd name="connsiteY190" fmla="*/ 971672 h 2396328"/>
                  <a:gd name="connsiteX191" fmla="*/ 25018 w 1295643"/>
                  <a:gd name="connsiteY191" fmla="*/ 910004 h 2396328"/>
                  <a:gd name="connsiteX192" fmla="*/ 11547 w 1295643"/>
                  <a:gd name="connsiteY192" fmla="*/ 843178 h 2396328"/>
                  <a:gd name="connsiteX193" fmla="*/ 5346 w 1295643"/>
                  <a:gd name="connsiteY193" fmla="*/ 775006 h 2396328"/>
                  <a:gd name="connsiteX194" fmla="*/ 0 w 1295643"/>
                  <a:gd name="connsiteY194" fmla="*/ 703694 h 2396328"/>
                  <a:gd name="connsiteX195" fmla="*/ 0 w 1295643"/>
                  <a:gd name="connsiteY195" fmla="*/ 630813 h 2396328"/>
                  <a:gd name="connsiteX196" fmla="*/ 3635 w 1295643"/>
                  <a:gd name="connsiteY196" fmla="*/ 557260 h 2396328"/>
                  <a:gd name="connsiteX197" fmla="*/ 11547 w 1295643"/>
                  <a:gd name="connsiteY197" fmla="*/ 484379 h 2396328"/>
                  <a:gd name="connsiteX198" fmla="*/ 23307 w 1295643"/>
                  <a:gd name="connsiteY198" fmla="*/ 411722 h 2396328"/>
                  <a:gd name="connsiteX199" fmla="*/ 35709 w 1295643"/>
                  <a:gd name="connsiteY199" fmla="*/ 341532 h 2396328"/>
                  <a:gd name="connsiteX200" fmla="*/ 53457 w 1295643"/>
                  <a:gd name="connsiteY200" fmla="*/ 273360 h 2396328"/>
                  <a:gd name="connsiteX201" fmla="*/ 74839 w 1295643"/>
                  <a:gd name="connsiteY201" fmla="*/ 209225 h 2396328"/>
                  <a:gd name="connsiteX202" fmla="*/ 97077 w 1295643"/>
                  <a:gd name="connsiteY202" fmla="*/ 148453 h 2396328"/>
                  <a:gd name="connsiteX203" fmla="*/ 122950 w 1295643"/>
                  <a:gd name="connsiteY203" fmla="*/ 93512 h 2396328"/>
                  <a:gd name="connsiteX204" fmla="*/ 150533 w 1295643"/>
                  <a:gd name="connsiteY204" fmla="*/ 43504 h 2396328"/>
                  <a:gd name="connsiteX205" fmla="*/ 183676 w 1295643"/>
                  <a:gd name="connsiteY205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665267 w 1295643"/>
                  <a:gd name="connsiteY147" fmla="*/ 1400104 h 2396328"/>
                  <a:gd name="connsiteX148" fmla="*/ 536488 w 1295643"/>
                  <a:gd name="connsiteY148" fmla="*/ 1427347 h 2396328"/>
                  <a:gd name="connsiteX149" fmla="*/ 515105 w 1295643"/>
                  <a:gd name="connsiteY149" fmla="*/ 1438559 h 2396328"/>
                  <a:gd name="connsiteX150" fmla="*/ 499069 w 1295643"/>
                  <a:gd name="connsiteY150" fmla="*/ 1452014 h 2396328"/>
                  <a:gd name="connsiteX151" fmla="*/ 473196 w 1295643"/>
                  <a:gd name="connsiteY151" fmla="*/ 1490810 h 2396328"/>
                  <a:gd name="connsiteX152" fmla="*/ 455234 w 1295643"/>
                  <a:gd name="connsiteY152" fmla="*/ 1532968 h 2396328"/>
                  <a:gd name="connsiteX153" fmla="*/ 441122 w 1295643"/>
                  <a:gd name="connsiteY153" fmla="*/ 1576921 h 2396328"/>
                  <a:gd name="connsiteX154" fmla="*/ 432997 w 1295643"/>
                  <a:gd name="connsiteY154" fmla="*/ 1621771 h 2396328"/>
                  <a:gd name="connsiteX155" fmla="*/ 429575 w 1295643"/>
                  <a:gd name="connsiteY155" fmla="*/ 1669088 h 2396328"/>
                  <a:gd name="connsiteX156" fmla="*/ 427651 w 1295643"/>
                  <a:gd name="connsiteY156" fmla="*/ 1716629 h 2396328"/>
                  <a:gd name="connsiteX157" fmla="*/ 429575 w 1295643"/>
                  <a:gd name="connsiteY157" fmla="*/ 1764169 h 2396328"/>
                  <a:gd name="connsiteX158" fmla="*/ 432997 w 1295643"/>
                  <a:gd name="connsiteY158" fmla="*/ 1812832 h 2396328"/>
                  <a:gd name="connsiteX159" fmla="*/ 437487 w 1295643"/>
                  <a:gd name="connsiteY159" fmla="*/ 1861045 h 2396328"/>
                  <a:gd name="connsiteX160" fmla="*/ 442833 w 1295643"/>
                  <a:gd name="connsiteY160" fmla="*/ 1908362 h 2396328"/>
                  <a:gd name="connsiteX161" fmla="*/ 443688 w 1295643"/>
                  <a:gd name="connsiteY161" fmla="*/ 1977879 h 2396328"/>
                  <a:gd name="connsiteX162" fmla="*/ 439197 w 1295643"/>
                  <a:gd name="connsiteY162" fmla="*/ 2047396 h 2396328"/>
                  <a:gd name="connsiteX163" fmla="*/ 431286 w 1295643"/>
                  <a:gd name="connsiteY163" fmla="*/ 2114223 h 2396328"/>
                  <a:gd name="connsiteX164" fmla="*/ 421450 w 1295643"/>
                  <a:gd name="connsiteY164" fmla="*/ 2179703 h 2396328"/>
                  <a:gd name="connsiteX165" fmla="*/ 409476 w 1295643"/>
                  <a:gd name="connsiteY165" fmla="*/ 2396328 h 2396328"/>
                  <a:gd name="connsiteX166" fmla="*/ 50891 w 1295643"/>
                  <a:gd name="connsiteY166" fmla="*/ 2396328 h 2396328"/>
                  <a:gd name="connsiteX167" fmla="*/ 91945 w 1295643"/>
                  <a:gd name="connsiteY167" fmla="*/ 2308198 h 2396328"/>
                  <a:gd name="connsiteX168" fmla="*/ 142622 w 1295643"/>
                  <a:gd name="connsiteY168" fmla="*/ 2208407 h 2396328"/>
                  <a:gd name="connsiteX169" fmla="*/ 160369 w 1295643"/>
                  <a:gd name="connsiteY169" fmla="*/ 2172303 h 2396328"/>
                  <a:gd name="connsiteX170" fmla="*/ 175551 w 1295643"/>
                  <a:gd name="connsiteY170" fmla="*/ 2132162 h 2396328"/>
                  <a:gd name="connsiteX171" fmla="*/ 189877 w 1295643"/>
                  <a:gd name="connsiteY171" fmla="*/ 2087537 h 2396328"/>
                  <a:gd name="connsiteX172" fmla="*/ 203134 w 1295643"/>
                  <a:gd name="connsiteY172" fmla="*/ 2039996 h 2396328"/>
                  <a:gd name="connsiteX173" fmla="*/ 213826 w 1295643"/>
                  <a:gd name="connsiteY173" fmla="*/ 1988643 h 2396328"/>
                  <a:gd name="connsiteX174" fmla="*/ 221951 w 1295643"/>
                  <a:gd name="connsiteY174" fmla="*/ 1936393 h 2396328"/>
                  <a:gd name="connsiteX175" fmla="*/ 229863 w 1295643"/>
                  <a:gd name="connsiteY175" fmla="*/ 1881676 h 2396328"/>
                  <a:gd name="connsiteX176" fmla="*/ 235208 w 1295643"/>
                  <a:gd name="connsiteY176" fmla="*/ 1826286 h 2396328"/>
                  <a:gd name="connsiteX177" fmla="*/ 239699 w 1295643"/>
                  <a:gd name="connsiteY177" fmla="*/ 1768654 h 2396328"/>
                  <a:gd name="connsiteX178" fmla="*/ 239699 w 1295643"/>
                  <a:gd name="connsiteY178" fmla="*/ 1711919 h 2396328"/>
                  <a:gd name="connsiteX179" fmla="*/ 239699 w 1295643"/>
                  <a:gd name="connsiteY179" fmla="*/ 1655857 h 2396328"/>
                  <a:gd name="connsiteX180" fmla="*/ 235208 w 1295643"/>
                  <a:gd name="connsiteY180" fmla="*/ 1599570 h 2396328"/>
                  <a:gd name="connsiteX181" fmla="*/ 229007 w 1295643"/>
                  <a:gd name="connsiteY181" fmla="*/ 1545526 h 2396328"/>
                  <a:gd name="connsiteX182" fmla="*/ 221096 w 1295643"/>
                  <a:gd name="connsiteY182" fmla="*/ 1492828 h 2396328"/>
                  <a:gd name="connsiteX183" fmla="*/ 209335 w 1295643"/>
                  <a:gd name="connsiteY183" fmla="*/ 1441923 h 2396328"/>
                  <a:gd name="connsiteX184" fmla="*/ 193298 w 1295643"/>
                  <a:gd name="connsiteY184" fmla="*/ 1394607 h 2396328"/>
                  <a:gd name="connsiteX185" fmla="*/ 175551 w 1295643"/>
                  <a:gd name="connsiteY185" fmla="*/ 1349757 h 2396328"/>
                  <a:gd name="connsiteX186" fmla="*/ 154168 w 1295643"/>
                  <a:gd name="connsiteY186" fmla="*/ 1309616 h 2396328"/>
                  <a:gd name="connsiteX187" fmla="*/ 130220 w 1295643"/>
                  <a:gd name="connsiteY187" fmla="*/ 1274185 h 2396328"/>
                  <a:gd name="connsiteX188" fmla="*/ 53457 w 1295643"/>
                  <a:gd name="connsiteY188" fmla="*/ 1033789 h 2396328"/>
                  <a:gd name="connsiteX189" fmla="*/ 41055 w 1295643"/>
                  <a:gd name="connsiteY189" fmla="*/ 971672 h 2396328"/>
                  <a:gd name="connsiteX190" fmla="*/ 25018 w 1295643"/>
                  <a:gd name="connsiteY190" fmla="*/ 910004 h 2396328"/>
                  <a:gd name="connsiteX191" fmla="*/ 11547 w 1295643"/>
                  <a:gd name="connsiteY191" fmla="*/ 843178 h 2396328"/>
                  <a:gd name="connsiteX192" fmla="*/ 5346 w 1295643"/>
                  <a:gd name="connsiteY192" fmla="*/ 775006 h 2396328"/>
                  <a:gd name="connsiteX193" fmla="*/ 0 w 1295643"/>
                  <a:gd name="connsiteY193" fmla="*/ 703694 h 2396328"/>
                  <a:gd name="connsiteX194" fmla="*/ 0 w 1295643"/>
                  <a:gd name="connsiteY194" fmla="*/ 630813 h 2396328"/>
                  <a:gd name="connsiteX195" fmla="*/ 3635 w 1295643"/>
                  <a:gd name="connsiteY195" fmla="*/ 557260 h 2396328"/>
                  <a:gd name="connsiteX196" fmla="*/ 11547 w 1295643"/>
                  <a:gd name="connsiteY196" fmla="*/ 484379 h 2396328"/>
                  <a:gd name="connsiteX197" fmla="*/ 23307 w 1295643"/>
                  <a:gd name="connsiteY197" fmla="*/ 411722 h 2396328"/>
                  <a:gd name="connsiteX198" fmla="*/ 35709 w 1295643"/>
                  <a:gd name="connsiteY198" fmla="*/ 341532 h 2396328"/>
                  <a:gd name="connsiteX199" fmla="*/ 53457 w 1295643"/>
                  <a:gd name="connsiteY199" fmla="*/ 273360 h 2396328"/>
                  <a:gd name="connsiteX200" fmla="*/ 74839 w 1295643"/>
                  <a:gd name="connsiteY200" fmla="*/ 209225 h 2396328"/>
                  <a:gd name="connsiteX201" fmla="*/ 97077 w 1295643"/>
                  <a:gd name="connsiteY201" fmla="*/ 148453 h 2396328"/>
                  <a:gd name="connsiteX202" fmla="*/ 122950 w 1295643"/>
                  <a:gd name="connsiteY202" fmla="*/ 93512 h 2396328"/>
                  <a:gd name="connsiteX203" fmla="*/ 150533 w 1295643"/>
                  <a:gd name="connsiteY203" fmla="*/ 43504 h 2396328"/>
                  <a:gd name="connsiteX204" fmla="*/ 183676 w 1295643"/>
                  <a:gd name="connsiteY204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55946 w 1295643"/>
                  <a:gd name="connsiteY146" fmla="*/ 1290331 h 2396328"/>
                  <a:gd name="connsiteX147" fmla="*/ 536488 w 1295643"/>
                  <a:gd name="connsiteY147" fmla="*/ 1427347 h 2396328"/>
                  <a:gd name="connsiteX148" fmla="*/ 515105 w 1295643"/>
                  <a:gd name="connsiteY148" fmla="*/ 1438559 h 2396328"/>
                  <a:gd name="connsiteX149" fmla="*/ 499069 w 1295643"/>
                  <a:gd name="connsiteY149" fmla="*/ 1452014 h 2396328"/>
                  <a:gd name="connsiteX150" fmla="*/ 473196 w 1295643"/>
                  <a:gd name="connsiteY150" fmla="*/ 1490810 h 2396328"/>
                  <a:gd name="connsiteX151" fmla="*/ 455234 w 1295643"/>
                  <a:gd name="connsiteY151" fmla="*/ 1532968 h 2396328"/>
                  <a:gd name="connsiteX152" fmla="*/ 441122 w 1295643"/>
                  <a:gd name="connsiteY152" fmla="*/ 1576921 h 2396328"/>
                  <a:gd name="connsiteX153" fmla="*/ 432997 w 1295643"/>
                  <a:gd name="connsiteY153" fmla="*/ 1621771 h 2396328"/>
                  <a:gd name="connsiteX154" fmla="*/ 429575 w 1295643"/>
                  <a:gd name="connsiteY154" fmla="*/ 1669088 h 2396328"/>
                  <a:gd name="connsiteX155" fmla="*/ 427651 w 1295643"/>
                  <a:gd name="connsiteY155" fmla="*/ 1716629 h 2396328"/>
                  <a:gd name="connsiteX156" fmla="*/ 429575 w 1295643"/>
                  <a:gd name="connsiteY156" fmla="*/ 1764169 h 2396328"/>
                  <a:gd name="connsiteX157" fmla="*/ 432997 w 1295643"/>
                  <a:gd name="connsiteY157" fmla="*/ 1812832 h 2396328"/>
                  <a:gd name="connsiteX158" fmla="*/ 437487 w 1295643"/>
                  <a:gd name="connsiteY158" fmla="*/ 1861045 h 2396328"/>
                  <a:gd name="connsiteX159" fmla="*/ 442833 w 1295643"/>
                  <a:gd name="connsiteY159" fmla="*/ 1908362 h 2396328"/>
                  <a:gd name="connsiteX160" fmla="*/ 443688 w 1295643"/>
                  <a:gd name="connsiteY160" fmla="*/ 1977879 h 2396328"/>
                  <a:gd name="connsiteX161" fmla="*/ 439197 w 1295643"/>
                  <a:gd name="connsiteY161" fmla="*/ 2047396 h 2396328"/>
                  <a:gd name="connsiteX162" fmla="*/ 431286 w 1295643"/>
                  <a:gd name="connsiteY162" fmla="*/ 2114223 h 2396328"/>
                  <a:gd name="connsiteX163" fmla="*/ 421450 w 1295643"/>
                  <a:gd name="connsiteY163" fmla="*/ 2179703 h 2396328"/>
                  <a:gd name="connsiteX164" fmla="*/ 409476 w 1295643"/>
                  <a:gd name="connsiteY164" fmla="*/ 2396328 h 2396328"/>
                  <a:gd name="connsiteX165" fmla="*/ 50891 w 1295643"/>
                  <a:gd name="connsiteY165" fmla="*/ 2396328 h 2396328"/>
                  <a:gd name="connsiteX166" fmla="*/ 91945 w 1295643"/>
                  <a:gd name="connsiteY166" fmla="*/ 2308198 h 2396328"/>
                  <a:gd name="connsiteX167" fmla="*/ 142622 w 1295643"/>
                  <a:gd name="connsiteY167" fmla="*/ 2208407 h 2396328"/>
                  <a:gd name="connsiteX168" fmla="*/ 160369 w 1295643"/>
                  <a:gd name="connsiteY168" fmla="*/ 2172303 h 2396328"/>
                  <a:gd name="connsiteX169" fmla="*/ 175551 w 1295643"/>
                  <a:gd name="connsiteY169" fmla="*/ 2132162 h 2396328"/>
                  <a:gd name="connsiteX170" fmla="*/ 189877 w 1295643"/>
                  <a:gd name="connsiteY170" fmla="*/ 2087537 h 2396328"/>
                  <a:gd name="connsiteX171" fmla="*/ 203134 w 1295643"/>
                  <a:gd name="connsiteY171" fmla="*/ 2039996 h 2396328"/>
                  <a:gd name="connsiteX172" fmla="*/ 213826 w 1295643"/>
                  <a:gd name="connsiteY172" fmla="*/ 1988643 h 2396328"/>
                  <a:gd name="connsiteX173" fmla="*/ 221951 w 1295643"/>
                  <a:gd name="connsiteY173" fmla="*/ 1936393 h 2396328"/>
                  <a:gd name="connsiteX174" fmla="*/ 229863 w 1295643"/>
                  <a:gd name="connsiteY174" fmla="*/ 1881676 h 2396328"/>
                  <a:gd name="connsiteX175" fmla="*/ 235208 w 1295643"/>
                  <a:gd name="connsiteY175" fmla="*/ 1826286 h 2396328"/>
                  <a:gd name="connsiteX176" fmla="*/ 239699 w 1295643"/>
                  <a:gd name="connsiteY176" fmla="*/ 1768654 h 2396328"/>
                  <a:gd name="connsiteX177" fmla="*/ 239699 w 1295643"/>
                  <a:gd name="connsiteY177" fmla="*/ 1711919 h 2396328"/>
                  <a:gd name="connsiteX178" fmla="*/ 239699 w 1295643"/>
                  <a:gd name="connsiteY178" fmla="*/ 1655857 h 2396328"/>
                  <a:gd name="connsiteX179" fmla="*/ 235208 w 1295643"/>
                  <a:gd name="connsiteY179" fmla="*/ 1599570 h 2396328"/>
                  <a:gd name="connsiteX180" fmla="*/ 229007 w 1295643"/>
                  <a:gd name="connsiteY180" fmla="*/ 1545526 h 2396328"/>
                  <a:gd name="connsiteX181" fmla="*/ 221096 w 1295643"/>
                  <a:gd name="connsiteY181" fmla="*/ 1492828 h 2396328"/>
                  <a:gd name="connsiteX182" fmla="*/ 209335 w 1295643"/>
                  <a:gd name="connsiteY182" fmla="*/ 1441923 h 2396328"/>
                  <a:gd name="connsiteX183" fmla="*/ 193298 w 1295643"/>
                  <a:gd name="connsiteY183" fmla="*/ 1394607 h 2396328"/>
                  <a:gd name="connsiteX184" fmla="*/ 175551 w 1295643"/>
                  <a:gd name="connsiteY184" fmla="*/ 1349757 h 2396328"/>
                  <a:gd name="connsiteX185" fmla="*/ 154168 w 1295643"/>
                  <a:gd name="connsiteY185" fmla="*/ 1309616 h 2396328"/>
                  <a:gd name="connsiteX186" fmla="*/ 130220 w 1295643"/>
                  <a:gd name="connsiteY186" fmla="*/ 1274185 h 2396328"/>
                  <a:gd name="connsiteX187" fmla="*/ 53457 w 1295643"/>
                  <a:gd name="connsiteY187" fmla="*/ 1033789 h 2396328"/>
                  <a:gd name="connsiteX188" fmla="*/ 41055 w 1295643"/>
                  <a:gd name="connsiteY188" fmla="*/ 971672 h 2396328"/>
                  <a:gd name="connsiteX189" fmla="*/ 25018 w 1295643"/>
                  <a:gd name="connsiteY189" fmla="*/ 910004 h 2396328"/>
                  <a:gd name="connsiteX190" fmla="*/ 11547 w 1295643"/>
                  <a:gd name="connsiteY190" fmla="*/ 843178 h 2396328"/>
                  <a:gd name="connsiteX191" fmla="*/ 5346 w 1295643"/>
                  <a:gd name="connsiteY191" fmla="*/ 775006 h 2396328"/>
                  <a:gd name="connsiteX192" fmla="*/ 0 w 1295643"/>
                  <a:gd name="connsiteY192" fmla="*/ 703694 h 2396328"/>
                  <a:gd name="connsiteX193" fmla="*/ 0 w 1295643"/>
                  <a:gd name="connsiteY193" fmla="*/ 630813 h 2396328"/>
                  <a:gd name="connsiteX194" fmla="*/ 3635 w 1295643"/>
                  <a:gd name="connsiteY194" fmla="*/ 557260 h 2396328"/>
                  <a:gd name="connsiteX195" fmla="*/ 11547 w 1295643"/>
                  <a:gd name="connsiteY195" fmla="*/ 484379 h 2396328"/>
                  <a:gd name="connsiteX196" fmla="*/ 23307 w 1295643"/>
                  <a:gd name="connsiteY196" fmla="*/ 411722 h 2396328"/>
                  <a:gd name="connsiteX197" fmla="*/ 35709 w 1295643"/>
                  <a:gd name="connsiteY197" fmla="*/ 341532 h 2396328"/>
                  <a:gd name="connsiteX198" fmla="*/ 53457 w 1295643"/>
                  <a:gd name="connsiteY198" fmla="*/ 273360 h 2396328"/>
                  <a:gd name="connsiteX199" fmla="*/ 74839 w 1295643"/>
                  <a:gd name="connsiteY199" fmla="*/ 209225 h 2396328"/>
                  <a:gd name="connsiteX200" fmla="*/ 97077 w 1295643"/>
                  <a:gd name="connsiteY200" fmla="*/ 148453 h 2396328"/>
                  <a:gd name="connsiteX201" fmla="*/ 122950 w 1295643"/>
                  <a:gd name="connsiteY201" fmla="*/ 93512 h 2396328"/>
                  <a:gd name="connsiteX202" fmla="*/ 150533 w 1295643"/>
                  <a:gd name="connsiteY202" fmla="*/ 43504 h 2396328"/>
                  <a:gd name="connsiteX203" fmla="*/ 183676 w 1295643"/>
                  <a:gd name="connsiteY203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6816 w 1295643"/>
                  <a:gd name="connsiteY145" fmla="*/ 1299076 h 2396328"/>
                  <a:gd name="connsiteX146" fmla="*/ 536488 w 1295643"/>
                  <a:gd name="connsiteY146" fmla="*/ 1427347 h 2396328"/>
                  <a:gd name="connsiteX147" fmla="*/ 515105 w 1295643"/>
                  <a:gd name="connsiteY147" fmla="*/ 1438559 h 2396328"/>
                  <a:gd name="connsiteX148" fmla="*/ 499069 w 1295643"/>
                  <a:gd name="connsiteY148" fmla="*/ 1452014 h 2396328"/>
                  <a:gd name="connsiteX149" fmla="*/ 473196 w 1295643"/>
                  <a:gd name="connsiteY149" fmla="*/ 1490810 h 2396328"/>
                  <a:gd name="connsiteX150" fmla="*/ 455234 w 1295643"/>
                  <a:gd name="connsiteY150" fmla="*/ 1532968 h 2396328"/>
                  <a:gd name="connsiteX151" fmla="*/ 441122 w 1295643"/>
                  <a:gd name="connsiteY151" fmla="*/ 1576921 h 2396328"/>
                  <a:gd name="connsiteX152" fmla="*/ 432997 w 1295643"/>
                  <a:gd name="connsiteY152" fmla="*/ 1621771 h 2396328"/>
                  <a:gd name="connsiteX153" fmla="*/ 429575 w 1295643"/>
                  <a:gd name="connsiteY153" fmla="*/ 1669088 h 2396328"/>
                  <a:gd name="connsiteX154" fmla="*/ 427651 w 1295643"/>
                  <a:gd name="connsiteY154" fmla="*/ 1716629 h 2396328"/>
                  <a:gd name="connsiteX155" fmla="*/ 429575 w 1295643"/>
                  <a:gd name="connsiteY155" fmla="*/ 1764169 h 2396328"/>
                  <a:gd name="connsiteX156" fmla="*/ 432997 w 1295643"/>
                  <a:gd name="connsiteY156" fmla="*/ 1812832 h 2396328"/>
                  <a:gd name="connsiteX157" fmla="*/ 437487 w 1295643"/>
                  <a:gd name="connsiteY157" fmla="*/ 1861045 h 2396328"/>
                  <a:gd name="connsiteX158" fmla="*/ 442833 w 1295643"/>
                  <a:gd name="connsiteY158" fmla="*/ 1908362 h 2396328"/>
                  <a:gd name="connsiteX159" fmla="*/ 443688 w 1295643"/>
                  <a:gd name="connsiteY159" fmla="*/ 1977879 h 2396328"/>
                  <a:gd name="connsiteX160" fmla="*/ 439197 w 1295643"/>
                  <a:gd name="connsiteY160" fmla="*/ 2047396 h 2396328"/>
                  <a:gd name="connsiteX161" fmla="*/ 431286 w 1295643"/>
                  <a:gd name="connsiteY161" fmla="*/ 2114223 h 2396328"/>
                  <a:gd name="connsiteX162" fmla="*/ 421450 w 1295643"/>
                  <a:gd name="connsiteY162" fmla="*/ 2179703 h 2396328"/>
                  <a:gd name="connsiteX163" fmla="*/ 409476 w 1295643"/>
                  <a:gd name="connsiteY163" fmla="*/ 2396328 h 2396328"/>
                  <a:gd name="connsiteX164" fmla="*/ 50891 w 1295643"/>
                  <a:gd name="connsiteY164" fmla="*/ 2396328 h 2396328"/>
                  <a:gd name="connsiteX165" fmla="*/ 91945 w 1295643"/>
                  <a:gd name="connsiteY165" fmla="*/ 2308198 h 2396328"/>
                  <a:gd name="connsiteX166" fmla="*/ 142622 w 1295643"/>
                  <a:gd name="connsiteY166" fmla="*/ 2208407 h 2396328"/>
                  <a:gd name="connsiteX167" fmla="*/ 160369 w 1295643"/>
                  <a:gd name="connsiteY167" fmla="*/ 2172303 h 2396328"/>
                  <a:gd name="connsiteX168" fmla="*/ 175551 w 1295643"/>
                  <a:gd name="connsiteY168" fmla="*/ 2132162 h 2396328"/>
                  <a:gd name="connsiteX169" fmla="*/ 189877 w 1295643"/>
                  <a:gd name="connsiteY169" fmla="*/ 2087537 h 2396328"/>
                  <a:gd name="connsiteX170" fmla="*/ 203134 w 1295643"/>
                  <a:gd name="connsiteY170" fmla="*/ 2039996 h 2396328"/>
                  <a:gd name="connsiteX171" fmla="*/ 213826 w 1295643"/>
                  <a:gd name="connsiteY171" fmla="*/ 1988643 h 2396328"/>
                  <a:gd name="connsiteX172" fmla="*/ 221951 w 1295643"/>
                  <a:gd name="connsiteY172" fmla="*/ 1936393 h 2396328"/>
                  <a:gd name="connsiteX173" fmla="*/ 229863 w 1295643"/>
                  <a:gd name="connsiteY173" fmla="*/ 1881676 h 2396328"/>
                  <a:gd name="connsiteX174" fmla="*/ 235208 w 1295643"/>
                  <a:gd name="connsiteY174" fmla="*/ 1826286 h 2396328"/>
                  <a:gd name="connsiteX175" fmla="*/ 239699 w 1295643"/>
                  <a:gd name="connsiteY175" fmla="*/ 1768654 h 2396328"/>
                  <a:gd name="connsiteX176" fmla="*/ 239699 w 1295643"/>
                  <a:gd name="connsiteY176" fmla="*/ 1711919 h 2396328"/>
                  <a:gd name="connsiteX177" fmla="*/ 239699 w 1295643"/>
                  <a:gd name="connsiteY177" fmla="*/ 1655857 h 2396328"/>
                  <a:gd name="connsiteX178" fmla="*/ 235208 w 1295643"/>
                  <a:gd name="connsiteY178" fmla="*/ 1599570 h 2396328"/>
                  <a:gd name="connsiteX179" fmla="*/ 229007 w 1295643"/>
                  <a:gd name="connsiteY179" fmla="*/ 1545526 h 2396328"/>
                  <a:gd name="connsiteX180" fmla="*/ 221096 w 1295643"/>
                  <a:gd name="connsiteY180" fmla="*/ 1492828 h 2396328"/>
                  <a:gd name="connsiteX181" fmla="*/ 209335 w 1295643"/>
                  <a:gd name="connsiteY181" fmla="*/ 1441923 h 2396328"/>
                  <a:gd name="connsiteX182" fmla="*/ 193298 w 1295643"/>
                  <a:gd name="connsiteY182" fmla="*/ 1394607 h 2396328"/>
                  <a:gd name="connsiteX183" fmla="*/ 175551 w 1295643"/>
                  <a:gd name="connsiteY183" fmla="*/ 1349757 h 2396328"/>
                  <a:gd name="connsiteX184" fmla="*/ 154168 w 1295643"/>
                  <a:gd name="connsiteY184" fmla="*/ 1309616 h 2396328"/>
                  <a:gd name="connsiteX185" fmla="*/ 130220 w 1295643"/>
                  <a:gd name="connsiteY185" fmla="*/ 1274185 h 2396328"/>
                  <a:gd name="connsiteX186" fmla="*/ 53457 w 1295643"/>
                  <a:gd name="connsiteY186" fmla="*/ 1033789 h 2396328"/>
                  <a:gd name="connsiteX187" fmla="*/ 41055 w 1295643"/>
                  <a:gd name="connsiteY187" fmla="*/ 971672 h 2396328"/>
                  <a:gd name="connsiteX188" fmla="*/ 25018 w 1295643"/>
                  <a:gd name="connsiteY188" fmla="*/ 910004 h 2396328"/>
                  <a:gd name="connsiteX189" fmla="*/ 11547 w 1295643"/>
                  <a:gd name="connsiteY189" fmla="*/ 843178 h 2396328"/>
                  <a:gd name="connsiteX190" fmla="*/ 5346 w 1295643"/>
                  <a:gd name="connsiteY190" fmla="*/ 775006 h 2396328"/>
                  <a:gd name="connsiteX191" fmla="*/ 0 w 1295643"/>
                  <a:gd name="connsiteY191" fmla="*/ 703694 h 2396328"/>
                  <a:gd name="connsiteX192" fmla="*/ 0 w 1295643"/>
                  <a:gd name="connsiteY192" fmla="*/ 630813 h 2396328"/>
                  <a:gd name="connsiteX193" fmla="*/ 3635 w 1295643"/>
                  <a:gd name="connsiteY193" fmla="*/ 557260 h 2396328"/>
                  <a:gd name="connsiteX194" fmla="*/ 11547 w 1295643"/>
                  <a:gd name="connsiteY194" fmla="*/ 484379 h 2396328"/>
                  <a:gd name="connsiteX195" fmla="*/ 23307 w 1295643"/>
                  <a:gd name="connsiteY195" fmla="*/ 411722 h 2396328"/>
                  <a:gd name="connsiteX196" fmla="*/ 35709 w 1295643"/>
                  <a:gd name="connsiteY196" fmla="*/ 341532 h 2396328"/>
                  <a:gd name="connsiteX197" fmla="*/ 53457 w 1295643"/>
                  <a:gd name="connsiteY197" fmla="*/ 273360 h 2396328"/>
                  <a:gd name="connsiteX198" fmla="*/ 74839 w 1295643"/>
                  <a:gd name="connsiteY198" fmla="*/ 209225 h 2396328"/>
                  <a:gd name="connsiteX199" fmla="*/ 97077 w 1295643"/>
                  <a:gd name="connsiteY199" fmla="*/ 148453 h 2396328"/>
                  <a:gd name="connsiteX200" fmla="*/ 122950 w 1295643"/>
                  <a:gd name="connsiteY200" fmla="*/ 93512 h 2396328"/>
                  <a:gd name="connsiteX201" fmla="*/ 150533 w 1295643"/>
                  <a:gd name="connsiteY201" fmla="*/ 43504 h 2396328"/>
                  <a:gd name="connsiteX202" fmla="*/ 183676 w 1295643"/>
                  <a:gd name="connsiteY202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36488 w 1295643"/>
                  <a:gd name="connsiteY145" fmla="*/ 1427347 h 2396328"/>
                  <a:gd name="connsiteX146" fmla="*/ 515105 w 1295643"/>
                  <a:gd name="connsiteY146" fmla="*/ 1438559 h 2396328"/>
                  <a:gd name="connsiteX147" fmla="*/ 499069 w 1295643"/>
                  <a:gd name="connsiteY147" fmla="*/ 1452014 h 2396328"/>
                  <a:gd name="connsiteX148" fmla="*/ 473196 w 1295643"/>
                  <a:gd name="connsiteY148" fmla="*/ 1490810 h 2396328"/>
                  <a:gd name="connsiteX149" fmla="*/ 455234 w 1295643"/>
                  <a:gd name="connsiteY149" fmla="*/ 1532968 h 2396328"/>
                  <a:gd name="connsiteX150" fmla="*/ 441122 w 1295643"/>
                  <a:gd name="connsiteY150" fmla="*/ 1576921 h 2396328"/>
                  <a:gd name="connsiteX151" fmla="*/ 432997 w 1295643"/>
                  <a:gd name="connsiteY151" fmla="*/ 1621771 h 2396328"/>
                  <a:gd name="connsiteX152" fmla="*/ 429575 w 1295643"/>
                  <a:gd name="connsiteY152" fmla="*/ 1669088 h 2396328"/>
                  <a:gd name="connsiteX153" fmla="*/ 427651 w 1295643"/>
                  <a:gd name="connsiteY153" fmla="*/ 1716629 h 2396328"/>
                  <a:gd name="connsiteX154" fmla="*/ 429575 w 1295643"/>
                  <a:gd name="connsiteY154" fmla="*/ 1764169 h 2396328"/>
                  <a:gd name="connsiteX155" fmla="*/ 432997 w 1295643"/>
                  <a:gd name="connsiteY155" fmla="*/ 1812832 h 2396328"/>
                  <a:gd name="connsiteX156" fmla="*/ 437487 w 1295643"/>
                  <a:gd name="connsiteY156" fmla="*/ 1861045 h 2396328"/>
                  <a:gd name="connsiteX157" fmla="*/ 442833 w 1295643"/>
                  <a:gd name="connsiteY157" fmla="*/ 1908362 h 2396328"/>
                  <a:gd name="connsiteX158" fmla="*/ 443688 w 1295643"/>
                  <a:gd name="connsiteY158" fmla="*/ 1977879 h 2396328"/>
                  <a:gd name="connsiteX159" fmla="*/ 439197 w 1295643"/>
                  <a:gd name="connsiteY159" fmla="*/ 2047396 h 2396328"/>
                  <a:gd name="connsiteX160" fmla="*/ 431286 w 1295643"/>
                  <a:gd name="connsiteY160" fmla="*/ 2114223 h 2396328"/>
                  <a:gd name="connsiteX161" fmla="*/ 421450 w 1295643"/>
                  <a:gd name="connsiteY161" fmla="*/ 2179703 h 2396328"/>
                  <a:gd name="connsiteX162" fmla="*/ 409476 w 1295643"/>
                  <a:gd name="connsiteY162" fmla="*/ 2396328 h 2396328"/>
                  <a:gd name="connsiteX163" fmla="*/ 50891 w 1295643"/>
                  <a:gd name="connsiteY163" fmla="*/ 2396328 h 2396328"/>
                  <a:gd name="connsiteX164" fmla="*/ 91945 w 1295643"/>
                  <a:gd name="connsiteY164" fmla="*/ 2308198 h 2396328"/>
                  <a:gd name="connsiteX165" fmla="*/ 142622 w 1295643"/>
                  <a:gd name="connsiteY165" fmla="*/ 2208407 h 2396328"/>
                  <a:gd name="connsiteX166" fmla="*/ 160369 w 1295643"/>
                  <a:gd name="connsiteY166" fmla="*/ 2172303 h 2396328"/>
                  <a:gd name="connsiteX167" fmla="*/ 175551 w 1295643"/>
                  <a:gd name="connsiteY167" fmla="*/ 2132162 h 2396328"/>
                  <a:gd name="connsiteX168" fmla="*/ 189877 w 1295643"/>
                  <a:gd name="connsiteY168" fmla="*/ 2087537 h 2396328"/>
                  <a:gd name="connsiteX169" fmla="*/ 203134 w 1295643"/>
                  <a:gd name="connsiteY169" fmla="*/ 2039996 h 2396328"/>
                  <a:gd name="connsiteX170" fmla="*/ 213826 w 1295643"/>
                  <a:gd name="connsiteY170" fmla="*/ 1988643 h 2396328"/>
                  <a:gd name="connsiteX171" fmla="*/ 221951 w 1295643"/>
                  <a:gd name="connsiteY171" fmla="*/ 1936393 h 2396328"/>
                  <a:gd name="connsiteX172" fmla="*/ 229863 w 1295643"/>
                  <a:gd name="connsiteY172" fmla="*/ 1881676 h 2396328"/>
                  <a:gd name="connsiteX173" fmla="*/ 235208 w 1295643"/>
                  <a:gd name="connsiteY173" fmla="*/ 1826286 h 2396328"/>
                  <a:gd name="connsiteX174" fmla="*/ 239699 w 1295643"/>
                  <a:gd name="connsiteY174" fmla="*/ 1768654 h 2396328"/>
                  <a:gd name="connsiteX175" fmla="*/ 239699 w 1295643"/>
                  <a:gd name="connsiteY175" fmla="*/ 1711919 h 2396328"/>
                  <a:gd name="connsiteX176" fmla="*/ 239699 w 1295643"/>
                  <a:gd name="connsiteY176" fmla="*/ 1655857 h 2396328"/>
                  <a:gd name="connsiteX177" fmla="*/ 235208 w 1295643"/>
                  <a:gd name="connsiteY177" fmla="*/ 1599570 h 2396328"/>
                  <a:gd name="connsiteX178" fmla="*/ 229007 w 1295643"/>
                  <a:gd name="connsiteY178" fmla="*/ 1545526 h 2396328"/>
                  <a:gd name="connsiteX179" fmla="*/ 221096 w 1295643"/>
                  <a:gd name="connsiteY179" fmla="*/ 1492828 h 2396328"/>
                  <a:gd name="connsiteX180" fmla="*/ 209335 w 1295643"/>
                  <a:gd name="connsiteY180" fmla="*/ 1441923 h 2396328"/>
                  <a:gd name="connsiteX181" fmla="*/ 193298 w 1295643"/>
                  <a:gd name="connsiteY181" fmla="*/ 1394607 h 2396328"/>
                  <a:gd name="connsiteX182" fmla="*/ 175551 w 1295643"/>
                  <a:gd name="connsiteY182" fmla="*/ 1349757 h 2396328"/>
                  <a:gd name="connsiteX183" fmla="*/ 154168 w 1295643"/>
                  <a:gd name="connsiteY183" fmla="*/ 1309616 h 2396328"/>
                  <a:gd name="connsiteX184" fmla="*/ 130220 w 1295643"/>
                  <a:gd name="connsiteY184" fmla="*/ 1274185 h 2396328"/>
                  <a:gd name="connsiteX185" fmla="*/ 53457 w 1295643"/>
                  <a:gd name="connsiteY185" fmla="*/ 1033789 h 2396328"/>
                  <a:gd name="connsiteX186" fmla="*/ 41055 w 1295643"/>
                  <a:gd name="connsiteY186" fmla="*/ 971672 h 2396328"/>
                  <a:gd name="connsiteX187" fmla="*/ 25018 w 1295643"/>
                  <a:gd name="connsiteY187" fmla="*/ 910004 h 2396328"/>
                  <a:gd name="connsiteX188" fmla="*/ 11547 w 1295643"/>
                  <a:gd name="connsiteY188" fmla="*/ 843178 h 2396328"/>
                  <a:gd name="connsiteX189" fmla="*/ 5346 w 1295643"/>
                  <a:gd name="connsiteY189" fmla="*/ 775006 h 2396328"/>
                  <a:gd name="connsiteX190" fmla="*/ 0 w 1295643"/>
                  <a:gd name="connsiteY190" fmla="*/ 703694 h 2396328"/>
                  <a:gd name="connsiteX191" fmla="*/ 0 w 1295643"/>
                  <a:gd name="connsiteY191" fmla="*/ 630813 h 2396328"/>
                  <a:gd name="connsiteX192" fmla="*/ 3635 w 1295643"/>
                  <a:gd name="connsiteY192" fmla="*/ 557260 h 2396328"/>
                  <a:gd name="connsiteX193" fmla="*/ 11547 w 1295643"/>
                  <a:gd name="connsiteY193" fmla="*/ 484379 h 2396328"/>
                  <a:gd name="connsiteX194" fmla="*/ 23307 w 1295643"/>
                  <a:gd name="connsiteY194" fmla="*/ 411722 h 2396328"/>
                  <a:gd name="connsiteX195" fmla="*/ 35709 w 1295643"/>
                  <a:gd name="connsiteY195" fmla="*/ 341532 h 2396328"/>
                  <a:gd name="connsiteX196" fmla="*/ 53457 w 1295643"/>
                  <a:gd name="connsiteY196" fmla="*/ 273360 h 2396328"/>
                  <a:gd name="connsiteX197" fmla="*/ 74839 w 1295643"/>
                  <a:gd name="connsiteY197" fmla="*/ 209225 h 2396328"/>
                  <a:gd name="connsiteX198" fmla="*/ 97077 w 1295643"/>
                  <a:gd name="connsiteY198" fmla="*/ 148453 h 2396328"/>
                  <a:gd name="connsiteX199" fmla="*/ 122950 w 1295643"/>
                  <a:gd name="connsiteY199" fmla="*/ 93512 h 2396328"/>
                  <a:gd name="connsiteX200" fmla="*/ 150533 w 1295643"/>
                  <a:gd name="connsiteY200" fmla="*/ 43504 h 2396328"/>
                  <a:gd name="connsiteX201" fmla="*/ 183676 w 1295643"/>
                  <a:gd name="connsiteY201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515105 w 1295643"/>
                  <a:gd name="connsiteY145" fmla="*/ 1438559 h 2396328"/>
                  <a:gd name="connsiteX146" fmla="*/ 499069 w 1295643"/>
                  <a:gd name="connsiteY146" fmla="*/ 1452014 h 2396328"/>
                  <a:gd name="connsiteX147" fmla="*/ 473196 w 1295643"/>
                  <a:gd name="connsiteY147" fmla="*/ 1490810 h 2396328"/>
                  <a:gd name="connsiteX148" fmla="*/ 455234 w 1295643"/>
                  <a:gd name="connsiteY148" fmla="*/ 1532968 h 2396328"/>
                  <a:gd name="connsiteX149" fmla="*/ 441122 w 1295643"/>
                  <a:gd name="connsiteY149" fmla="*/ 1576921 h 2396328"/>
                  <a:gd name="connsiteX150" fmla="*/ 432997 w 1295643"/>
                  <a:gd name="connsiteY150" fmla="*/ 1621771 h 2396328"/>
                  <a:gd name="connsiteX151" fmla="*/ 429575 w 1295643"/>
                  <a:gd name="connsiteY151" fmla="*/ 1669088 h 2396328"/>
                  <a:gd name="connsiteX152" fmla="*/ 427651 w 1295643"/>
                  <a:gd name="connsiteY152" fmla="*/ 1716629 h 2396328"/>
                  <a:gd name="connsiteX153" fmla="*/ 429575 w 1295643"/>
                  <a:gd name="connsiteY153" fmla="*/ 1764169 h 2396328"/>
                  <a:gd name="connsiteX154" fmla="*/ 432997 w 1295643"/>
                  <a:gd name="connsiteY154" fmla="*/ 1812832 h 2396328"/>
                  <a:gd name="connsiteX155" fmla="*/ 437487 w 1295643"/>
                  <a:gd name="connsiteY155" fmla="*/ 1861045 h 2396328"/>
                  <a:gd name="connsiteX156" fmla="*/ 442833 w 1295643"/>
                  <a:gd name="connsiteY156" fmla="*/ 1908362 h 2396328"/>
                  <a:gd name="connsiteX157" fmla="*/ 443688 w 1295643"/>
                  <a:gd name="connsiteY157" fmla="*/ 1977879 h 2396328"/>
                  <a:gd name="connsiteX158" fmla="*/ 439197 w 1295643"/>
                  <a:gd name="connsiteY158" fmla="*/ 2047396 h 2396328"/>
                  <a:gd name="connsiteX159" fmla="*/ 431286 w 1295643"/>
                  <a:gd name="connsiteY159" fmla="*/ 2114223 h 2396328"/>
                  <a:gd name="connsiteX160" fmla="*/ 421450 w 1295643"/>
                  <a:gd name="connsiteY160" fmla="*/ 2179703 h 2396328"/>
                  <a:gd name="connsiteX161" fmla="*/ 409476 w 1295643"/>
                  <a:gd name="connsiteY161" fmla="*/ 2396328 h 2396328"/>
                  <a:gd name="connsiteX162" fmla="*/ 50891 w 1295643"/>
                  <a:gd name="connsiteY162" fmla="*/ 2396328 h 2396328"/>
                  <a:gd name="connsiteX163" fmla="*/ 91945 w 1295643"/>
                  <a:gd name="connsiteY163" fmla="*/ 2308198 h 2396328"/>
                  <a:gd name="connsiteX164" fmla="*/ 142622 w 1295643"/>
                  <a:gd name="connsiteY164" fmla="*/ 2208407 h 2396328"/>
                  <a:gd name="connsiteX165" fmla="*/ 160369 w 1295643"/>
                  <a:gd name="connsiteY165" fmla="*/ 2172303 h 2396328"/>
                  <a:gd name="connsiteX166" fmla="*/ 175551 w 1295643"/>
                  <a:gd name="connsiteY166" fmla="*/ 2132162 h 2396328"/>
                  <a:gd name="connsiteX167" fmla="*/ 189877 w 1295643"/>
                  <a:gd name="connsiteY167" fmla="*/ 2087537 h 2396328"/>
                  <a:gd name="connsiteX168" fmla="*/ 203134 w 1295643"/>
                  <a:gd name="connsiteY168" fmla="*/ 2039996 h 2396328"/>
                  <a:gd name="connsiteX169" fmla="*/ 213826 w 1295643"/>
                  <a:gd name="connsiteY169" fmla="*/ 1988643 h 2396328"/>
                  <a:gd name="connsiteX170" fmla="*/ 221951 w 1295643"/>
                  <a:gd name="connsiteY170" fmla="*/ 1936393 h 2396328"/>
                  <a:gd name="connsiteX171" fmla="*/ 229863 w 1295643"/>
                  <a:gd name="connsiteY171" fmla="*/ 1881676 h 2396328"/>
                  <a:gd name="connsiteX172" fmla="*/ 235208 w 1295643"/>
                  <a:gd name="connsiteY172" fmla="*/ 1826286 h 2396328"/>
                  <a:gd name="connsiteX173" fmla="*/ 239699 w 1295643"/>
                  <a:gd name="connsiteY173" fmla="*/ 1768654 h 2396328"/>
                  <a:gd name="connsiteX174" fmla="*/ 239699 w 1295643"/>
                  <a:gd name="connsiteY174" fmla="*/ 1711919 h 2396328"/>
                  <a:gd name="connsiteX175" fmla="*/ 239699 w 1295643"/>
                  <a:gd name="connsiteY175" fmla="*/ 1655857 h 2396328"/>
                  <a:gd name="connsiteX176" fmla="*/ 235208 w 1295643"/>
                  <a:gd name="connsiteY176" fmla="*/ 1599570 h 2396328"/>
                  <a:gd name="connsiteX177" fmla="*/ 229007 w 1295643"/>
                  <a:gd name="connsiteY177" fmla="*/ 1545526 h 2396328"/>
                  <a:gd name="connsiteX178" fmla="*/ 221096 w 1295643"/>
                  <a:gd name="connsiteY178" fmla="*/ 1492828 h 2396328"/>
                  <a:gd name="connsiteX179" fmla="*/ 209335 w 1295643"/>
                  <a:gd name="connsiteY179" fmla="*/ 1441923 h 2396328"/>
                  <a:gd name="connsiteX180" fmla="*/ 193298 w 1295643"/>
                  <a:gd name="connsiteY180" fmla="*/ 1394607 h 2396328"/>
                  <a:gd name="connsiteX181" fmla="*/ 175551 w 1295643"/>
                  <a:gd name="connsiteY181" fmla="*/ 1349757 h 2396328"/>
                  <a:gd name="connsiteX182" fmla="*/ 154168 w 1295643"/>
                  <a:gd name="connsiteY182" fmla="*/ 1309616 h 2396328"/>
                  <a:gd name="connsiteX183" fmla="*/ 130220 w 1295643"/>
                  <a:gd name="connsiteY183" fmla="*/ 1274185 h 2396328"/>
                  <a:gd name="connsiteX184" fmla="*/ 53457 w 1295643"/>
                  <a:gd name="connsiteY184" fmla="*/ 1033789 h 2396328"/>
                  <a:gd name="connsiteX185" fmla="*/ 41055 w 1295643"/>
                  <a:gd name="connsiteY185" fmla="*/ 971672 h 2396328"/>
                  <a:gd name="connsiteX186" fmla="*/ 25018 w 1295643"/>
                  <a:gd name="connsiteY186" fmla="*/ 910004 h 2396328"/>
                  <a:gd name="connsiteX187" fmla="*/ 11547 w 1295643"/>
                  <a:gd name="connsiteY187" fmla="*/ 843178 h 2396328"/>
                  <a:gd name="connsiteX188" fmla="*/ 5346 w 1295643"/>
                  <a:gd name="connsiteY188" fmla="*/ 775006 h 2396328"/>
                  <a:gd name="connsiteX189" fmla="*/ 0 w 1295643"/>
                  <a:gd name="connsiteY189" fmla="*/ 703694 h 2396328"/>
                  <a:gd name="connsiteX190" fmla="*/ 0 w 1295643"/>
                  <a:gd name="connsiteY190" fmla="*/ 630813 h 2396328"/>
                  <a:gd name="connsiteX191" fmla="*/ 3635 w 1295643"/>
                  <a:gd name="connsiteY191" fmla="*/ 557260 h 2396328"/>
                  <a:gd name="connsiteX192" fmla="*/ 11547 w 1295643"/>
                  <a:gd name="connsiteY192" fmla="*/ 484379 h 2396328"/>
                  <a:gd name="connsiteX193" fmla="*/ 23307 w 1295643"/>
                  <a:gd name="connsiteY193" fmla="*/ 411722 h 2396328"/>
                  <a:gd name="connsiteX194" fmla="*/ 35709 w 1295643"/>
                  <a:gd name="connsiteY194" fmla="*/ 341532 h 2396328"/>
                  <a:gd name="connsiteX195" fmla="*/ 53457 w 1295643"/>
                  <a:gd name="connsiteY195" fmla="*/ 273360 h 2396328"/>
                  <a:gd name="connsiteX196" fmla="*/ 74839 w 1295643"/>
                  <a:gd name="connsiteY196" fmla="*/ 209225 h 2396328"/>
                  <a:gd name="connsiteX197" fmla="*/ 97077 w 1295643"/>
                  <a:gd name="connsiteY197" fmla="*/ 148453 h 2396328"/>
                  <a:gd name="connsiteX198" fmla="*/ 122950 w 1295643"/>
                  <a:gd name="connsiteY198" fmla="*/ 93512 h 2396328"/>
                  <a:gd name="connsiteX199" fmla="*/ 150533 w 1295643"/>
                  <a:gd name="connsiteY199" fmla="*/ 43504 h 2396328"/>
                  <a:gd name="connsiteX200" fmla="*/ 183676 w 1295643"/>
                  <a:gd name="connsiteY200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510615 w 1295643"/>
                  <a:gd name="connsiteY144" fmla="*/ 1296385 h 2396328"/>
                  <a:gd name="connsiteX145" fmla="*/ 499069 w 1295643"/>
                  <a:gd name="connsiteY145" fmla="*/ 1452014 h 2396328"/>
                  <a:gd name="connsiteX146" fmla="*/ 473196 w 1295643"/>
                  <a:gd name="connsiteY146" fmla="*/ 1490810 h 2396328"/>
                  <a:gd name="connsiteX147" fmla="*/ 455234 w 1295643"/>
                  <a:gd name="connsiteY147" fmla="*/ 1532968 h 2396328"/>
                  <a:gd name="connsiteX148" fmla="*/ 441122 w 1295643"/>
                  <a:gd name="connsiteY148" fmla="*/ 1576921 h 2396328"/>
                  <a:gd name="connsiteX149" fmla="*/ 432997 w 1295643"/>
                  <a:gd name="connsiteY149" fmla="*/ 1621771 h 2396328"/>
                  <a:gd name="connsiteX150" fmla="*/ 429575 w 1295643"/>
                  <a:gd name="connsiteY150" fmla="*/ 1669088 h 2396328"/>
                  <a:gd name="connsiteX151" fmla="*/ 427651 w 1295643"/>
                  <a:gd name="connsiteY151" fmla="*/ 1716629 h 2396328"/>
                  <a:gd name="connsiteX152" fmla="*/ 429575 w 1295643"/>
                  <a:gd name="connsiteY152" fmla="*/ 1764169 h 2396328"/>
                  <a:gd name="connsiteX153" fmla="*/ 432997 w 1295643"/>
                  <a:gd name="connsiteY153" fmla="*/ 1812832 h 2396328"/>
                  <a:gd name="connsiteX154" fmla="*/ 437487 w 1295643"/>
                  <a:gd name="connsiteY154" fmla="*/ 1861045 h 2396328"/>
                  <a:gd name="connsiteX155" fmla="*/ 442833 w 1295643"/>
                  <a:gd name="connsiteY155" fmla="*/ 1908362 h 2396328"/>
                  <a:gd name="connsiteX156" fmla="*/ 443688 w 1295643"/>
                  <a:gd name="connsiteY156" fmla="*/ 1977879 h 2396328"/>
                  <a:gd name="connsiteX157" fmla="*/ 439197 w 1295643"/>
                  <a:gd name="connsiteY157" fmla="*/ 2047396 h 2396328"/>
                  <a:gd name="connsiteX158" fmla="*/ 431286 w 1295643"/>
                  <a:gd name="connsiteY158" fmla="*/ 2114223 h 2396328"/>
                  <a:gd name="connsiteX159" fmla="*/ 421450 w 1295643"/>
                  <a:gd name="connsiteY159" fmla="*/ 2179703 h 2396328"/>
                  <a:gd name="connsiteX160" fmla="*/ 409476 w 1295643"/>
                  <a:gd name="connsiteY160" fmla="*/ 2396328 h 2396328"/>
                  <a:gd name="connsiteX161" fmla="*/ 50891 w 1295643"/>
                  <a:gd name="connsiteY161" fmla="*/ 2396328 h 2396328"/>
                  <a:gd name="connsiteX162" fmla="*/ 91945 w 1295643"/>
                  <a:gd name="connsiteY162" fmla="*/ 2308198 h 2396328"/>
                  <a:gd name="connsiteX163" fmla="*/ 142622 w 1295643"/>
                  <a:gd name="connsiteY163" fmla="*/ 2208407 h 2396328"/>
                  <a:gd name="connsiteX164" fmla="*/ 160369 w 1295643"/>
                  <a:gd name="connsiteY164" fmla="*/ 2172303 h 2396328"/>
                  <a:gd name="connsiteX165" fmla="*/ 175551 w 1295643"/>
                  <a:gd name="connsiteY165" fmla="*/ 2132162 h 2396328"/>
                  <a:gd name="connsiteX166" fmla="*/ 189877 w 1295643"/>
                  <a:gd name="connsiteY166" fmla="*/ 2087537 h 2396328"/>
                  <a:gd name="connsiteX167" fmla="*/ 203134 w 1295643"/>
                  <a:gd name="connsiteY167" fmla="*/ 2039996 h 2396328"/>
                  <a:gd name="connsiteX168" fmla="*/ 213826 w 1295643"/>
                  <a:gd name="connsiteY168" fmla="*/ 1988643 h 2396328"/>
                  <a:gd name="connsiteX169" fmla="*/ 221951 w 1295643"/>
                  <a:gd name="connsiteY169" fmla="*/ 1936393 h 2396328"/>
                  <a:gd name="connsiteX170" fmla="*/ 229863 w 1295643"/>
                  <a:gd name="connsiteY170" fmla="*/ 1881676 h 2396328"/>
                  <a:gd name="connsiteX171" fmla="*/ 235208 w 1295643"/>
                  <a:gd name="connsiteY171" fmla="*/ 1826286 h 2396328"/>
                  <a:gd name="connsiteX172" fmla="*/ 239699 w 1295643"/>
                  <a:gd name="connsiteY172" fmla="*/ 1768654 h 2396328"/>
                  <a:gd name="connsiteX173" fmla="*/ 239699 w 1295643"/>
                  <a:gd name="connsiteY173" fmla="*/ 1711919 h 2396328"/>
                  <a:gd name="connsiteX174" fmla="*/ 239699 w 1295643"/>
                  <a:gd name="connsiteY174" fmla="*/ 1655857 h 2396328"/>
                  <a:gd name="connsiteX175" fmla="*/ 235208 w 1295643"/>
                  <a:gd name="connsiteY175" fmla="*/ 1599570 h 2396328"/>
                  <a:gd name="connsiteX176" fmla="*/ 229007 w 1295643"/>
                  <a:gd name="connsiteY176" fmla="*/ 1545526 h 2396328"/>
                  <a:gd name="connsiteX177" fmla="*/ 221096 w 1295643"/>
                  <a:gd name="connsiteY177" fmla="*/ 1492828 h 2396328"/>
                  <a:gd name="connsiteX178" fmla="*/ 209335 w 1295643"/>
                  <a:gd name="connsiteY178" fmla="*/ 1441923 h 2396328"/>
                  <a:gd name="connsiteX179" fmla="*/ 193298 w 1295643"/>
                  <a:gd name="connsiteY179" fmla="*/ 1394607 h 2396328"/>
                  <a:gd name="connsiteX180" fmla="*/ 175551 w 1295643"/>
                  <a:gd name="connsiteY180" fmla="*/ 1349757 h 2396328"/>
                  <a:gd name="connsiteX181" fmla="*/ 154168 w 1295643"/>
                  <a:gd name="connsiteY181" fmla="*/ 1309616 h 2396328"/>
                  <a:gd name="connsiteX182" fmla="*/ 130220 w 1295643"/>
                  <a:gd name="connsiteY182" fmla="*/ 1274185 h 2396328"/>
                  <a:gd name="connsiteX183" fmla="*/ 53457 w 1295643"/>
                  <a:gd name="connsiteY183" fmla="*/ 1033789 h 2396328"/>
                  <a:gd name="connsiteX184" fmla="*/ 41055 w 1295643"/>
                  <a:gd name="connsiteY184" fmla="*/ 971672 h 2396328"/>
                  <a:gd name="connsiteX185" fmla="*/ 25018 w 1295643"/>
                  <a:gd name="connsiteY185" fmla="*/ 910004 h 2396328"/>
                  <a:gd name="connsiteX186" fmla="*/ 11547 w 1295643"/>
                  <a:gd name="connsiteY186" fmla="*/ 843178 h 2396328"/>
                  <a:gd name="connsiteX187" fmla="*/ 5346 w 1295643"/>
                  <a:gd name="connsiteY187" fmla="*/ 775006 h 2396328"/>
                  <a:gd name="connsiteX188" fmla="*/ 0 w 1295643"/>
                  <a:gd name="connsiteY188" fmla="*/ 703694 h 2396328"/>
                  <a:gd name="connsiteX189" fmla="*/ 0 w 1295643"/>
                  <a:gd name="connsiteY189" fmla="*/ 630813 h 2396328"/>
                  <a:gd name="connsiteX190" fmla="*/ 3635 w 1295643"/>
                  <a:gd name="connsiteY190" fmla="*/ 557260 h 2396328"/>
                  <a:gd name="connsiteX191" fmla="*/ 11547 w 1295643"/>
                  <a:gd name="connsiteY191" fmla="*/ 484379 h 2396328"/>
                  <a:gd name="connsiteX192" fmla="*/ 23307 w 1295643"/>
                  <a:gd name="connsiteY192" fmla="*/ 411722 h 2396328"/>
                  <a:gd name="connsiteX193" fmla="*/ 35709 w 1295643"/>
                  <a:gd name="connsiteY193" fmla="*/ 341532 h 2396328"/>
                  <a:gd name="connsiteX194" fmla="*/ 53457 w 1295643"/>
                  <a:gd name="connsiteY194" fmla="*/ 273360 h 2396328"/>
                  <a:gd name="connsiteX195" fmla="*/ 74839 w 1295643"/>
                  <a:gd name="connsiteY195" fmla="*/ 209225 h 2396328"/>
                  <a:gd name="connsiteX196" fmla="*/ 97077 w 1295643"/>
                  <a:gd name="connsiteY196" fmla="*/ 148453 h 2396328"/>
                  <a:gd name="connsiteX197" fmla="*/ 122950 w 1295643"/>
                  <a:gd name="connsiteY197" fmla="*/ 93512 h 2396328"/>
                  <a:gd name="connsiteX198" fmla="*/ 150533 w 1295643"/>
                  <a:gd name="connsiteY198" fmla="*/ 43504 h 2396328"/>
                  <a:gd name="connsiteX199" fmla="*/ 183676 w 1295643"/>
                  <a:gd name="connsiteY199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506980 w 1295643"/>
                  <a:gd name="connsiteY143" fmla="*/ 1282930 h 2396328"/>
                  <a:gd name="connsiteX144" fmla="*/ 499069 w 1295643"/>
                  <a:gd name="connsiteY144" fmla="*/ 1452014 h 2396328"/>
                  <a:gd name="connsiteX145" fmla="*/ 473196 w 1295643"/>
                  <a:gd name="connsiteY145" fmla="*/ 1490810 h 2396328"/>
                  <a:gd name="connsiteX146" fmla="*/ 455234 w 1295643"/>
                  <a:gd name="connsiteY146" fmla="*/ 1532968 h 2396328"/>
                  <a:gd name="connsiteX147" fmla="*/ 441122 w 1295643"/>
                  <a:gd name="connsiteY147" fmla="*/ 1576921 h 2396328"/>
                  <a:gd name="connsiteX148" fmla="*/ 432997 w 1295643"/>
                  <a:gd name="connsiteY148" fmla="*/ 1621771 h 2396328"/>
                  <a:gd name="connsiteX149" fmla="*/ 429575 w 1295643"/>
                  <a:gd name="connsiteY149" fmla="*/ 1669088 h 2396328"/>
                  <a:gd name="connsiteX150" fmla="*/ 427651 w 1295643"/>
                  <a:gd name="connsiteY150" fmla="*/ 1716629 h 2396328"/>
                  <a:gd name="connsiteX151" fmla="*/ 429575 w 1295643"/>
                  <a:gd name="connsiteY151" fmla="*/ 1764169 h 2396328"/>
                  <a:gd name="connsiteX152" fmla="*/ 432997 w 1295643"/>
                  <a:gd name="connsiteY152" fmla="*/ 1812832 h 2396328"/>
                  <a:gd name="connsiteX153" fmla="*/ 437487 w 1295643"/>
                  <a:gd name="connsiteY153" fmla="*/ 1861045 h 2396328"/>
                  <a:gd name="connsiteX154" fmla="*/ 442833 w 1295643"/>
                  <a:gd name="connsiteY154" fmla="*/ 1908362 h 2396328"/>
                  <a:gd name="connsiteX155" fmla="*/ 443688 w 1295643"/>
                  <a:gd name="connsiteY155" fmla="*/ 1977879 h 2396328"/>
                  <a:gd name="connsiteX156" fmla="*/ 439197 w 1295643"/>
                  <a:gd name="connsiteY156" fmla="*/ 2047396 h 2396328"/>
                  <a:gd name="connsiteX157" fmla="*/ 431286 w 1295643"/>
                  <a:gd name="connsiteY157" fmla="*/ 2114223 h 2396328"/>
                  <a:gd name="connsiteX158" fmla="*/ 421450 w 1295643"/>
                  <a:gd name="connsiteY158" fmla="*/ 2179703 h 2396328"/>
                  <a:gd name="connsiteX159" fmla="*/ 409476 w 1295643"/>
                  <a:gd name="connsiteY159" fmla="*/ 2396328 h 2396328"/>
                  <a:gd name="connsiteX160" fmla="*/ 50891 w 1295643"/>
                  <a:gd name="connsiteY160" fmla="*/ 2396328 h 2396328"/>
                  <a:gd name="connsiteX161" fmla="*/ 91945 w 1295643"/>
                  <a:gd name="connsiteY161" fmla="*/ 2308198 h 2396328"/>
                  <a:gd name="connsiteX162" fmla="*/ 142622 w 1295643"/>
                  <a:gd name="connsiteY162" fmla="*/ 2208407 h 2396328"/>
                  <a:gd name="connsiteX163" fmla="*/ 160369 w 1295643"/>
                  <a:gd name="connsiteY163" fmla="*/ 2172303 h 2396328"/>
                  <a:gd name="connsiteX164" fmla="*/ 175551 w 1295643"/>
                  <a:gd name="connsiteY164" fmla="*/ 2132162 h 2396328"/>
                  <a:gd name="connsiteX165" fmla="*/ 189877 w 1295643"/>
                  <a:gd name="connsiteY165" fmla="*/ 2087537 h 2396328"/>
                  <a:gd name="connsiteX166" fmla="*/ 203134 w 1295643"/>
                  <a:gd name="connsiteY166" fmla="*/ 2039996 h 2396328"/>
                  <a:gd name="connsiteX167" fmla="*/ 213826 w 1295643"/>
                  <a:gd name="connsiteY167" fmla="*/ 1988643 h 2396328"/>
                  <a:gd name="connsiteX168" fmla="*/ 221951 w 1295643"/>
                  <a:gd name="connsiteY168" fmla="*/ 1936393 h 2396328"/>
                  <a:gd name="connsiteX169" fmla="*/ 229863 w 1295643"/>
                  <a:gd name="connsiteY169" fmla="*/ 1881676 h 2396328"/>
                  <a:gd name="connsiteX170" fmla="*/ 235208 w 1295643"/>
                  <a:gd name="connsiteY170" fmla="*/ 1826286 h 2396328"/>
                  <a:gd name="connsiteX171" fmla="*/ 239699 w 1295643"/>
                  <a:gd name="connsiteY171" fmla="*/ 1768654 h 2396328"/>
                  <a:gd name="connsiteX172" fmla="*/ 239699 w 1295643"/>
                  <a:gd name="connsiteY172" fmla="*/ 1711919 h 2396328"/>
                  <a:gd name="connsiteX173" fmla="*/ 239699 w 1295643"/>
                  <a:gd name="connsiteY173" fmla="*/ 1655857 h 2396328"/>
                  <a:gd name="connsiteX174" fmla="*/ 235208 w 1295643"/>
                  <a:gd name="connsiteY174" fmla="*/ 1599570 h 2396328"/>
                  <a:gd name="connsiteX175" fmla="*/ 229007 w 1295643"/>
                  <a:gd name="connsiteY175" fmla="*/ 1545526 h 2396328"/>
                  <a:gd name="connsiteX176" fmla="*/ 221096 w 1295643"/>
                  <a:gd name="connsiteY176" fmla="*/ 1492828 h 2396328"/>
                  <a:gd name="connsiteX177" fmla="*/ 209335 w 1295643"/>
                  <a:gd name="connsiteY177" fmla="*/ 1441923 h 2396328"/>
                  <a:gd name="connsiteX178" fmla="*/ 193298 w 1295643"/>
                  <a:gd name="connsiteY178" fmla="*/ 1394607 h 2396328"/>
                  <a:gd name="connsiteX179" fmla="*/ 175551 w 1295643"/>
                  <a:gd name="connsiteY179" fmla="*/ 1349757 h 2396328"/>
                  <a:gd name="connsiteX180" fmla="*/ 154168 w 1295643"/>
                  <a:gd name="connsiteY180" fmla="*/ 1309616 h 2396328"/>
                  <a:gd name="connsiteX181" fmla="*/ 130220 w 1295643"/>
                  <a:gd name="connsiteY181" fmla="*/ 1274185 h 2396328"/>
                  <a:gd name="connsiteX182" fmla="*/ 53457 w 1295643"/>
                  <a:gd name="connsiteY182" fmla="*/ 1033789 h 2396328"/>
                  <a:gd name="connsiteX183" fmla="*/ 41055 w 1295643"/>
                  <a:gd name="connsiteY183" fmla="*/ 971672 h 2396328"/>
                  <a:gd name="connsiteX184" fmla="*/ 25018 w 1295643"/>
                  <a:gd name="connsiteY184" fmla="*/ 910004 h 2396328"/>
                  <a:gd name="connsiteX185" fmla="*/ 11547 w 1295643"/>
                  <a:gd name="connsiteY185" fmla="*/ 843178 h 2396328"/>
                  <a:gd name="connsiteX186" fmla="*/ 5346 w 1295643"/>
                  <a:gd name="connsiteY186" fmla="*/ 775006 h 2396328"/>
                  <a:gd name="connsiteX187" fmla="*/ 0 w 1295643"/>
                  <a:gd name="connsiteY187" fmla="*/ 703694 h 2396328"/>
                  <a:gd name="connsiteX188" fmla="*/ 0 w 1295643"/>
                  <a:gd name="connsiteY188" fmla="*/ 630813 h 2396328"/>
                  <a:gd name="connsiteX189" fmla="*/ 3635 w 1295643"/>
                  <a:gd name="connsiteY189" fmla="*/ 557260 h 2396328"/>
                  <a:gd name="connsiteX190" fmla="*/ 11547 w 1295643"/>
                  <a:gd name="connsiteY190" fmla="*/ 484379 h 2396328"/>
                  <a:gd name="connsiteX191" fmla="*/ 23307 w 1295643"/>
                  <a:gd name="connsiteY191" fmla="*/ 411722 h 2396328"/>
                  <a:gd name="connsiteX192" fmla="*/ 35709 w 1295643"/>
                  <a:gd name="connsiteY192" fmla="*/ 341532 h 2396328"/>
                  <a:gd name="connsiteX193" fmla="*/ 53457 w 1295643"/>
                  <a:gd name="connsiteY193" fmla="*/ 273360 h 2396328"/>
                  <a:gd name="connsiteX194" fmla="*/ 74839 w 1295643"/>
                  <a:gd name="connsiteY194" fmla="*/ 209225 h 2396328"/>
                  <a:gd name="connsiteX195" fmla="*/ 97077 w 1295643"/>
                  <a:gd name="connsiteY195" fmla="*/ 148453 h 2396328"/>
                  <a:gd name="connsiteX196" fmla="*/ 122950 w 1295643"/>
                  <a:gd name="connsiteY196" fmla="*/ 93512 h 2396328"/>
                  <a:gd name="connsiteX197" fmla="*/ 150533 w 1295643"/>
                  <a:gd name="connsiteY197" fmla="*/ 43504 h 2396328"/>
                  <a:gd name="connsiteX198" fmla="*/ 183676 w 1295643"/>
                  <a:gd name="connsiteY198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99069 w 1295643"/>
                  <a:gd name="connsiteY143" fmla="*/ 1452014 h 2396328"/>
                  <a:gd name="connsiteX144" fmla="*/ 473196 w 1295643"/>
                  <a:gd name="connsiteY144" fmla="*/ 1490810 h 2396328"/>
                  <a:gd name="connsiteX145" fmla="*/ 455234 w 1295643"/>
                  <a:gd name="connsiteY145" fmla="*/ 1532968 h 2396328"/>
                  <a:gd name="connsiteX146" fmla="*/ 441122 w 1295643"/>
                  <a:gd name="connsiteY146" fmla="*/ 1576921 h 2396328"/>
                  <a:gd name="connsiteX147" fmla="*/ 432997 w 1295643"/>
                  <a:gd name="connsiteY147" fmla="*/ 1621771 h 2396328"/>
                  <a:gd name="connsiteX148" fmla="*/ 429575 w 1295643"/>
                  <a:gd name="connsiteY148" fmla="*/ 1669088 h 2396328"/>
                  <a:gd name="connsiteX149" fmla="*/ 427651 w 1295643"/>
                  <a:gd name="connsiteY149" fmla="*/ 1716629 h 2396328"/>
                  <a:gd name="connsiteX150" fmla="*/ 429575 w 1295643"/>
                  <a:gd name="connsiteY150" fmla="*/ 1764169 h 2396328"/>
                  <a:gd name="connsiteX151" fmla="*/ 432997 w 1295643"/>
                  <a:gd name="connsiteY151" fmla="*/ 1812832 h 2396328"/>
                  <a:gd name="connsiteX152" fmla="*/ 437487 w 1295643"/>
                  <a:gd name="connsiteY152" fmla="*/ 1861045 h 2396328"/>
                  <a:gd name="connsiteX153" fmla="*/ 442833 w 1295643"/>
                  <a:gd name="connsiteY153" fmla="*/ 1908362 h 2396328"/>
                  <a:gd name="connsiteX154" fmla="*/ 443688 w 1295643"/>
                  <a:gd name="connsiteY154" fmla="*/ 1977879 h 2396328"/>
                  <a:gd name="connsiteX155" fmla="*/ 439197 w 1295643"/>
                  <a:gd name="connsiteY155" fmla="*/ 2047396 h 2396328"/>
                  <a:gd name="connsiteX156" fmla="*/ 431286 w 1295643"/>
                  <a:gd name="connsiteY156" fmla="*/ 2114223 h 2396328"/>
                  <a:gd name="connsiteX157" fmla="*/ 421450 w 1295643"/>
                  <a:gd name="connsiteY157" fmla="*/ 2179703 h 2396328"/>
                  <a:gd name="connsiteX158" fmla="*/ 409476 w 1295643"/>
                  <a:gd name="connsiteY158" fmla="*/ 2396328 h 2396328"/>
                  <a:gd name="connsiteX159" fmla="*/ 50891 w 1295643"/>
                  <a:gd name="connsiteY159" fmla="*/ 2396328 h 2396328"/>
                  <a:gd name="connsiteX160" fmla="*/ 91945 w 1295643"/>
                  <a:gd name="connsiteY160" fmla="*/ 2308198 h 2396328"/>
                  <a:gd name="connsiteX161" fmla="*/ 142622 w 1295643"/>
                  <a:gd name="connsiteY161" fmla="*/ 2208407 h 2396328"/>
                  <a:gd name="connsiteX162" fmla="*/ 160369 w 1295643"/>
                  <a:gd name="connsiteY162" fmla="*/ 2172303 h 2396328"/>
                  <a:gd name="connsiteX163" fmla="*/ 175551 w 1295643"/>
                  <a:gd name="connsiteY163" fmla="*/ 2132162 h 2396328"/>
                  <a:gd name="connsiteX164" fmla="*/ 189877 w 1295643"/>
                  <a:gd name="connsiteY164" fmla="*/ 2087537 h 2396328"/>
                  <a:gd name="connsiteX165" fmla="*/ 203134 w 1295643"/>
                  <a:gd name="connsiteY165" fmla="*/ 2039996 h 2396328"/>
                  <a:gd name="connsiteX166" fmla="*/ 213826 w 1295643"/>
                  <a:gd name="connsiteY166" fmla="*/ 1988643 h 2396328"/>
                  <a:gd name="connsiteX167" fmla="*/ 221951 w 1295643"/>
                  <a:gd name="connsiteY167" fmla="*/ 1936393 h 2396328"/>
                  <a:gd name="connsiteX168" fmla="*/ 229863 w 1295643"/>
                  <a:gd name="connsiteY168" fmla="*/ 1881676 h 2396328"/>
                  <a:gd name="connsiteX169" fmla="*/ 235208 w 1295643"/>
                  <a:gd name="connsiteY169" fmla="*/ 1826286 h 2396328"/>
                  <a:gd name="connsiteX170" fmla="*/ 239699 w 1295643"/>
                  <a:gd name="connsiteY170" fmla="*/ 1768654 h 2396328"/>
                  <a:gd name="connsiteX171" fmla="*/ 239699 w 1295643"/>
                  <a:gd name="connsiteY171" fmla="*/ 1711919 h 2396328"/>
                  <a:gd name="connsiteX172" fmla="*/ 239699 w 1295643"/>
                  <a:gd name="connsiteY172" fmla="*/ 1655857 h 2396328"/>
                  <a:gd name="connsiteX173" fmla="*/ 235208 w 1295643"/>
                  <a:gd name="connsiteY173" fmla="*/ 1599570 h 2396328"/>
                  <a:gd name="connsiteX174" fmla="*/ 229007 w 1295643"/>
                  <a:gd name="connsiteY174" fmla="*/ 1545526 h 2396328"/>
                  <a:gd name="connsiteX175" fmla="*/ 221096 w 1295643"/>
                  <a:gd name="connsiteY175" fmla="*/ 1492828 h 2396328"/>
                  <a:gd name="connsiteX176" fmla="*/ 209335 w 1295643"/>
                  <a:gd name="connsiteY176" fmla="*/ 1441923 h 2396328"/>
                  <a:gd name="connsiteX177" fmla="*/ 193298 w 1295643"/>
                  <a:gd name="connsiteY177" fmla="*/ 1394607 h 2396328"/>
                  <a:gd name="connsiteX178" fmla="*/ 175551 w 1295643"/>
                  <a:gd name="connsiteY178" fmla="*/ 1349757 h 2396328"/>
                  <a:gd name="connsiteX179" fmla="*/ 154168 w 1295643"/>
                  <a:gd name="connsiteY179" fmla="*/ 1309616 h 2396328"/>
                  <a:gd name="connsiteX180" fmla="*/ 130220 w 1295643"/>
                  <a:gd name="connsiteY180" fmla="*/ 1274185 h 2396328"/>
                  <a:gd name="connsiteX181" fmla="*/ 53457 w 1295643"/>
                  <a:gd name="connsiteY181" fmla="*/ 1033789 h 2396328"/>
                  <a:gd name="connsiteX182" fmla="*/ 41055 w 1295643"/>
                  <a:gd name="connsiteY182" fmla="*/ 971672 h 2396328"/>
                  <a:gd name="connsiteX183" fmla="*/ 25018 w 1295643"/>
                  <a:gd name="connsiteY183" fmla="*/ 910004 h 2396328"/>
                  <a:gd name="connsiteX184" fmla="*/ 11547 w 1295643"/>
                  <a:gd name="connsiteY184" fmla="*/ 843178 h 2396328"/>
                  <a:gd name="connsiteX185" fmla="*/ 5346 w 1295643"/>
                  <a:gd name="connsiteY185" fmla="*/ 775006 h 2396328"/>
                  <a:gd name="connsiteX186" fmla="*/ 0 w 1295643"/>
                  <a:gd name="connsiteY186" fmla="*/ 703694 h 2396328"/>
                  <a:gd name="connsiteX187" fmla="*/ 0 w 1295643"/>
                  <a:gd name="connsiteY187" fmla="*/ 630813 h 2396328"/>
                  <a:gd name="connsiteX188" fmla="*/ 3635 w 1295643"/>
                  <a:gd name="connsiteY188" fmla="*/ 557260 h 2396328"/>
                  <a:gd name="connsiteX189" fmla="*/ 11547 w 1295643"/>
                  <a:gd name="connsiteY189" fmla="*/ 484379 h 2396328"/>
                  <a:gd name="connsiteX190" fmla="*/ 23307 w 1295643"/>
                  <a:gd name="connsiteY190" fmla="*/ 411722 h 2396328"/>
                  <a:gd name="connsiteX191" fmla="*/ 35709 w 1295643"/>
                  <a:gd name="connsiteY191" fmla="*/ 341532 h 2396328"/>
                  <a:gd name="connsiteX192" fmla="*/ 53457 w 1295643"/>
                  <a:gd name="connsiteY192" fmla="*/ 273360 h 2396328"/>
                  <a:gd name="connsiteX193" fmla="*/ 74839 w 1295643"/>
                  <a:gd name="connsiteY193" fmla="*/ 209225 h 2396328"/>
                  <a:gd name="connsiteX194" fmla="*/ 97077 w 1295643"/>
                  <a:gd name="connsiteY194" fmla="*/ 148453 h 2396328"/>
                  <a:gd name="connsiteX195" fmla="*/ 122950 w 1295643"/>
                  <a:gd name="connsiteY195" fmla="*/ 93512 h 2396328"/>
                  <a:gd name="connsiteX196" fmla="*/ 150533 w 1295643"/>
                  <a:gd name="connsiteY196" fmla="*/ 43504 h 2396328"/>
                  <a:gd name="connsiteX197" fmla="*/ 183676 w 1295643"/>
                  <a:gd name="connsiteY197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73196 w 1295643"/>
                  <a:gd name="connsiteY143" fmla="*/ 1490810 h 2396328"/>
                  <a:gd name="connsiteX144" fmla="*/ 455234 w 1295643"/>
                  <a:gd name="connsiteY144" fmla="*/ 1532968 h 2396328"/>
                  <a:gd name="connsiteX145" fmla="*/ 441122 w 1295643"/>
                  <a:gd name="connsiteY145" fmla="*/ 1576921 h 2396328"/>
                  <a:gd name="connsiteX146" fmla="*/ 432997 w 1295643"/>
                  <a:gd name="connsiteY146" fmla="*/ 1621771 h 2396328"/>
                  <a:gd name="connsiteX147" fmla="*/ 429575 w 1295643"/>
                  <a:gd name="connsiteY147" fmla="*/ 1669088 h 2396328"/>
                  <a:gd name="connsiteX148" fmla="*/ 427651 w 1295643"/>
                  <a:gd name="connsiteY148" fmla="*/ 1716629 h 2396328"/>
                  <a:gd name="connsiteX149" fmla="*/ 429575 w 1295643"/>
                  <a:gd name="connsiteY149" fmla="*/ 1764169 h 2396328"/>
                  <a:gd name="connsiteX150" fmla="*/ 432997 w 1295643"/>
                  <a:gd name="connsiteY150" fmla="*/ 1812832 h 2396328"/>
                  <a:gd name="connsiteX151" fmla="*/ 437487 w 1295643"/>
                  <a:gd name="connsiteY151" fmla="*/ 1861045 h 2396328"/>
                  <a:gd name="connsiteX152" fmla="*/ 442833 w 1295643"/>
                  <a:gd name="connsiteY152" fmla="*/ 1908362 h 2396328"/>
                  <a:gd name="connsiteX153" fmla="*/ 443688 w 1295643"/>
                  <a:gd name="connsiteY153" fmla="*/ 1977879 h 2396328"/>
                  <a:gd name="connsiteX154" fmla="*/ 439197 w 1295643"/>
                  <a:gd name="connsiteY154" fmla="*/ 2047396 h 2396328"/>
                  <a:gd name="connsiteX155" fmla="*/ 431286 w 1295643"/>
                  <a:gd name="connsiteY155" fmla="*/ 2114223 h 2396328"/>
                  <a:gd name="connsiteX156" fmla="*/ 421450 w 1295643"/>
                  <a:gd name="connsiteY156" fmla="*/ 2179703 h 2396328"/>
                  <a:gd name="connsiteX157" fmla="*/ 409476 w 1295643"/>
                  <a:gd name="connsiteY157" fmla="*/ 2396328 h 2396328"/>
                  <a:gd name="connsiteX158" fmla="*/ 50891 w 1295643"/>
                  <a:gd name="connsiteY158" fmla="*/ 2396328 h 2396328"/>
                  <a:gd name="connsiteX159" fmla="*/ 91945 w 1295643"/>
                  <a:gd name="connsiteY159" fmla="*/ 2308198 h 2396328"/>
                  <a:gd name="connsiteX160" fmla="*/ 142622 w 1295643"/>
                  <a:gd name="connsiteY160" fmla="*/ 2208407 h 2396328"/>
                  <a:gd name="connsiteX161" fmla="*/ 160369 w 1295643"/>
                  <a:gd name="connsiteY161" fmla="*/ 2172303 h 2396328"/>
                  <a:gd name="connsiteX162" fmla="*/ 175551 w 1295643"/>
                  <a:gd name="connsiteY162" fmla="*/ 2132162 h 2396328"/>
                  <a:gd name="connsiteX163" fmla="*/ 189877 w 1295643"/>
                  <a:gd name="connsiteY163" fmla="*/ 2087537 h 2396328"/>
                  <a:gd name="connsiteX164" fmla="*/ 203134 w 1295643"/>
                  <a:gd name="connsiteY164" fmla="*/ 2039996 h 2396328"/>
                  <a:gd name="connsiteX165" fmla="*/ 213826 w 1295643"/>
                  <a:gd name="connsiteY165" fmla="*/ 1988643 h 2396328"/>
                  <a:gd name="connsiteX166" fmla="*/ 221951 w 1295643"/>
                  <a:gd name="connsiteY166" fmla="*/ 1936393 h 2396328"/>
                  <a:gd name="connsiteX167" fmla="*/ 229863 w 1295643"/>
                  <a:gd name="connsiteY167" fmla="*/ 1881676 h 2396328"/>
                  <a:gd name="connsiteX168" fmla="*/ 235208 w 1295643"/>
                  <a:gd name="connsiteY168" fmla="*/ 1826286 h 2396328"/>
                  <a:gd name="connsiteX169" fmla="*/ 239699 w 1295643"/>
                  <a:gd name="connsiteY169" fmla="*/ 1768654 h 2396328"/>
                  <a:gd name="connsiteX170" fmla="*/ 239699 w 1295643"/>
                  <a:gd name="connsiteY170" fmla="*/ 1711919 h 2396328"/>
                  <a:gd name="connsiteX171" fmla="*/ 239699 w 1295643"/>
                  <a:gd name="connsiteY171" fmla="*/ 1655857 h 2396328"/>
                  <a:gd name="connsiteX172" fmla="*/ 235208 w 1295643"/>
                  <a:gd name="connsiteY172" fmla="*/ 1599570 h 2396328"/>
                  <a:gd name="connsiteX173" fmla="*/ 229007 w 1295643"/>
                  <a:gd name="connsiteY173" fmla="*/ 1545526 h 2396328"/>
                  <a:gd name="connsiteX174" fmla="*/ 221096 w 1295643"/>
                  <a:gd name="connsiteY174" fmla="*/ 1492828 h 2396328"/>
                  <a:gd name="connsiteX175" fmla="*/ 209335 w 1295643"/>
                  <a:gd name="connsiteY175" fmla="*/ 1441923 h 2396328"/>
                  <a:gd name="connsiteX176" fmla="*/ 193298 w 1295643"/>
                  <a:gd name="connsiteY176" fmla="*/ 1394607 h 2396328"/>
                  <a:gd name="connsiteX177" fmla="*/ 175551 w 1295643"/>
                  <a:gd name="connsiteY177" fmla="*/ 1349757 h 2396328"/>
                  <a:gd name="connsiteX178" fmla="*/ 154168 w 1295643"/>
                  <a:gd name="connsiteY178" fmla="*/ 1309616 h 2396328"/>
                  <a:gd name="connsiteX179" fmla="*/ 130220 w 1295643"/>
                  <a:gd name="connsiteY179" fmla="*/ 1274185 h 2396328"/>
                  <a:gd name="connsiteX180" fmla="*/ 53457 w 1295643"/>
                  <a:gd name="connsiteY180" fmla="*/ 1033789 h 2396328"/>
                  <a:gd name="connsiteX181" fmla="*/ 41055 w 1295643"/>
                  <a:gd name="connsiteY181" fmla="*/ 971672 h 2396328"/>
                  <a:gd name="connsiteX182" fmla="*/ 25018 w 1295643"/>
                  <a:gd name="connsiteY182" fmla="*/ 910004 h 2396328"/>
                  <a:gd name="connsiteX183" fmla="*/ 11547 w 1295643"/>
                  <a:gd name="connsiteY183" fmla="*/ 843178 h 2396328"/>
                  <a:gd name="connsiteX184" fmla="*/ 5346 w 1295643"/>
                  <a:gd name="connsiteY184" fmla="*/ 775006 h 2396328"/>
                  <a:gd name="connsiteX185" fmla="*/ 0 w 1295643"/>
                  <a:gd name="connsiteY185" fmla="*/ 703694 h 2396328"/>
                  <a:gd name="connsiteX186" fmla="*/ 0 w 1295643"/>
                  <a:gd name="connsiteY186" fmla="*/ 630813 h 2396328"/>
                  <a:gd name="connsiteX187" fmla="*/ 3635 w 1295643"/>
                  <a:gd name="connsiteY187" fmla="*/ 557260 h 2396328"/>
                  <a:gd name="connsiteX188" fmla="*/ 11547 w 1295643"/>
                  <a:gd name="connsiteY188" fmla="*/ 484379 h 2396328"/>
                  <a:gd name="connsiteX189" fmla="*/ 23307 w 1295643"/>
                  <a:gd name="connsiteY189" fmla="*/ 411722 h 2396328"/>
                  <a:gd name="connsiteX190" fmla="*/ 35709 w 1295643"/>
                  <a:gd name="connsiteY190" fmla="*/ 341532 h 2396328"/>
                  <a:gd name="connsiteX191" fmla="*/ 53457 w 1295643"/>
                  <a:gd name="connsiteY191" fmla="*/ 273360 h 2396328"/>
                  <a:gd name="connsiteX192" fmla="*/ 74839 w 1295643"/>
                  <a:gd name="connsiteY192" fmla="*/ 209225 h 2396328"/>
                  <a:gd name="connsiteX193" fmla="*/ 97077 w 1295643"/>
                  <a:gd name="connsiteY193" fmla="*/ 148453 h 2396328"/>
                  <a:gd name="connsiteX194" fmla="*/ 122950 w 1295643"/>
                  <a:gd name="connsiteY194" fmla="*/ 93512 h 2396328"/>
                  <a:gd name="connsiteX195" fmla="*/ 150533 w 1295643"/>
                  <a:gd name="connsiteY195" fmla="*/ 43504 h 2396328"/>
                  <a:gd name="connsiteX196" fmla="*/ 183676 w 1295643"/>
                  <a:gd name="connsiteY196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73196 w 1295643"/>
                  <a:gd name="connsiteY143" fmla="*/ 1490810 h 2396328"/>
                  <a:gd name="connsiteX144" fmla="*/ 455234 w 1295643"/>
                  <a:gd name="connsiteY144" fmla="*/ 1532968 h 2396328"/>
                  <a:gd name="connsiteX145" fmla="*/ 441122 w 1295643"/>
                  <a:gd name="connsiteY145" fmla="*/ 1576921 h 2396328"/>
                  <a:gd name="connsiteX146" fmla="*/ 432997 w 1295643"/>
                  <a:gd name="connsiteY146" fmla="*/ 1621771 h 2396328"/>
                  <a:gd name="connsiteX147" fmla="*/ 429575 w 1295643"/>
                  <a:gd name="connsiteY147" fmla="*/ 1669088 h 2396328"/>
                  <a:gd name="connsiteX148" fmla="*/ 427651 w 1295643"/>
                  <a:gd name="connsiteY148" fmla="*/ 1716629 h 2396328"/>
                  <a:gd name="connsiteX149" fmla="*/ 429575 w 1295643"/>
                  <a:gd name="connsiteY149" fmla="*/ 1764169 h 2396328"/>
                  <a:gd name="connsiteX150" fmla="*/ 432997 w 1295643"/>
                  <a:gd name="connsiteY150" fmla="*/ 1812832 h 2396328"/>
                  <a:gd name="connsiteX151" fmla="*/ 437487 w 1295643"/>
                  <a:gd name="connsiteY151" fmla="*/ 1861045 h 2396328"/>
                  <a:gd name="connsiteX152" fmla="*/ 442833 w 1295643"/>
                  <a:gd name="connsiteY152" fmla="*/ 1908362 h 2396328"/>
                  <a:gd name="connsiteX153" fmla="*/ 443688 w 1295643"/>
                  <a:gd name="connsiteY153" fmla="*/ 1977879 h 2396328"/>
                  <a:gd name="connsiteX154" fmla="*/ 439197 w 1295643"/>
                  <a:gd name="connsiteY154" fmla="*/ 2047396 h 2396328"/>
                  <a:gd name="connsiteX155" fmla="*/ 431286 w 1295643"/>
                  <a:gd name="connsiteY155" fmla="*/ 2114223 h 2396328"/>
                  <a:gd name="connsiteX156" fmla="*/ 421450 w 1295643"/>
                  <a:gd name="connsiteY156" fmla="*/ 2179703 h 2396328"/>
                  <a:gd name="connsiteX157" fmla="*/ 409476 w 1295643"/>
                  <a:gd name="connsiteY157" fmla="*/ 2396328 h 2396328"/>
                  <a:gd name="connsiteX158" fmla="*/ 50891 w 1295643"/>
                  <a:gd name="connsiteY158" fmla="*/ 2396328 h 2396328"/>
                  <a:gd name="connsiteX159" fmla="*/ 91945 w 1295643"/>
                  <a:gd name="connsiteY159" fmla="*/ 2308198 h 2396328"/>
                  <a:gd name="connsiteX160" fmla="*/ 142622 w 1295643"/>
                  <a:gd name="connsiteY160" fmla="*/ 2208407 h 2396328"/>
                  <a:gd name="connsiteX161" fmla="*/ 160369 w 1295643"/>
                  <a:gd name="connsiteY161" fmla="*/ 2172303 h 2396328"/>
                  <a:gd name="connsiteX162" fmla="*/ 175551 w 1295643"/>
                  <a:gd name="connsiteY162" fmla="*/ 2132162 h 2396328"/>
                  <a:gd name="connsiteX163" fmla="*/ 189877 w 1295643"/>
                  <a:gd name="connsiteY163" fmla="*/ 2087537 h 2396328"/>
                  <a:gd name="connsiteX164" fmla="*/ 203134 w 1295643"/>
                  <a:gd name="connsiteY164" fmla="*/ 2039996 h 2396328"/>
                  <a:gd name="connsiteX165" fmla="*/ 213826 w 1295643"/>
                  <a:gd name="connsiteY165" fmla="*/ 1988643 h 2396328"/>
                  <a:gd name="connsiteX166" fmla="*/ 221951 w 1295643"/>
                  <a:gd name="connsiteY166" fmla="*/ 1936393 h 2396328"/>
                  <a:gd name="connsiteX167" fmla="*/ 229863 w 1295643"/>
                  <a:gd name="connsiteY167" fmla="*/ 1881676 h 2396328"/>
                  <a:gd name="connsiteX168" fmla="*/ 235208 w 1295643"/>
                  <a:gd name="connsiteY168" fmla="*/ 1826286 h 2396328"/>
                  <a:gd name="connsiteX169" fmla="*/ 239699 w 1295643"/>
                  <a:gd name="connsiteY169" fmla="*/ 1768654 h 2396328"/>
                  <a:gd name="connsiteX170" fmla="*/ 239699 w 1295643"/>
                  <a:gd name="connsiteY170" fmla="*/ 1711919 h 2396328"/>
                  <a:gd name="connsiteX171" fmla="*/ 239699 w 1295643"/>
                  <a:gd name="connsiteY171" fmla="*/ 1655857 h 2396328"/>
                  <a:gd name="connsiteX172" fmla="*/ 235208 w 1295643"/>
                  <a:gd name="connsiteY172" fmla="*/ 1599570 h 2396328"/>
                  <a:gd name="connsiteX173" fmla="*/ 229007 w 1295643"/>
                  <a:gd name="connsiteY173" fmla="*/ 1545526 h 2396328"/>
                  <a:gd name="connsiteX174" fmla="*/ 221096 w 1295643"/>
                  <a:gd name="connsiteY174" fmla="*/ 1492828 h 2396328"/>
                  <a:gd name="connsiteX175" fmla="*/ 209335 w 1295643"/>
                  <a:gd name="connsiteY175" fmla="*/ 1441923 h 2396328"/>
                  <a:gd name="connsiteX176" fmla="*/ 193298 w 1295643"/>
                  <a:gd name="connsiteY176" fmla="*/ 1394607 h 2396328"/>
                  <a:gd name="connsiteX177" fmla="*/ 175551 w 1295643"/>
                  <a:gd name="connsiteY177" fmla="*/ 1349757 h 2396328"/>
                  <a:gd name="connsiteX178" fmla="*/ 154168 w 1295643"/>
                  <a:gd name="connsiteY178" fmla="*/ 1309616 h 2396328"/>
                  <a:gd name="connsiteX179" fmla="*/ 130220 w 1295643"/>
                  <a:gd name="connsiteY179" fmla="*/ 1274185 h 2396328"/>
                  <a:gd name="connsiteX180" fmla="*/ 53457 w 1295643"/>
                  <a:gd name="connsiteY180" fmla="*/ 1033789 h 2396328"/>
                  <a:gd name="connsiteX181" fmla="*/ 41055 w 1295643"/>
                  <a:gd name="connsiteY181" fmla="*/ 971672 h 2396328"/>
                  <a:gd name="connsiteX182" fmla="*/ 25018 w 1295643"/>
                  <a:gd name="connsiteY182" fmla="*/ 910004 h 2396328"/>
                  <a:gd name="connsiteX183" fmla="*/ 11547 w 1295643"/>
                  <a:gd name="connsiteY183" fmla="*/ 843178 h 2396328"/>
                  <a:gd name="connsiteX184" fmla="*/ 5346 w 1295643"/>
                  <a:gd name="connsiteY184" fmla="*/ 775006 h 2396328"/>
                  <a:gd name="connsiteX185" fmla="*/ 0 w 1295643"/>
                  <a:gd name="connsiteY185" fmla="*/ 703694 h 2396328"/>
                  <a:gd name="connsiteX186" fmla="*/ 0 w 1295643"/>
                  <a:gd name="connsiteY186" fmla="*/ 630813 h 2396328"/>
                  <a:gd name="connsiteX187" fmla="*/ 3635 w 1295643"/>
                  <a:gd name="connsiteY187" fmla="*/ 557260 h 2396328"/>
                  <a:gd name="connsiteX188" fmla="*/ 11547 w 1295643"/>
                  <a:gd name="connsiteY188" fmla="*/ 484379 h 2396328"/>
                  <a:gd name="connsiteX189" fmla="*/ 23307 w 1295643"/>
                  <a:gd name="connsiteY189" fmla="*/ 411722 h 2396328"/>
                  <a:gd name="connsiteX190" fmla="*/ 35709 w 1295643"/>
                  <a:gd name="connsiteY190" fmla="*/ 341532 h 2396328"/>
                  <a:gd name="connsiteX191" fmla="*/ 53457 w 1295643"/>
                  <a:gd name="connsiteY191" fmla="*/ 273360 h 2396328"/>
                  <a:gd name="connsiteX192" fmla="*/ 74839 w 1295643"/>
                  <a:gd name="connsiteY192" fmla="*/ 209225 h 2396328"/>
                  <a:gd name="connsiteX193" fmla="*/ 97077 w 1295643"/>
                  <a:gd name="connsiteY193" fmla="*/ 148453 h 2396328"/>
                  <a:gd name="connsiteX194" fmla="*/ 122950 w 1295643"/>
                  <a:gd name="connsiteY194" fmla="*/ 93512 h 2396328"/>
                  <a:gd name="connsiteX195" fmla="*/ 150533 w 1295643"/>
                  <a:gd name="connsiteY195" fmla="*/ 43504 h 2396328"/>
                  <a:gd name="connsiteX196" fmla="*/ 183676 w 1295643"/>
                  <a:gd name="connsiteY196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73196 w 1295643"/>
                  <a:gd name="connsiteY143" fmla="*/ 1490810 h 2396328"/>
                  <a:gd name="connsiteX144" fmla="*/ 455234 w 1295643"/>
                  <a:gd name="connsiteY144" fmla="*/ 1532968 h 2396328"/>
                  <a:gd name="connsiteX145" fmla="*/ 441122 w 1295643"/>
                  <a:gd name="connsiteY145" fmla="*/ 1576921 h 2396328"/>
                  <a:gd name="connsiteX146" fmla="*/ 432997 w 1295643"/>
                  <a:gd name="connsiteY146" fmla="*/ 1621771 h 2396328"/>
                  <a:gd name="connsiteX147" fmla="*/ 429575 w 1295643"/>
                  <a:gd name="connsiteY147" fmla="*/ 1669088 h 2396328"/>
                  <a:gd name="connsiteX148" fmla="*/ 427651 w 1295643"/>
                  <a:gd name="connsiteY148" fmla="*/ 1716629 h 2396328"/>
                  <a:gd name="connsiteX149" fmla="*/ 429575 w 1295643"/>
                  <a:gd name="connsiteY149" fmla="*/ 1764169 h 2396328"/>
                  <a:gd name="connsiteX150" fmla="*/ 432997 w 1295643"/>
                  <a:gd name="connsiteY150" fmla="*/ 1812832 h 2396328"/>
                  <a:gd name="connsiteX151" fmla="*/ 437487 w 1295643"/>
                  <a:gd name="connsiteY151" fmla="*/ 1861045 h 2396328"/>
                  <a:gd name="connsiteX152" fmla="*/ 442833 w 1295643"/>
                  <a:gd name="connsiteY152" fmla="*/ 1908362 h 2396328"/>
                  <a:gd name="connsiteX153" fmla="*/ 443688 w 1295643"/>
                  <a:gd name="connsiteY153" fmla="*/ 1977879 h 2396328"/>
                  <a:gd name="connsiteX154" fmla="*/ 439197 w 1295643"/>
                  <a:gd name="connsiteY154" fmla="*/ 2047396 h 2396328"/>
                  <a:gd name="connsiteX155" fmla="*/ 431286 w 1295643"/>
                  <a:gd name="connsiteY155" fmla="*/ 2114223 h 2396328"/>
                  <a:gd name="connsiteX156" fmla="*/ 421450 w 1295643"/>
                  <a:gd name="connsiteY156" fmla="*/ 2179703 h 2396328"/>
                  <a:gd name="connsiteX157" fmla="*/ 409476 w 1295643"/>
                  <a:gd name="connsiteY157" fmla="*/ 2396328 h 2396328"/>
                  <a:gd name="connsiteX158" fmla="*/ 50891 w 1295643"/>
                  <a:gd name="connsiteY158" fmla="*/ 2396328 h 2396328"/>
                  <a:gd name="connsiteX159" fmla="*/ 91945 w 1295643"/>
                  <a:gd name="connsiteY159" fmla="*/ 2308198 h 2396328"/>
                  <a:gd name="connsiteX160" fmla="*/ 142622 w 1295643"/>
                  <a:gd name="connsiteY160" fmla="*/ 2208407 h 2396328"/>
                  <a:gd name="connsiteX161" fmla="*/ 160369 w 1295643"/>
                  <a:gd name="connsiteY161" fmla="*/ 2172303 h 2396328"/>
                  <a:gd name="connsiteX162" fmla="*/ 175551 w 1295643"/>
                  <a:gd name="connsiteY162" fmla="*/ 2132162 h 2396328"/>
                  <a:gd name="connsiteX163" fmla="*/ 189877 w 1295643"/>
                  <a:gd name="connsiteY163" fmla="*/ 2087537 h 2396328"/>
                  <a:gd name="connsiteX164" fmla="*/ 203134 w 1295643"/>
                  <a:gd name="connsiteY164" fmla="*/ 2039996 h 2396328"/>
                  <a:gd name="connsiteX165" fmla="*/ 213826 w 1295643"/>
                  <a:gd name="connsiteY165" fmla="*/ 1988643 h 2396328"/>
                  <a:gd name="connsiteX166" fmla="*/ 221951 w 1295643"/>
                  <a:gd name="connsiteY166" fmla="*/ 1936393 h 2396328"/>
                  <a:gd name="connsiteX167" fmla="*/ 229863 w 1295643"/>
                  <a:gd name="connsiteY167" fmla="*/ 1881676 h 2396328"/>
                  <a:gd name="connsiteX168" fmla="*/ 235208 w 1295643"/>
                  <a:gd name="connsiteY168" fmla="*/ 1826286 h 2396328"/>
                  <a:gd name="connsiteX169" fmla="*/ 239699 w 1295643"/>
                  <a:gd name="connsiteY169" fmla="*/ 1768654 h 2396328"/>
                  <a:gd name="connsiteX170" fmla="*/ 239699 w 1295643"/>
                  <a:gd name="connsiteY170" fmla="*/ 1711919 h 2396328"/>
                  <a:gd name="connsiteX171" fmla="*/ 239699 w 1295643"/>
                  <a:gd name="connsiteY171" fmla="*/ 1655857 h 2396328"/>
                  <a:gd name="connsiteX172" fmla="*/ 235208 w 1295643"/>
                  <a:gd name="connsiteY172" fmla="*/ 1599570 h 2396328"/>
                  <a:gd name="connsiteX173" fmla="*/ 229007 w 1295643"/>
                  <a:gd name="connsiteY173" fmla="*/ 1545526 h 2396328"/>
                  <a:gd name="connsiteX174" fmla="*/ 221096 w 1295643"/>
                  <a:gd name="connsiteY174" fmla="*/ 1492828 h 2396328"/>
                  <a:gd name="connsiteX175" fmla="*/ 209335 w 1295643"/>
                  <a:gd name="connsiteY175" fmla="*/ 1441923 h 2396328"/>
                  <a:gd name="connsiteX176" fmla="*/ 193298 w 1295643"/>
                  <a:gd name="connsiteY176" fmla="*/ 1394607 h 2396328"/>
                  <a:gd name="connsiteX177" fmla="*/ 175551 w 1295643"/>
                  <a:gd name="connsiteY177" fmla="*/ 1349757 h 2396328"/>
                  <a:gd name="connsiteX178" fmla="*/ 154168 w 1295643"/>
                  <a:gd name="connsiteY178" fmla="*/ 1309616 h 2396328"/>
                  <a:gd name="connsiteX179" fmla="*/ 130220 w 1295643"/>
                  <a:gd name="connsiteY179" fmla="*/ 1274185 h 2396328"/>
                  <a:gd name="connsiteX180" fmla="*/ 53457 w 1295643"/>
                  <a:gd name="connsiteY180" fmla="*/ 1033789 h 2396328"/>
                  <a:gd name="connsiteX181" fmla="*/ 41055 w 1295643"/>
                  <a:gd name="connsiteY181" fmla="*/ 971672 h 2396328"/>
                  <a:gd name="connsiteX182" fmla="*/ 25018 w 1295643"/>
                  <a:gd name="connsiteY182" fmla="*/ 910004 h 2396328"/>
                  <a:gd name="connsiteX183" fmla="*/ 11547 w 1295643"/>
                  <a:gd name="connsiteY183" fmla="*/ 843178 h 2396328"/>
                  <a:gd name="connsiteX184" fmla="*/ 5346 w 1295643"/>
                  <a:gd name="connsiteY184" fmla="*/ 775006 h 2396328"/>
                  <a:gd name="connsiteX185" fmla="*/ 0 w 1295643"/>
                  <a:gd name="connsiteY185" fmla="*/ 703694 h 2396328"/>
                  <a:gd name="connsiteX186" fmla="*/ 0 w 1295643"/>
                  <a:gd name="connsiteY186" fmla="*/ 630813 h 2396328"/>
                  <a:gd name="connsiteX187" fmla="*/ 3635 w 1295643"/>
                  <a:gd name="connsiteY187" fmla="*/ 557260 h 2396328"/>
                  <a:gd name="connsiteX188" fmla="*/ 11547 w 1295643"/>
                  <a:gd name="connsiteY188" fmla="*/ 484379 h 2396328"/>
                  <a:gd name="connsiteX189" fmla="*/ 23307 w 1295643"/>
                  <a:gd name="connsiteY189" fmla="*/ 411722 h 2396328"/>
                  <a:gd name="connsiteX190" fmla="*/ 35709 w 1295643"/>
                  <a:gd name="connsiteY190" fmla="*/ 341532 h 2396328"/>
                  <a:gd name="connsiteX191" fmla="*/ 53457 w 1295643"/>
                  <a:gd name="connsiteY191" fmla="*/ 273360 h 2396328"/>
                  <a:gd name="connsiteX192" fmla="*/ 74839 w 1295643"/>
                  <a:gd name="connsiteY192" fmla="*/ 209225 h 2396328"/>
                  <a:gd name="connsiteX193" fmla="*/ 97077 w 1295643"/>
                  <a:gd name="connsiteY193" fmla="*/ 148453 h 2396328"/>
                  <a:gd name="connsiteX194" fmla="*/ 122950 w 1295643"/>
                  <a:gd name="connsiteY194" fmla="*/ 93512 h 2396328"/>
                  <a:gd name="connsiteX195" fmla="*/ 150533 w 1295643"/>
                  <a:gd name="connsiteY195" fmla="*/ 43504 h 2396328"/>
                  <a:gd name="connsiteX196" fmla="*/ 183676 w 1295643"/>
                  <a:gd name="connsiteY196" fmla="*/ 0 h 2396328"/>
                  <a:gd name="connsiteX0" fmla="*/ 1294499 w 1295643"/>
                  <a:gd name="connsiteY0" fmla="*/ 1033789 h 2396328"/>
                  <a:gd name="connsiteX1" fmla="*/ 1295643 w 1295643"/>
                  <a:gd name="connsiteY1" fmla="*/ 1034469 h 2396328"/>
                  <a:gd name="connsiteX2" fmla="*/ 1293086 w 1295643"/>
                  <a:gd name="connsiteY2" fmla="*/ 1035347 h 2396328"/>
                  <a:gd name="connsiteX3" fmla="*/ 1294499 w 1295643"/>
                  <a:gd name="connsiteY3" fmla="*/ 1033789 h 2396328"/>
                  <a:gd name="connsiteX4" fmla="*/ 183676 w 1295643"/>
                  <a:gd name="connsiteY4" fmla="*/ 0 h 2396328"/>
                  <a:gd name="connsiteX5" fmla="*/ 180041 w 1295643"/>
                  <a:gd name="connsiteY5" fmla="*/ 10764 h 2396328"/>
                  <a:gd name="connsiteX6" fmla="*/ 178331 w 1295643"/>
                  <a:gd name="connsiteY6" fmla="*/ 17940 h 2396328"/>
                  <a:gd name="connsiteX7" fmla="*/ 176406 w 1295643"/>
                  <a:gd name="connsiteY7" fmla="*/ 22649 h 2396328"/>
                  <a:gd name="connsiteX8" fmla="*/ 176406 w 1295643"/>
                  <a:gd name="connsiteY8" fmla="*/ 25340 h 2396328"/>
                  <a:gd name="connsiteX9" fmla="*/ 178331 w 1295643"/>
                  <a:gd name="connsiteY9" fmla="*/ 26686 h 2396328"/>
                  <a:gd name="connsiteX10" fmla="*/ 178331 w 1295643"/>
                  <a:gd name="connsiteY10" fmla="*/ 28031 h 2396328"/>
                  <a:gd name="connsiteX11" fmla="*/ 180041 w 1295643"/>
                  <a:gd name="connsiteY11" fmla="*/ 28031 h 2396328"/>
                  <a:gd name="connsiteX12" fmla="*/ 180041 w 1295643"/>
                  <a:gd name="connsiteY12" fmla="*/ 30050 h 2396328"/>
                  <a:gd name="connsiteX13" fmla="*/ 178331 w 1295643"/>
                  <a:gd name="connsiteY13" fmla="*/ 34086 h 2396328"/>
                  <a:gd name="connsiteX14" fmla="*/ 176406 w 1295643"/>
                  <a:gd name="connsiteY14" fmla="*/ 40141 h 2396328"/>
                  <a:gd name="connsiteX15" fmla="*/ 173840 w 1295643"/>
                  <a:gd name="connsiteY15" fmla="*/ 49559 h 2396328"/>
                  <a:gd name="connsiteX16" fmla="*/ 168495 w 1295643"/>
                  <a:gd name="connsiteY16" fmla="*/ 62790 h 2396328"/>
                  <a:gd name="connsiteX17" fmla="*/ 160369 w 1295643"/>
                  <a:gd name="connsiteY17" fmla="*/ 81627 h 2396328"/>
                  <a:gd name="connsiteX18" fmla="*/ 152458 w 1295643"/>
                  <a:gd name="connsiteY18" fmla="*/ 104276 h 2396328"/>
                  <a:gd name="connsiteX19" fmla="*/ 139842 w 1295643"/>
                  <a:gd name="connsiteY19" fmla="*/ 133653 h 2396328"/>
                  <a:gd name="connsiteX20" fmla="*/ 124874 w 1295643"/>
                  <a:gd name="connsiteY20" fmla="*/ 169084 h 2396328"/>
                  <a:gd name="connsiteX21" fmla="*/ 106913 w 1295643"/>
                  <a:gd name="connsiteY21" fmla="*/ 224474 h 2396328"/>
                  <a:gd name="connsiteX22" fmla="*/ 94511 w 1295643"/>
                  <a:gd name="connsiteY22" fmla="*/ 283900 h 2396328"/>
                  <a:gd name="connsiteX23" fmla="*/ 84675 w 1295643"/>
                  <a:gd name="connsiteY23" fmla="*/ 344896 h 2396328"/>
                  <a:gd name="connsiteX24" fmla="*/ 71418 w 1295643"/>
                  <a:gd name="connsiteY24" fmla="*/ 409704 h 2396328"/>
                  <a:gd name="connsiteX25" fmla="*/ 69494 w 1295643"/>
                  <a:gd name="connsiteY25" fmla="*/ 423607 h 2396328"/>
                  <a:gd name="connsiteX26" fmla="*/ 66928 w 1295643"/>
                  <a:gd name="connsiteY26" fmla="*/ 444462 h 2396328"/>
                  <a:gd name="connsiteX27" fmla="*/ 65003 w 1295643"/>
                  <a:gd name="connsiteY27" fmla="*/ 466439 h 2396328"/>
                  <a:gd name="connsiteX28" fmla="*/ 63293 w 1295643"/>
                  <a:gd name="connsiteY28" fmla="*/ 490433 h 2396328"/>
                  <a:gd name="connsiteX29" fmla="*/ 63293 w 1295643"/>
                  <a:gd name="connsiteY29" fmla="*/ 515101 h 2396328"/>
                  <a:gd name="connsiteX30" fmla="*/ 66928 w 1295643"/>
                  <a:gd name="connsiteY30" fmla="*/ 537301 h 2396328"/>
                  <a:gd name="connsiteX31" fmla="*/ 71418 w 1295643"/>
                  <a:gd name="connsiteY31" fmla="*/ 556587 h 2396328"/>
                  <a:gd name="connsiteX32" fmla="*/ 79329 w 1295643"/>
                  <a:gd name="connsiteY32" fmla="*/ 570042 h 2396328"/>
                  <a:gd name="connsiteX33" fmla="*/ 122095 w 1295643"/>
                  <a:gd name="connsiteY33" fmla="*/ 567351 h 2396328"/>
                  <a:gd name="connsiteX34" fmla="*/ 164004 w 1295643"/>
                  <a:gd name="connsiteY34" fmla="*/ 556587 h 2396328"/>
                  <a:gd name="connsiteX35" fmla="*/ 203990 w 1295643"/>
                  <a:gd name="connsiteY35" fmla="*/ 539320 h 2396328"/>
                  <a:gd name="connsiteX36" fmla="*/ 245044 w 1295643"/>
                  <a:gd name="connsiteY36" fmla="*/ 515101 h 2396328"/>
                  <a:gd name="connsiteX37" fmla="*/ 282463 w 1295643"/>
                  <a:gd name="connsiteY37" fmla="*/ 487070 h 2396328"/>
                  <a:gd name="connsiteX38" fmla="*/ 319028 w 1295643"/>
                  <a:gd name="connsiteY38" fmla="*/ 452984 h 2396328"/>
                  <a:gd name="connsiteX39" fmla="*/ 353667 w 1295643"/>
                  <a:gd name="connsiteY39" fmla="*/ 416880 h 2396328"/>
                  <a:gd name="connsiteX40" fmla="*/ 385741 w 1295643"/>
                  <a:gd name="connsiteY40" fmla="*/ 378981 h 2396328"/>
                  <a:gd name="connsiteX41" fmla="*/ 416960 w 1295643"/>
                  <a:gd name="connsiteY41" fmla="*/ 338841 h 2396328"/>
                  <a:gd name="connsiteX42" fmla="*/ 443688 w 1295643"/>
                  <a:gd name="connsiteY42" fmla="*/ 297355 h 2396328"/>
                  <a:gd name="connsiteX43" fmla="*/ 468705 w 1295643"/>
                  <a:gd name="connsiteY43" fmla="*/ 257214 h 2396328"/>
                  <a:gd name="connsiteX44" fmla="*/ 489233 w 1295643"/>
                  <a:gd name="connsiteY44" fmla="*/ 218419 h 2396328"/>
                  <a:gd name="connsiteX45" fmla="*/ 499069 w 1295643"/>
                  <a:gd name="connsiteY45" fmla="*/ 218419 h 2396328"/>
                  <a:gd name="connsiteX46" fmla="*/ 499069 w 1295643"/>
                  <a:gd name="connsiteY46" fmla="*/ 222455 h 2396328"/>
                  <a:gd name="connsiteX47" fmla="*/ 483032 w 1295643"/>
                  <a:gd name="connsiteY47" fmla="*/ 261251 h 2396328"/>
                  <a:gd name="connsiteX48" fmla="*/ 465070 w 1295643"/>
                  <a:gd name="connsiteY48" fmla="*/ 301391 h 2396328"/>
                  <a:gd name="connsiteX49" fmla="*/ 445612 w 1295643"/>
                  <a:gd name="connsiteY49" fmla="*/ 340186 h 2396328"/>
                  <a:gd name="connsiteX50" fmla="*/ 425940 w 1295643"/>
                  <a:gd name="connsiteY50" fmla="*/ 377636 h 2396328"/>
                  <a:gd name="connsiteX51" fmla="*/ 405413 w 1295643"/>
                  <a:gd name="connsiteY51" fmla="*/ 414189 h 2396328"/>
                  <a:gd name="connsiteX52" fmla="*/ 382320 w 1295643"/>
                  <a:gd name="connsiteY52" fmla="*/ 448274 h 2396328"/>
                  <a:gd name="connsiteX53" fmla="*/ 358158 w 1295643"/>
                  <a:gd name="connsiteY53" fmla="*/ 481015 h 2396328"/>
                  <a:gd name="connsiteX54" fmla="*/ 328864 w 1295643"/>
                  <a:gd name="connsiteY54" fmla="*/ 511064 h 2396328"/>
                  <a:gd name="connsiteX55" fmla="*/ 298501 w 1295643"/>
                  <a:gd name="connsiteY55" fmla="*/ 540665 h 2396328"/>
                  <a:gd name="connsiteX56" fmla="*/ 262792 w 1295643"/>
                  <a:gd name="connsiteY56" fmla="*/ 564660 h 2396328"/>
                  <a:gd name="connsiteX57" fmla="*/ 221951 w 1295643"/>
                  <a:gd name="connsiteY57" fmla="*/ 586636 h 2396328"/>
                  <a:gd name="connsiteX58" fmla="*/ 176406 w 1295643"/>
                  <a:gd name="connsiteY58" fmla="*/ 606146 h 2396328"/>
                  <a:gd name="connsiteX59" fmla="*/ 128295 w 1295643"/>
                  <a:gd name="connsiteY59" fmla="*/ 620722 h 2396328"/>
                  <a:gd name="connsiteX60" fmla="*/ 71418 w 1295643"/>
                  <a:gd name="connsiteY60" fmla="*/ 630813 h 2396328"/>
                  <a:gd name="connsiteX61" fmla="*/ 73129 w 1295643"/>
                  <a:gd name="connsiteY61" fmla="*/ 701003 h 2396328"/>
                  <a:gd name="connsiteX62" fmla="*/ 81040 w 1295643"/>
                  <a:gd name="connsiteY62" fmla="*/ 767830 h 2396328"/>
                  <a:gd name="connsiteX63" fmla="*/ 94511 w 1295643"/>
                  <a:gd name="connsiteY63" fmla="*/ 831292 h 2396328"/>
                  <a:gd name="connsiteX64" fmla="*/ 112259 w 1295643"/>
                  <a:gd name="connsiteY64" fmla="*/ 891391 h 2396328"/>
                  <a:gd name="connsiteX65" fmla="*/ 134496 w 1295643"/>
                  <a:gd name="connsiteY65" fmla="*/ 948799 h 2396328"/>
                  <a:gd name="connsiteX66" fmla="*/ 158659 w 1295643"/>
                  <a:gd name="connsiteY66" fmla="*/ 1003740 h 2396328"/>
                  <a:gd name="connsiteX67" fmla="*/ 186242 w 1295643"/>
                  <a:gd name="connsiteY67" fmla="*/ 1055766 h 2396328"/>
                  <a:gd name="connsiteX68" fmla="*/ 213826 w 1295643"/>
                  <a:gd name="connsiteY68" fmla="*/ 1106446 h 2396328"/>
                  <a:gd name="connsiteX69" fmla="*/ 221951 w 1295643"/>
                  <a:gd name="connsiteY69" fmla="*/ 1118556 h 2396328"/>
                  <a:gd name="connsiteX70" fmla="*/ 229007 w 1295643"/>
                  <a:gd name="connsiteY70" fmla="*/ 1133356 h 2396328"/>
                  <a:gd name="connsiteX71" fmla="*/ 238843 w 1295643"/>
                  <a:gd name="connsiteY71" fmla="*/ 1149278 h 2396328"/>
                  <a:gd name="connsiteX72" fmla="*/ 247824 w 1295643"/>
                  <a:gd name="connsiteY72" fmla="*/ 1166097 h 2396328"/>
                  <a:gd name="connsiteX73" fmla="*/ 259370 w 1295643"/>
                  <a:gd name="connsiteY73" fmla="*/ 1182018 h 2396328"/>
                  <a:gd name="connsiteX74" fmla="*/ 272628 w 1295643"/>
                  <a:gd name="connsiteY74" fmla="*/ 1195473 h 2396328"/>
                  <a:gd name="connsiteX75" fmla="*/ 288665 w 1295643"/>
                  <a:gd name="connsiteY75" fmla="*/ 1207358 h 2396328"/>
                  <a:gd name="connsiteX76" fmla="*/ 306626 w 1295643"/>
                  <a:gd name="connsiteY76" fmla="*/ 1216104 h 2396328"/>
                  <a:gd name="connsiteX77" fmla="*/ 328008 w 1295643"/>
                  <a:gd name="connsiteY77" fmla="*/ 1219468 h 2396328"/>
                  <a:gd name="connsiteX78" fmla="*/ 350246 w 1295643"/>
                  <a:gd name="connsiteY78" fmla="*/ 1218795 h 2396328"/>
                  <a:gd name="connsiteX79" fmla="*/ 390231 w 1295643"/>
                  <a:gd name="connsiteY79" fmla="*/ 1208704 h 2396328"/>
                  <a:gd name="connsiteX80" fmla="*/ 425940 w 1295643"/>
                  <a:gd name="connsiteY80" fmla="*/ 1192109 h 2396328"/>
                  <a:gd name="connsiteX81" fmla="*/ 460580 w 1295643"/>
                  <a:gd name="connsiteY81" fmla="*/ 1171254 h 2396328"/>
                  <a:gd name="connsiteX82" fmla="*/ 489233 w 1295643"/>
                  <a:gd name="connsiteY82" fmla="*/ 1146587 h 2396328"/>
                  <a:gd name="connsiteX83" fmla="*/ 516816 w 1295643"/>
                  <a:gd name="connsiteY83" fmla="*/ 1119901 h 2396328"/>
                  <a:gd name="connsiteX84" fmla="*/ 542689 w 1295643"/>
                  <a:gd name="connsiteY84" fmla="*/ 1091870 h 2396328"/>
                  <a:gd name="connsiteX85" fmla="*/ 565782 w 1295643"/>
                  <a:gd name="connsiteY85" fmla="*/ 1065184 h 2396328"/>
                  <a:gd name="connsiteX86" fmla="*/ 585454 w 1295643"/>
                  <a:gd name="connsiteY86" fmla="*/ 1039620 h 2396328"/>
                  <a:gd name="connsiteX87" fmla="*/ 629074 w 1295643"/>
                  <a:gd name="connsiteY87" fmla="*/ 981539 h 2396328"/>
                  <a:gd name="connsiteX88" fmla="*/ 670984 w 1295643"/>
                  <a:gd name="connsiteY88" fmla="*/ 916059 h 2396328"/>
                  <a:gd name="connsiteX89" fmla="*/ 712894 w 1295643"/>
                  <a:gd name="connsiteY89" fmla="*/ 844523 h 2396328"/>
                  <a:gd name="connsiteX90" fmla="*/ 752024 w 1295643"/>
                  <a:gd name="connsiteY90" fmla="*/ 766484 h 2396328"/>
                  <a:gd name="connsiteX91" fmla="*/ 787733 w 1295643"/>
                  <a:gd name="connsiteY91" fmla="*/ 684185 h 2396328"/>
                  <a:gd name="connsiteX92" fmla="*/ 819807 w 1295643"/>
                  <a:gd name="connsiteY92" fmla="*/ 596728 h 2396328"/>
                  <a:gd name="connsiteX93" fmla="*/ 849101 w 1295643"/>
                  <a:gd name="connsiteY93" fmla="*/ 505234 h 2396328"/>
                  <a:gd name="connsiteX94" fmla="*/ 870483 w 1295643"/>
                  <a:gd name="connsiteY94" fmla="*/ 410376 h 2396328"/>
                  <a:gd name="connsiteX95" fmla="*/ 886520 w 1295643"/>
                  <a:gd name="connsiteY95" fmla="*/ 313276 h 2396328"/>
                  <a:gd name="connsiteX96" fmla="*/ 896356 w 1295643"/>
                  <a:gd name="connsiteY96" fmla="*/ 213934 h 2396328"/>
                  <a:gd name="connsiteX97" fmla="*/ 904267 w 1295643"/>
                  <a:gd name="connsiteY97" fmla="*/ 218419 h 2396328"/>
                  <a:gd name="connsiteX98" fmla="*/ 910682 w 1295643"/>
                  <a:gd name="connsiteY98" fmla="*/ 229856 h 2396328"/>
                  <a:gd name="connsiteX99" fmla="*/ 916028 w 1295643"/>
                  <a:gd name="connsiteY99" fmla="*/ 246674 h 2396328"/>
                  <a:gd name="connsiteX100" fmla="*/ 918594 w 1295643"/>
                  <a:gd name="connsiteY100" fmla="*/ 268651 h 2396328"/>
                  <a:gd name="connsiteX101" fmla="*/ 920304 w 1295643"/>
                  <a:gd name="connsiteY101" fmla="*/ 293991 h 2396328"/>
                  <a:gd name="connsiteX102" fmla="*/ 920304 w 1295643"/>
                  <a:gd name="connsiteY102" fmla="*/ 323368 h 2396328"/>
                  <a:gd name="connsiteX103" fmla="*/ 920304 w 1295643"/>
                  <a:gd name="connsiteY103" fmla="*/ 354763 h 2396328"/>
                  <a:gd name="connsiteX104" fmla="*/ 918594 w 1295643"/>
                  <a:gd name="connsiteY104" fmla="*/ 388848 h 2396328"/>
                  <a:gd name="connsiteX105" fmla="*/ 916028 w 1295643"/>
                  <a:gd name="connsiteY105" fmla="*/ 423607 h 2396328"/>
                  <a:gd name="connsiteX106" fmla="*/ 912393 w 1295643"/>
                  <a:gd name="connsiteY106" fmla="*/ 459038 h 2396328"/>
                  <a:gd name="connsiteX107" fmla="*/ 907047 w 1295643"/>
                  <a:gd name="connsiteY107" fmla="*/ 494470 h 2396328"/>
                  <a:gd name="connsiteX108" fmla="*/ 904267 w 1295643"/>
                  <a:gd name="connsiteY108" fmla="*/ 528556 h 2396328"/>
                  <a:gd name="connsiteX109" fmla="*/ 898922 w 1295643"/>
                  <a:gd name="connsiteY109" fmla="*/ 559951 h 2396328"/>
                  <a:gd name="connsiteX110" fmla="*/ 894645 w 1295643"/>
                  <a:gd name="connsiteY110" fmla="*/ 589327 h 2396328"/>
                  <a:gd name="connsiteX111" fmla="*/ 889300 w 1295643"/>
                  <a:gd name="connsiteY111" fmla="*/ 614667 h 2396328"/>
                  <a:gd name="connsiteX112" fmla="*/ 884809 w 1295643"/>
                  <a:gd name="connsiteY112" fmla="*/ 635523 h 2396328"/>
                  <a:gd name="connsiteX113" fmla="*/ 881174 w 1295643"/>
                  <a:gd name="connsiteY113" fmla="*/ 652117 h 2396328"/>
                  <a:gd name="connsiteX114" fmla="*/ 817027 w 1295643"/>
                  <a:gd name="connsiteY114" fmla="*/ 841832 h 2396328"/>
                  <a:gd name="connsiteX115" fmla="*/ 868773 w 1295643"/>
                  <a:gd name="connsiteY115" fmla="*/ 838020 h 2396328"/>
                  <a:gd name="connsiteX116" fmla="*/ 916883 w 1295643"/>
                  <a:gd name="connsiteY116" fmla="*/ 828601 h 2396328"/>
                  <a:gd name="connsiteX117" fmla="*/ 962214 w 1295643"/>
                  <a:gd name="connsiteY117" fmla="*/ 815146 h 2396328"/>
                  <a:gd name="connsiteX118" fmla="*/ 1005835 w 1295643"/>
                  <a:gd name="connsiteY118" fmla="*/ 797879 h 2396328"/>
                  <a:gd name="connsiteX119" fmla="*/ 1045178 w 1295643"/>
                  <a:gd name="connsiteY119" fmla="*/ 778369 h 2396328"/>
                  <a:gd name="connsiteX120" fmla="*/ 1080673 w 1295643"/>
                  <a:gd name="connsiteY120" fmla="*/ 757066 h 2396328"/>
                  <a:gd name="connsiteX121" fmla="*/ 1114672 w 1295643"/>
                  <a:gd name="connsiteY121" fmla="*/ 735089 h 2396328"/>
                  <a:gd name="connsiteX122" fmla="*/ 1145890 w 1295643"/>
                  <a:gd name="connsiteY122" fmla="*/ 714234 h 2396328"/>
                  <a:gd name="connsiteX123" fmla="*/ 1148456 w 1295643"/>
                  <a:gd name="connsiteY123" fmla="*/ 724325 h 2396328"/>
                  <a:gd name="connsiteX124" fmla="*/ 1120017 w 1295643"/>
                  <a:gd name="connsiteY124" fmla="*/ 757066 h 2396328"/>
                  <a:gd name="connsiteX125" fmla="*/ 1085164 w 1295643"/>
                  <a:gd name="connsiteY125" fmla="*/ 788461 h 2396328"/>
                  <a:gd name="connsiteX126" fmla="*/ 1043254 w 1295643"/>
                  <a:gd name="connsiteY126" fmla="*/ 816492 h 2396328"/>
                  <a:gd name="connsiteX127" fmla="*/ 996212 w 1295643"/>
                  <a:gd name="connsiteY127" fmla="*/ 841832 h 2396328"/>
                  <a:gd name="connsiteX128" fmla="*/ 946177 w 1295643"/>
                  <a:gd name="connsiteY128" fmla="*/ 864705 h 2396328"/>
                  <a:gd name="connsiteX129" fmla="*/ 892721 w 1295643"/>
                  <a:gd name="connsiteY129" fmla="*/ 884664 h 2396328"/>
                  <a:gd name="connsiteX130" fmla="*/ 837554 w 1295643"/>
                  <a:gd name="connsiteY130" fmla="*/ 900137 h 2396328"/>
                  <a:gd name="connsiteX131" fmla="*/ 781318 w 1295643"/>
                  <a:gd name="connsiteY131" fmla="*/ 911349 h 2396328"/>
                  <a:gd name="connsiteX132" fmla="*/ 769771 w 1295643"/>
                  <a:gd name="connsiteY132" fmla="*/ 938259 h 2396328"/>
                  <a:gd name="connsiteX133" fmla="*/ 753735 w 1295643"/>
                  <a:gd name="connsiteY133" fmla="*/ 969654 h 2396328"/>
                  <a:gd name="connsiteX134" fmla="*/ 735987 w 1295643"/>
                  <a:gd name="connsiteY134" fmla="*/ 1002395 h 2396328"/>
                  <a:gd name="connsiteX135" fmla="*/ 712894 w 1295643"/>
                  <a:gd name="connsiteY135" fmla="*/ 1037826 h 2396328"/>
                  <a:gd name="connsiteX136" fmla="*/ 688732 w 1295643"/>
                  <a:gd name="connsiteY136" fmla="*/ 1075051 h 2396328"/>
                  <a:gd name="connsiteX137" fmla="*/ 662859 w 1295643"/>
                  <a:gd name="connsiteY137" fmla="*/ 1111828 h 2396328"/>
                  <a:gd name="connsiteX138" fmla="*/ 635275 w 1295643"/>
                  <a:gd name="connsiteY138" fmla="*/ 1146587 h 2396328"/>
                  <a:gd name="connsiteX139" fmla="*/ 607692 w 1295643"/>
                  <a:gd name="connsiteY139" fmla="*/ 1180673 h 2396328"/>
                  <a:gd name="connsiteX140" fmla="*/ 581819 w 1295643"/>
                  <a:gd name="connsiteY140" fmla="*/ 1212068 h 2396328"/>
                  <a:gd name="connsiteX141" fmla="*/ 554235 w 1295643"/>
                  <a:gd name="connsiteY141" fmla="*/ 1240099 h 2396328"/>
                  <a:gd name="connsiteX142" fmla="*/ 530073 w 1295643"/>
                  <a:gd name="connsiteY142" fmla="*/ 1264990 h 2396328"/>
                  <a:gd name="connsiteX143" fmla="*/ 462532 w 1295643"/>
                  <a:gd name="connsiteY143" fmla="*/ 1477481 h 2396328"/>
                  <a:gd name="connsiteX144" fmla="*/ 455234 w 1295643"/>
                  <a:gd name="connsiteY144" fmla="*/ 1532968 h 2396328"/>
                  <a:gd name="connsiteX145" fmla="*/ 441122 w 1295643"/>
                  <a:gd name="connsiteY145" fmla="*/ 1576921 h 2396328"/>
                  <a:gd name="connsiteX146" fmla="*/ 432997 w 1295643"/>
                  <a:gd name="connsiteY146" fmla="*/ 1621771 h 2396328"/>
                  <a:gd name="connsiteX147" fmla="*/ 429575 w 1295643"/>
                  <a:gd name="connsiteY147" fmla="*/ 1669088 h 2396328"/>
                  <a:gd name="connsiteX148" fmla="*/ 427651 w 1295643"/>
                  <a:gd name="connsiteY148" fmla="*/ 1716629 h 2396328"/>
                  <a:gd name="connsiteX149" fmla="*/ 429575 w 1295643"/>
                  <a:gd name="connsiteY149" fmla="*/ 1764169 h 2396328"/>
                  <a:gd name="connsiteX150" fmla="*/ 432997 w 1295643"/>
                  <a:gd name="connsiteY150" fmla="*/ 1812832 h 2396328"/>
                  <a:gd name="connsiteX151" fmla="*/ 437487 w 1295643"/>
                  <a:gd name="connsiteY151" fmla="*/ 1861045 h 2396328"/>
                  <a:gd name="connsiteX152" fmla="*/ 442833 w 1295643"/>
                  <a:gd name="connsiteY152" fmla="*/ 1908362 h 2396328"/>
                  <a:gd name="connsiteX153" fmla="*/ 443688 w 1295643"/>
                  <a:gd name="connsiteY153" fmla="*/ 1977879 h 2396328"/>
                  <a:gd name="connsiteX154" fmla="*/ 439197 w 1295643"/>
                  <a:gd name="connsiteY154" fmla="*/ 2047396 h 2396328"/>
                  <a:gd name="connsiteX155" fmla="*/ 431286 w 1295643"/>
                  <a:gd name="connsiteY155" fmla="*/ 2114223 h 2396328"/>
                  <a:gd name="connsiteX156" fmla="*/ 421450 w 1295643"/>
                  <a:gd name="connsiteY156" fmla="*/ 2179703 h 2396328"/>
                  <a:gd name="connsiteX157" fmla="*/ 409476 w 1295643"/>
                  <a:gd name="connsiteY157" fmla="*/ 2396328 h 2396328"/>
                  <a:gd name="connsiteX158" fmla="*/ 50891 w 1295643"/>
                  <a:gd name="connsiteY158" fmla="*/ 2396328 h 2396328"/>
                  <a:gd name="connsiteX159" fmla="*/ 91945 w 1295643"/>
                  <a:gd name="connsiteY159" fmla="*/ 2308198 h 2396328"/>
                  <a:gd name="connsiteX160" fmla="*/ 142622 w 1295643"/>
                  <a:gd name="connsiteY160" fmla="*/ 2208407 h 2396328"/>
                  <a:gd name="connsiteX161" fmla="*/ 160369 w 1295643"/>
                  <a:gd name="connsiteY161" fmla="*/ 2172303 h 2396328"/>
                  <a:gd name="connsiteX162" fmla="*/ 175551 w 1295643"/>
                  <a:gd name="connsiteY162" fmla="*/ 2132162 h 2396328"/>
                  <a:gd name="connsiteX163" fmla="*/ 189877 w 1295643"/>
                  <a:gd name="connsiteY163" fmla="*/ 2087537 h 2396328"/>
                  <a:gd name="connsiteX164" fmla="*/ 203134 w 1295643"/>
                  <a:gd name="connsiteY164" fmla="*/ 2039996 h 2396328"/>
                  <a:gd name="connsiteX165" fmla="*/ 213826 w 1295643"/>
                  <a:gd name="connsiteY165" fmla="*/ 1988643 h 2396328"/>
                  <a:gd name="connsiteX166" fmla="*/ 221951 w 1295643"/>
                  <a:gd name="connsiteY166" fmla="*/ 1936393 h 2396328"/>
                  <a:gd name="connsiteX167" fmla="*/ 229863 w 1295643"/>
                  <a:gd name="connsiteY167" fmla="*/ 1881676 h 2396328"/>
                  <a:gd name="connsiteX168" fmla="*/ 235208 w 1295643"/>
                  <a:gd name="connsiteY168" fmla="*/ 1826286 h 2396328"/>
                  <a:gd name="connsiteX169" fmla="*/ 239699 w 1295643"/>
                  <a:gd name="connsiteY169" fmla="*/ 1768654 h 2396328"/>
                  <a:gd name="connsiteX170" fmla="*/ 239699 w 1295643"/>
                  <a:gd name="connsiteY170" fmla="*/ 1711919 h 2396328"/>
                  <a:gd name="connsiteX171" fmla="*/ 239699 w 1295643"/>
                  <a:gd name="connsiteY171" fmla="*/ 1655857 h 2396328"/>
                  <a:gd name="connsiteX172" fmla="*/ 235208 w 1295643"/>
                  <a:gd name="connsiteY172" fmla="*/ 1599570 h 2396328"/>
                  <a:gd name="connsiteX173" fmla="*/ 229007 w 1295643"/>
                  <a:gd name="connsiteY173" fmla="*/ 1545526 h 2396328"/>
                  <a:gd name="connsiteX174" fmla="*/ 221096 w 1295643"/>
                  <a:gd name="connsiteY174" fmla="*/ 1492828 h 2396328"/>
                  <a:gd name="connsiteX175" fmla="*/ 209335 w 1295643"/>
                  <a:gd name="connsiteY175" fmla="*/ 1441923 h 2396328"/>
                  <a:gd name="connsiteX176" fmla="*/ 193298 w 1295643"/>
                  <a:gd name="connsiteY176" fmla="*/ 1394607 h 2396328"/>
                  <a:gd name="connsiteX177" fmla="*/ 175551 w 1295643"/>
                  <a:gd name="connsiteY177" fmla="*/ 1349757 h 2396328"/>
                  <a:gd name="connsiteX178" fmla="*/ 154168 w 1295643"/>
                  <a:gd name="connsiteY178" fmla="*/ 1309616 h 2396328"/>
                  <a:gd name="connsiteX179" fmla="*/ 130220 w 1295643"/>
                  <a:gd name="connsiteY179" fmla="*/ 1274185 h 2396328"/>
                  <a:gd name="connsiteX180" fmla="*/ 53457 w 1295643"/>
                  <a:gd name="connsiteY180" fmla="*/ 1033789 h 2396328"/>
                  <a:gd name="connsiteX181" fmla="*/ 41055 w 1295643"/>
                  <a:gd name="connsiteY181" fmla="*/ 971672 h 2396328"/>
                  <a:gd name="connsiteX182" fmla="*/ 25018 w 1295643"/>
                  <a:gd name="connsiteY182" fmla="*/ 910004 h 2396328"/>
                  <a:gd name="connsiteX183" fmla="*/ 11547 w 1295643"/>
                  <a:gd name="connsiteY183" fmla="*/ 843178 h 2396328"/>
                  <a:gd name="connsiteX184" fmla="*/ 5346 w 1295643"/>
                  <a:gd name="connsiteY184" fmla="*/ 775006 h 2396328"/>
                  <a:gd name="connsiteX185" fmla="*/ 0 w 1295643"/>
                  <a:gd name="connsiteY185" fmla="*/ 703694 h 2396328"/>
                  <a:gd name="connsiteX186" fmla="*/ 0 w 1295643"/>
                  <a:gd name="connsiteY186" fmla="*/ 630813 h 2396328"/>
                  <a:gd name="connsiteX187" fmla="*/ 3635 w 1295643"/>
                  <a:gd name="connsiteY187" fmla="*/ 557260 h 2396328"/>
                  <a:gd name="connsiteX188" fmla="*/ 11547 w 1295643"/>
                  <a:gd name="connsiteY188" fmla="*/ 484379 h 2396328"/>
                  <a:gd name="connsiteX189" fmla="*/ 23307 w 1295643"/>
                  <a:gd name="connsiteY189" fmla="*/ 411722 h 2396328"/>
                  <a:gd name="connsiteX190" fmla="*/ 35709 w 1295643"/>
                  <a:gd name="connsiteY190" fmla="*/ 341532 h 2396328"/>
                  <a:gd name="connsiteX191" fmla="*/ 53457 w 1295643"/>
                  <a:gd name="connsiteY191" fmla="*/ 273360 h 2396328"/>
                  <a:gd name="connsiteX192" fmla="*/ 74839 w 1295643"/>
                  <a:gd name="connsiteY192" fmla="*/ 209225 h 2396328"/>
                  <a:gd name="connsiteX193" fmla="*/ 97077 w 1295643"/>
                  <a:gd name="connsiteY193" fmla="*/ 148453 h 2396328"/>
                  <a:gd name="connsiteX194" fmla="*/ 122950 w 1295643"/>
                  <a:gd name="connsiteY194" fmla="*/ 93512 h 2396328"/>
                  <a:gd name="connsiteX195" fmla="*/ 150533 w 1295643"/>
                  <a:gd name="connsiteY195" fmla="*/ 43504 h 2396328"/>
                  <a:gd name="connsiteX196" fmla="*/ 183676 w 1295643"/>
                  <a:gd name="connsiteY196" fmla="*/ 0 h 239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1295643" h="2396328">
                    <a:moveTo>
                      <a:pt x="1294499" y="1033789"/>
                    </a:moveTo>
                    <a:lnTo>
                      <a:pt x="1295643" y="1034469"/>
                    </a:lnTo>
                    <a:lnTo>
                      <a:pt x="1293086" y="1035347"/>
                    </a:lnTo>
                    <a:lnTo>
                      <a:pt x="1294499" y="1033789"/>
                    </a:lnTo>
                    <a:close/>
                    <a:moveTo>
                      <a:pt x="183676" y="0"/>
                    </a:moveTo>
                    <a:cubicBezTo>
                      <a:pt x="182393" y="3588"/>
                      <a:pt x="181324" y="7176"/>
                      <a:pt x="180041" y="10764"/>
                    </a:cubicBezTo>
                    <a:cubicBezTo>
                      <a:pt x="179400" y="13231"/>
                      <a:pt x="178972" y="15473"/>
                      <a:pt x="178331" y="17940"/>
                    </a:cubicBezTo>
                    <a:lnTo>
                      <a:pt x="176406" y="22649"/>
                    </a:lnTo>
                    <a:lnTo>
                      <a:pt x="176406" y="25340"/>
                    </a:lnTo>
                    <a:lnTo>
                      <a:pt x="178331" y="26686"/>
                    </a:lnTo>
                    <a:lnTo>
                      <a:pt x="178331" y="28031"/>
                    </a:lnTo>
                    <a:lnTo>
                      <a:pt x="180041" y="28031"/>
                    </a:lnTo>
                    <a:lnTo>
                      <a:pt x="180041" y="30050"/>
                    </a:lnTo>
                    <a:cubicBezTo>
                      <a:pt x="179400" y="31395"/>
                      <a:pt x="178972" y="32741"/>
                      <a:pt x="178331" y="34086"/>
                    </a:cubicBezTo>
                    <a:lnTo>
                      <a:pt x="176406" y="40141"/>
                    </a:lnTo>
                    <a:lnTo>
                      <a:pt x="173840" y="49559"/>
                    </a:lnTo>
                    <a:cubicBezTo>
                      <a:pt x="172130" y="54044"/>
                      <a:pt x="170205" y="58305"/>
                      <a:pt x="168495" y="62790"/>
                    </a:cubicBezTo>
                    <a:cubicBezTo>
                      <a:pt x="165715" y="69069"/>
                      <a:pt x="163149" y="75348"/>
                      <a:pt x="160369" y="81627"/>
                    </a:cubicBezTo>
                    <a:cubicBezTo>
                      <a:pt x="157803" y="89251"/>
                      <a:pt x="155024" y="96652"/>
                      <a:pt x="152458" y="104276"/>
                    </a:cubicBezTo>
                    <a:cubicBezTo>
                      <a:pt x="148181" y="114143"/>
                      <a:pt x="144119" y="123786"/>
                      <a:pt x="139842" y="133653"/>
                    </a:cubicBezTo>
                    <a:cubicBezTo>
                      <a:pt x="134924" y="145538"/>
                      <a:pt x="129792" y="157199"/>
                      <a:pt x="124874" y="169084"/>
                    </a:cubicBezTo>
                    <a:cubicBezTo>
                      <a:pt x="118887" y="187473"/>
                      <a:pt x="112900" y="206085"/>
                      <a:pt x="106913" y="224474"/>
                    </a:cubicBezTo>
                    <a:cubicBezTo>
                      <a:pt x="102850" y="244208"/>
                      <a:pt x="98574" y="264166"/>
                      <a:pt x="94511" y="283900"/>
                    </a:cubicBezTo>
                    <a:cubicBezTo>
                      <a:pt x="91304" y="304306"/>
                      <a:pt x="87883" y="324489"/>
                      <a:pt x="84675" y="344896"/>
                    </a:cubicBezTo>
                    <a:cubicBezTo>
                      <a:pt x="80185" y="366423"/>
                      <a:pt x="75908" y="388176"/>
                      <a:pt x="71418" y="409704"/>
                    </a:cubicBezTo>
                    <a:cubicBezTo>
                      <a:pt x="70777" y="414413"/>
                      <a:pt x="70135" y="418898"/>
                      <a:pt x="69494" y="423607"/>
                    </a:cubicBezTo>
                    <a:lnTo>
                      <a:pt x="66928" y="444462"/>
                    </a:lnTo>
                    <a:cubicBezTo>
                      <a:pt x="66286" y="451862"/>
                      <a:pt x="65645" y="459038"/>
                      <a:pt x="65003" y="466439"/>
                    </a:cubicBezTo>
                    <a:cubicBezTo>
                      <a:pt x="64362" y="474512"/>
                      <a:pt x="63934" y="482360"/>
                      <a:pt x="63293" y="490433"/>
                    </a:cubicBezTo>
                    <a:lnTo>
                      <a:pt x="63293" y="515101"/>
                    </a:lnTo>
                    <a:cubicBezTo>
                      <a:pt x="64576" y="522501"/>
                      <a:pt x="65645" y="529901"/>
                      <a:pt x="66928" y="537301"/>
                    </a:cubicBezTo>
                    <a:cubicBezTo>
                      <a:pt x="68424" y="543805"/>
                      <a:pt x="69921" y="550084"/>
                      <a:pt x="71418" y="556587"/>
                    </a:cubicBezTo>
                    <a:cubicBezTo>
                      <a:pt x="73984" y="561072"/>
                      <a:pt x="76764" y="565557"/>
                      <a:pt x="79329" y="570042"/>
                    </a:cubicBezTo>
                    <a:lnTo>
                      <a:pt x="122095" y="567351"/>
                    </a:lnTo>
                    <a:lnTo>
                      <a:pt x="164004" y="556587"/>
                    </a:lnTo>
                    <a:lnTo>
                      <a:pt x="203990" y="539320"/>
                    </a:lnTo>
                    <a:lnTo>
                      <a:pt x="245044" y="515101"/>
                    </a:lnTo>
                    <a:lnTo>
                      <a:pt x="282463" y="487070"/>
                    </a:lnTo>
                    <a:lnTo>
                      <a:pt x="319028" y="452984"/>
                    </a:lnTo>
                    <a:lnTo>
                      <a:pt x="353667" y="416880"/>
                    </a:lnTo>
                    <a:lnTo>
                      <a:pt x="385741" y="378981"/>
                    </a:lnTo>
                    <a:lnTo>
                      <a:pt x="416960" y="338841"/>
                    </a:lnTo>
                    <a:lnTo>
                      <a:pt x="443688" y="297355"/>
                    </a:lnTo>
                    <a:lnTo>
                      <a:pt x="468705" y="257214"/>
                    </a:lnTo>
                    <a:cubicBezTo>
                      <a:pt x="475548" y="244208"/>
                      <a:pt x="482390" y="231425"/>
                      <a:pt x="489233" y="218419"/>
                    </a:cubicBezTo>
                    <a:lnTo>
                      <a:pt x="499069" y="218419"/>
                    </a:lnTo>
                    <a:lnTo>
                      <a:pt x="499069" y="222455"/>
                    </a:lnTo>
                    <a:cubicBezTo>
                      <a:pt x="493723" y="235462"/>
                      <a:pt x="488377" y="248244"/>
                      <a:pt x="483032" y="261251"/>
                    </a:cubicBezTo>
                    <a:cubicBezTo>
                      <a:pt x="477045" y="274706"/>
                      <a:pt x="471057" y="287936"/>
                      <a:pt x="465070" y="301391"/>
                    </a:cubicBezTo>
                    <a:cubicBezTo>
                      <a:pt x="458656" y="314398"/>
                      <a:pt x="452027" y="327180"/>
                      <a:pt x="445612" y="340186"/>
                    </a:cubicBezTo>
                    <a:lnTo>
                      <a:pt x="425940" y="377636"/>
                    </a:lnTo>
                    <a:cubicBezTo>
                      <a:pt x="419098" y="389745"/>
                      <a:pt x="412255" y="402079"/>
                      <a:pt x="405413" y="414189"/>
                    </a:cubicBezTo>
                    <a:lnTo>
                      <a:pt x="382320" y="448274"/>
                    </a:lnTo>
                    <a:lnTo>
                      <a:pt x="358158" y="481015"/>
                    </a:lnTo>
                    <a:lnTo>
                      <a:pt x="328864" y="511064"/>
                    </a:lnTo>
                    <a:lnTo>
                      <a:pt x="298501" y="540665"/>
                    </a:lnTo>
                    <a:lnTo>
                      <a:pt x="262792" y="564660"/>
                    </a:lnTo>
                    <a:lnTo>
                      <a:pt x="221951" y="586636"/>
                    </a:lnTo>
                    <a:lnTo>
                      <a:pt x="176406" y="606146"/>
                    </a:lnTo>
                    <a:lnTo>
                      <a:pt x="128295" y="620722"/>
                    </a:lnTo>
                    <a:lnTo>
                      <a:pt x="71418" y="630813"/>
                    </a:lnTo>
                    <a:cubicBezTo>
                      <a:pt x="72059" y="654135"/>
                      <a:pt x="72487" y="677682"/>
                      <a:pt x="73129" y="701003"/>
                    </a:cubicBezTo>
                    <a:cubicBezTo>
                      <a:pt x="75695" y="723204"/>
                      <a:pt x="78474" y="745629"/>
                      <a:pt x="81040" y="767830"/>
                    </a:cubicBezTo>
                    <a:cubicBezTo>
                      <a:pt x="85530" y="788909"/>
                      <a:pt x="90021" y="810213"/>
                      <a:pt x="94511" y="831292"/>
                    </a:cubicBezTo>
                    <a:cubicBezTo>
                      <a:pt x="100498" y="851250"/>
                      <a:pt x="106271" y="871433"/>
                      <a:pt x="112259" y="891391"/>
                    </a:cubicBezTo>
                    <a:cubicBezTo>
                      <a:pt x="119743" y="910452"/>
                      <a:pt x="127013" y="929738"/>
                      <a:pt x="134496" y="948799"/>
                    </a:cubicBezTo>
                    <a:cubicBezTo>
                      <a:pt x="142622" y="967187"/>
                      <a:pt x="150533" y="985352"/>
                      <a:pt x="158659" y="1003740"/>
                    </a:cubicBezTo>
                    <a:lnTo>
                      <a:pt x="186242" y="1055766"/>
                    </a:lnTo>
                    <a:lnTo>
                      <a:pt x="213826" y="1106446"/>
                    </a:lnTo>
                    <a:cubicBezTo>
                      <a:pt x="216605" y="1110483"/>
                      <a:pt x="219171" y="1114519"/>
                      <a:pt x="221951" y="1118556"/>
                    </a:cubicBezTo>
                    <a:lnTo>
                      <a:pt x="229007" y="1133356"/>
                    </a:lnTo>
                    <a:cubicBezTo>
                      <a:pt x="232215" y="1138738"/>
                      <a:pt x="235636" y="1143896"/>
                      <a:pt x="238843" y="1149278"/>
                    </a:cubicBezTo>
                    <a:lnTo>
                      <a:pt x="247824" y="1166097"/>
                    </a:lnTo>
                    <a:cubicBezTo>
                      <a:pt x="251673" y="1171479"/>
                      <a:pt x="255522" y="1176636"/>
                      <a:pt x="259370" y="1182018"/>
                    </a:cubicBezTo>
                    <a:cubicBezTo>
                      <a:pt x="263861" y="1186503"/>
                      <a:pt x="268137" y="1190988"/>
                      <a:pt x="272628" y="1195473"/>
                    </a:cubicBezTo>
                    <a:cubicBezTo>
                      <a:pt x="277973" y="1199510"/>
                      <a:pt x="283319" y="1203322"/>
                      <a:pt x="288665" y="1207358"/>
                    </a:cubicBezTo>
                    <a:lnTo>
                      <a:pt x="306626" y="1216104"/>
                    </a:lnTo>
                    <a:lnTo>
                      <a:pt x="328008" y="1219468"/>
                    </a:lnTo>
                    <a:lnTo>
                      <a:pt x="350246" y="1218795"/>
                    </a:lnTo>
                    <a:lnTo>
                      <a:pt x="390231" y="1208704"/>
                    </a:lnTo>
                    <a:lnTo>
                      <a:pt x="425940" y="1192109"/>
                    </a:lnTo>
                    <a:lnTo>
                      <a:pt x="460580" y="1171254"/>
                    </a:lnTo>
                    <a:lnTo>
                      <a:pt x="489233" y="1146587"/>
                    </a:lnTo>
                    <a:lnTo>
                      <a:pt x="516816" y="1119901"/>
                    </a:lnTo>
                    <a:cubicBezTo>
                      <a:pt x="525369" y="1110483"/>
                      <a:pt x="534136" y="1101288"/>
                      <a:pt x="542689" y="1091870"/>
                    </a:cubicBezTo>
                    <a:lnTo>
                      <a:pt x="565782" y="1065184"/>
                    </a:lnTo>
                    <a:cubicBezTo>
                      <a:pt x="572411" y="1056663"/>
                      <a:pt x="578825" y="1048141"/>
                      <a:pt x="585454" y="1039620"/>
                    </a:cubicBezTo>
                    <a:lnTo>
                      <a:pt x="629074" y="981539"/>
                    </a:lnTo>
                    <a:lnTo>
                      <a:pt x="670984" y="916059"/>
                    </a:lnTo>
                    <a:lnTo>
                      <a:pt x="712894" y="844523"/>
                    </a:lnTo>
                    <a:lnTo>
                      <a:pt x="752024" y="766484"/>
                    </a:lnTo>
                    <a:cubicBezTo>
                      <a:pt x="763998" y="739126"/>
                      <a:pt x="775759" y="711543"/>
                      <a:pt x="787733" y="684185"/>
                    </a:cubicBezTo>
                    <a:lnTo>
                      <a:pt x="819807" y="596728"/>
                    </a:lnTo>
                    <a:cubicBezTo>
                      <a:pt x="829643" y="566230"/>
                      <a:pt x="839265" y="535732"/>
                      <a:pt x="849101" y="505234"/>
                    </a:cubicBezTo>
                    <a:cubicBezTo>
                      <a:pt x="856157" y="473615"/>
                      <a:pt x="863427" y="441996"/>
                      <a:pt x="870483" y="410376"/>
                    </a:cubicBezTo>
                    <a:cubicBezTo>
                      <a:pt x="875829" y="378084"/>
                      <a:pt x="881174" y="345568"/>
                      <a:pt x="886520" y="313276"/>
                    </a:cubicBezTo>
                    <a:cubicBezTo>
                      <a:pt x="889727" y="280088"/>
                      <a:pt x="893149" y="247123"/>
                      <a:pt x="896356" y="213934"/>
                    </a:cubicBezTo>
                    <a:cubicBezTo>
                      <a:pt x="898922" y="215504"/>
                      <a:pt x="901702" y="216849"/>
                      <a:pt x="904267" y="218419"/>
                    </a:cubicBezTo>
                    <a:lnTo>
                      <a:pt x="910682" y="229856"/>
                    </a:lnTo>
                    <a:cubicBezTo>
                      <a:pt x="912393" y="235462"/>
                      <a:pt x="914317" y="241068"/>
                      <a:pt x="916028" y="246674"/>
                    </a:cubicBezTo>
                    <a:cubicBezTo>
                      <a:pt x="916883" y="254075"/>
                      <a:pt x="917739" y="261251"/>
                      <a:pt x="918594" y="268651"/>
                    </a:cubicBezTo>
                    <a:cubicBezTo>
                      <a:pt x="919235" y="277172"/>
                      <a:pt x="919663" y="285469"/>
                      <a:pt x="920304" y="293991"/>
                    </a:cubicBezTo>
                    <a:lnTo>
                      <a:pt x="920304" y="323368"/>
                    </a:lnTo>
                    <a:lnTo>
                      <a:pt x="920304" y="354763"/>
                    </a:lnTo>
                    <a:cubicBezTo>
                      <a:pt x="919663" y="366199"/>
                      <a:pt x="919235" y="377412"/>
                      <a:pt x="918594" y="388848"/>
                    </a:cubicBezTo>
                    <a:cubicBezTo>
                      <a:pt x="917739" y="400509"/>
                      <a:pt x="916883" y="411946"/>
                      <a:pt x="916028" y="423607"/>
                    </a:cubicBezTo>
                    <a:cubicBezTo>
                      <a:pt x="914745" y="435492"/>
                      <a:pt x="913676" y="447153"/>
                      <a:pt x="912393" y="459038"/>
                    </a:cubicBezTo>
                    <a:cubicBezTo>
                      <a:pt x="910682" y="470924"/>
                      <a:pt x="908758" y="482585"/>
                      <a:pt x="907047" y="494470"/>
                    </a:cubicBezTo>
                    <a:cubicBezTo>
                      <a:pt x="906192" y="505907"/>
                      <a:pt x="905123" y="517119"/>
                      <a:pt x="904267" y="528556"/>
                    </a:cubicBezTo>
                    <a:cubicBezTo>
                      <a:pt x="902557" y="539095"/>
                      <a:pt x="900633" y="549411"/>
                      <a:pt x="898922" y="559951"/>
                    </a:cubicBezTo>
                    <a:cubicBezTo>
                      <a:pt x="897425" y="569818"/>
                      <a:pt x="896142" y="579460"/>
                      <a:pt x="894645" y="589327"/>
                    </a:cubicBezTo>
                    <a:cubicBezTo>
                      <a:pt x="892935" y="597849"/>
                      <a:pt x="891010" y="606146"/>
                      <a:pt x="889300" y="614667"/>
                    </a:cubicBezTo>
                    <a:lnTo>
                      <a:pt x="884809" y="635523"/>
                    </a:lnTo>
                    <a:cubicBezTo>
                      <a:pt x="883527" y="641129"/>
                      <a:pt x="882457" y="646511"/>
                      <a:pt x="881174" y="652117"/>
                    </a:cubicBezTo>
                    <a:lnTo>
                      <a:pt x="817027" y="841832"/>
                    </a:lnTo>
                    <a:lnTo>
                      <a:pt x="868773" y="838020"/>
                    </a:lnTo>
                    <a:lnTo>
                      <a:pt x="916883" y="828601"/>
                    </a:lnTo>
                    <a:lnTo>
                      <a:pt x="962214" y="815146"/>
                    </a:lnTo>
                    <a:lnTo>
                      <a:pt x="1005835" y="797879"/>
                    </a:lnTo>
                    <a:lnTo>
                      <a:pt x="1045178" y="778369"/>
                    </a:lnTo>
                    <a:lnTo>
                      <a:pt x="1080673" y="757066"/>
                    </a:lnTo>
                    <a:lnTo>
                      <a:pt x="1114672" y="735089"/>
                    </a:lnTo>
                    <a:lnTo>
                      <a:pt x="1145890" y="714234"/>
                    </a:lnTo>
                    <a:lnTo>
                      <a:pt x="1148456" y="724325"/>
                    </a:lnTo>
                    <a:cubicBezTo>
                      <a:pt x="1139048" y="735314"/>
                      <a:pt x="1129426" y="746078"/>
                      <a:pt x="1120017" y="757066"/>
                    </a:cubicBezTo>
                    <a:cubicBezTo>
                      <a:pt x="1108471" y="767606"/>
                      <a:pt x="1096710" y="777921"/>
                      <a:pt x="1085164" y="788461"/>
                    </a:cubicBezTo>
                    <a:lnTo>
                      <a:pt x="1043254" y="816492"/>
                    </a:lnTo>
                    <a:lnTo>
                      <a:pt x="996212" y="841832"/>
                    </a:lnTo>
                    <a:lnTo>
                      <a:pt x="946177" y="864705"/>
                    </a:lnTo>
                    <a:lnTo>
                      <a:pt x="892721" y="884664"/>
                    </a:lnTo>
                    <a:lnTo>
                      <a:pt x="837554" y="900137"/>
                    </a:lnTo>
                    <a:lnTo>
                      <a:pt x="781318" y="911349"/>
                    </a:lnTo>
                    <a:lnTo>
                      <a:pt x="769771" y="938259"/>
                    </a:lnTo>
                    <a:cubicBezTo>
                      <a:pt x="764426" y="948799"/>
                      <a:pt x="759080" y="959114"/>
                      <a:pt x="753735" y="969654"/>
                    </a:cubicBezTo>
                    <a:lnTo>
                      <a:pt x="735987" y="1002395"/>
                    </a:lnTo>
                    <a:lnTo>
                      <a:pt x="712894" y="1037826"/>
                    </a:lnTo>
                    <a:cubicBezTo>
                      <a:pt x="704769" y="1050160"/>
                      <a:pt x="696857" y="1062718"/>
                      <a:pt x="688732" y="1075051"/>
                    </a:cubicBezTo>
                    <a:cubicBezTo>
                      <a:pt x="680179" y="1087385"/>
                      <a:pt x="671412" y="1099494"/>
                      <a:pt x="662859" y="1111828"/>
                    </a:cubicBezTo>
                    <a:lnTo>
                      <a:pt x="635275" y="1146587"/>
                    </a:lnTo>
                    <a:lnTo>
                      <a:pt x="607692" y="1180673"/>
                    </a:lnTo>
                    <a:cubicBezTo>
                      <a:pt x="599139" y="1191212"/>
                      <a:pt x="590372" y="1201528"/>
                      <a:pt x="581819" y="1212068"/>
                    </a:cubicBezTo>
                    <a:lnTo>
                      <a:pt x="554235" y="1240099"/>
                    </a:lnTo>
                    <a:lnTo>
                      <a:pt x="530073" y="1264990"/>
                    </a:lnTo>
                    <a:cubicBezTo>
                      <a:pt x="463128" y="1316270"/>
                      <a:pt x="473494" y="1362219"/>
                      <a:pt x="462532" y="1477481"/>
                    </a:cubicBezTo>
                    <a:cubicBezTo>
                      <a:pt x="456545" y="1491608"/>
                      <a:pt x="461221" y="1518841"/>
                      <a:pt x="455234" y="1532968"/>
                    </a:cubicBezTo>
                    <a:cubicBezTo>
                      <a:pt x="450530" y="1547545"/>
                      <a:pt x="445826" y="1562345"/>
                      <a:pt x="441122" y="1576921"/>
                    </a:cubicBezTo>
                    <a:cubicBezTo>
                      <a:pt x="438342" y="1591946"/>
                      <a:pt x="435776" y="1606746"/>
                      <a:pt x="432997" y="1621771"/>
                    </a:cubicBezTo>
                    <a:cubicBezTo>
                      <a:pt x="431927" y="1637469"/>
                      <a:pt x="430645" y="1653390"/>
                      <a:pt x="429575" y="1669088"/>
                    </a:cubicBezTo>
                    <a:cubicBezTo>
                      <a:pt x="428934" y="1685009"/>
                      <a:pt x="428292" y="1700707"/>
                      <a:pt x="427651" y="1716629"/>
                    </a:cubicBezTo>
                    <a:cubicBezTo>
                      <a:pt x="428292" y="1732550"/>
                      <a:pt x="428934" y="1748248"/>
                      <a:pt x="429575" y="1764169"/>
                    </a:cubicBezTo>
                    <a:cubicBezTo>
                      <a:pt x="430645" y="1780315"/>
                      <a:pt x="431927" y="1796686"/>
                      <a:pt x="432997" y="1812832"/>
                    </a:cubicBezTo>
                    <a:cubicBezTo>
                      <a:pt x="434493" y="1828977"/>
                      <a:pt x="435990" y="1844899"/>
                      <a:pt x="437487" y="1861045"/>
                    </a:cubicBezTo>
                    <a:cubicBezTo>
                      <a:pt x="439197" y="1876743"/>
                      <a:pt x="441122" y="1892664"/>
                      <a:pt x="442833" y="1908362"/>
                    </a:cubicBezTo>
                    <a:cubicBezTo>
                      <a:pt x="443046" y="1931459"/>
                      <a:pt x="443474" y="1954781"/>
                      <a:pt x="443688" y="1977879"/>
                    </a:cubicBezTo>
                    <a:cubicBezTo>
                      <a:pt x="442191" y="2000977"/>
                      <a:pt x="440694" y="2024299"/>
                      <a:pt x="439197" y="2047396"/>
                    </a:cubicBezTo>
                    <a:cubicBezTo>
                      <a:pt x="436632" y="2069597"/>
                      <a:pt x="433852" y="2092022"/>
                      <a:pt x="431286" y="2114223"/>
                    </a:cubicBezTo>
                    <a:cubicBezTo>
                      <a:pt x="428079" y="2135975"/>
                      <a:pt x="424657" y="2157951"/>
                      <a:pt x="421450" y="2179703"/>
                    </a:cubicBezTo>
                    <a:cubicBezTo>
                      <a:pt x="414821" y="2253930"/>
                      <a:pt x="416104" y="2322102"/>
                      <a:pt x="409476" y="2396328"/>
                    </a:cubicBezTo>
                    <a:lnTo>
                      <a:pt x="50891" y="2396328"/>
                    </a:lnTo>
                    <a:lnTo>
                      <a:pt x="91945" y="2308198"/>
                    </a:lnTo>
                    <a:lnTo>
                      <a:pt x="142622" y="2208407"/>
                    </a:lnTo>
                    <a:cubicBezTo>
                      <a:pt x="148609" y="2196298"/>
                      <a:pt x="154382" y="2184413"/>
                      <a:pt x="160369" y="2172303"/>
                    </a:cubicBezTo>
                    <a:cubicBezTo>
                      <a:pt x="165501" y="2158848"/>
                      <a:pt x="170419" y="2145617"/>
                      <a:pt x="175551" y="2132162"/>
                    </a:cubicBezTo>
                    <a:cubicBezTo>
                      <a:pt x="180255" y="2117362"/>
                      <a:pt x="185173" y="2102337"/>
                      <a:pt x="189877" y="2087537"/>
                    </a:cubicBezTo>
                    <a:cubicBezTo>
                      <a:pt x="194368" y="2071615"/>
                      <a:pt x="198644" y="2055918"/>
                      <a:pt x="203134" y="2039996"/>
                    </a:cubicBezTo>
                    <a:cubicBezTo>
                      <a:pt x="206769" y="2022953"/>
                      <a:pt x="210191" y="2005686"/>
                      <a:pt x="213826" y="1988643"/>
                    </a:cubicBezTo>
                    <a:cubicBezTo>
                      <a:pt x="216605" y="1971152"/>
                      <a:pt x="219171" y="1953884"/>
                      <a:pt x="221951" y="1936393"/>
                    </a:cubicBezTo>
                    <a:cubicBezTo>
                      <a:pt x="224517" y="1918229"/>
                      <a:pt x="227297" y="1899840"/>
                      <a:pt x="229863" y="1881676"/>
                    </a:cubicBezTo>
                    <a:cubicBezTo>
                      <a:pt x="231573" y="1863288"/>
                      <a:pt x="233498" y="1844675"/>
                      <a:pt x="235208" y="1826286"/>
                    </a:cubicBezTo>
                    <a:cubicBezTo>
                      <a:pt x="236705" y="1807001"/>
                      <a:pt x="238202" y="1787940"/>
                      <a:pt x="239699" y="1768654"/>
                    </a:cubicBezTo>
                    <a:lnTo>
                      <a:pt x="239699" y="1711919"/>
                    </a:lnTo>
                    <a:lnTo>
                      <a:pt x="239699" y="1655857"/>
                    </a:lnTo>
                    <a:cubicBezTo>
                      <a:pt x="238202" y="1637020"/>
                      <a:pt x="236705" y="1618407"/>
                      <a:pt x="235208" y="1599570"/>
                    </a:cubicBezTo>
                    <a:cubicBezTo>
                      <a:pt x="233070" y="1581630"/>
                      <a:pt x="231145" y="1563466"/>
                      <a:pt x="229007" y="1545526"/>
                    </a:cubicBezTo>
                    <a:cubicBezTo>
                      <a:pt x="226441" y="1528035"/>
                      <a:pt x="223662" y="1510319"/>
                      <a:pt x="221096" y="1492828"/>
                    </a:cubicBezTo>
                    <a:cubicBezTo>
                      <a:pt x="217247" y="1475785"/>
                      <a:pt x="213184" y="1458966"/>
                      <a:pt x="209335" y="1441923"/>
                    </a:cubicBezTo>
                    <a:cubicBezTo>
                      <a:pt x="203990" y="1426226"/>
                      <a:pt x="198644" y="1410304"/>
                      <a:pt x="193298" y="1394607"/>
                    </a:cubicBezTo>
                    <a:cubicBezTo>
                      <a:pt x="187311" y="1379582"/>
                      <a:pt x="181538" y="1364781"/>
                      <a:pt x="175551" y="1349757"/>
                    </a:cubicBezTo>
                    <a:cubicBezTo>
                      <a:pt x="168495" y="1336302"/>
                      <a:pt x="161225" y="1323071"/>
                      <a:pt x="154168" y="1309616"/>
                    </a:cubicBezTo>
                    <a:cubicBezTo>
                      <a:pt x="146257" y="1297731"/>
                      <a:pt x="138131" y="1286070"/>
                      <a:pt x="130220" y="1274185"/>
                    </a:cubicBezTo>
                    <a:cubicBezTo>
                      <a:pt x="100105" y="1196223"/>
                      <a:pt x="62986" y="1132194"/>
                      <a:pt x="53457" y="1033789"/>
                    </a:cubicBezTo>
                    <a:cubicBezTo>
                      <a:pt x="48397" y="992826"/>
                      <a:pt x="45795" y="992303"/>
                      <a:pt x="41055" y="971672"/>
                    </a:cubicBezTo>
                    <a:cubicBezTo>
                      <a:pt x="35709" y="951041"/>
                      <a:pt x="30364" y="930635"/>
                      <a:pt x="25018" y="910004"/>
                    </a:cubicBezTo>
                    <a:cubicBezTo>
                      <a:pt x="20528" y="887803"/>
                      <a:pt x="16037" y="865378"/>
                      <a:pt x="11547" y="843178"/>
                    </a:cubicBezTo>
                    <a:cubicBezTo>
                      <a:pt x="9409" y="820528"/>
                      <a:pt x="7484" y="797655"/>
                      <a:pt x="5346" y="775006"/>
                    </a:cubicBezTo>
                    <a:cubicBezTo>
                      <a:pt x="3635" y="751235"/>
                      <a:pt x="1711" y="727465"/>
                      <a:pt x="0" y="703694"/>
                    </a:cubicBezTo>
                    <a:lnTo>
                      <a:pt x="0" y="630813"/>
                    </a:lnTo>
                    <a:cubicBezTo>
                      <a:pt x="1283" y="606370"/>
                      <a:pt x="2352" y="581703"/>
                      <a:pt x="3635" y="557260"/>
                    </a:cubicBezTo>
                    <a:cubicBezTo>
                      <a:pt x="6201" y="533041"/>
                      <a:pt x="8981" y="508598"/>
                      <a:pt x="11547" y="484379"/>
                    </a:cubicBezTo>
                    <a:cubicBezTo>
                      <a:pt x="15396" y="460160"/>
                      <a:pt x="19458" y="435941"/>
                      <a:pt x="23307" y="411722"/>
                    </a:cubicBezTo>
                    <a:cubicBezTo>
                      <a:pt x="27370" y="388400"/>
                      <a:pt x="31647" y="364854"/>
                      <a:pt x="35709" y="341532"/>
                    </a:cubicBezTo>
                    <a:cubicBezTo>
                      <a:pt x="41696" y="318883"/>
                      <a:pt x="47470" y="296009"/>
                      <a:pt x="53457" y="273360"/>
                    </a:cubicBezTo>
                    <a:cubicBezTo>
                      <a:pt x="60513" y="252056"/>
                      <a:pt x="67783" y="230528"/>
                      <a:pt x="74839" y="209225"/>
                    </a:cubicBezTo>
                    <a:cubicBezTo>
                      <a:pt x="82323" y="189042"/>
                      <a:pt x="89593" y="168636"/>
                      <a:pt x="97077" y="148453"/>
                    </a:cubicBezTo>
                    <a:cubicBezTo>
                      <a:pt x="105630" y="130065"/>
                      <a:pt x="114397" y="111901"/>
                      <a:pt x="122950" y="93512"/>
                    </a:cubicBezTo>
                    <a:lnTo>
                      <a:pt x="150533" y="43504"/>
                    </a:lnTo>
                    <a:lnTo>
                      <a:pt x="183676" y="0"/>
                    </a:lnTo>
                    <a:close/>
                  </a:path>
                </a:pathLst>
              </a:custGeom>
              <a:solidFill>
                <a:srgbClr val="00BFF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Unicode MS"/>
                  <a:cs typeface="+mn-cs"/>
                </a:endParaRPr>
              </a:p>
            </p:txBody>
          </p:sp>
          <p:grpSp>
            <p:nvGrpSpPr>
              <p:cNvPr id="143" name="그룹 96">
                <a:extLst>
                  <a:ext uri="{FF2B5EF4-FFF2-40B4-BE49-F238E27FC236}">
                    <a16:creationId xmlns:a16="http://schemas.microsoft.com/office/drawing/2014/main" id="{61461FD1-332D-449C-B5AA-CBD04967653C}"/>
                  </a:ext>
                </a:extLst>
              </p:cNvPr>
              <p:cNvGrpSpPr/>
              <p:nvPr/>
            </p:nvGrpSpPr>
            <p:grpSpPr>
              <a:xfrm>
                <a:off x="6451387" y="2774470"/>
                <a:ext cx="438446" cy="438446"/>
                <a:chOff x="2460435" y="1380960"/>
                <a:chExt cx="914400" cy="914400"/>
              </a:xfrm>
              <a:solidFill>
                <a:srgbClr val="00BFF3"/>
              </a:solidFill>
            </p:grpSpPr>
            <p:sp>
              <p:nvSpPr>
                <p:cNvPr id="160" name="타원 97">
                  <a:extLst>
                    <a:ext uri="{FF2B5EF4-FFF2-40B4-BE49-F238E27FC236}">
                      <a16:creationId xmlns:a16="http://schemas.microsoft.com/office/drawing/2014/main" id="{73B199B9-B61B-42EB-ACD3-12A09379FA9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61" name="타원 98">
                  <a:extLst>
                    <a:ext uri="{FF2B5EF4-FFF2-40B4-BE49-F238E27FC236}">
                      <a16:creationId xmlns:a16="http://schemas.microsoft.com/office/drawing/2014/main" id="{A9526F68-5D52-47D8-AA5B-119FFE45E156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62" name="Block Arc 11">
                  <a:extLst>
                    <a:ext uri="{FF2B5EF4-FFF2-40B4-BE49-F238E27FC236}">
                      <a16:creationId xmlns:a16="http://schemas.microsoft.com/office/drawing/2014/main" id="{011234BD-D4DC-4E66-92E8-64742300E49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grpSp>
            <p:nvGrpSpPr>
              <p:cNvPr id="144" name="그룹 108">
                <a:extLst>
                  <a:ext uri="{FF2B5EF4-FFF2-40B4-BE49-F238E27FC236}">
                    <a16:creationId xmlns:a16="http://schemas.microsoft.com/office/drawing/2014/main" id="{19404D30-176B-40DF-87AE-BF5C5DB2AA33}"/>
                  </a:ext>
                </a:extLst>
              </p:cNvPr>
              <p:cNvGrpSpPr/>
              <p:nvPr/>
            </p:nvGrpSpPr>
            <p:grpSpPr>
              <a:xfrm>
                <a:off x="7127214" y="2935807"/>
                <a:ext cx="438446" cy="438446"/>
                <a:chOff x="2460435" y="1380960"/>
                <a:chExt cx="914400" cy="914400"/>
              </a:xfrm>
              <a:solidFill>
                <a:srgbClr val="00BFF3"/>
              </a:solidFill>
            </p:grpSpPr>
            <p:sp>
              <p:nvSpPr>
                <p:cNvPr id="157" name="타원 109">
                  <a:extLst>
                    <a:ext uri="{FF2B5EF4-FFF2-40B4-BE49-F238E27FC236}">
                      <a16:creationId xmlns:a16="http://schemas.microsoft.com/office/drawing/2014/main" id="{11EF1904-B68A-44C5-89F0-9924750E9852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58" name="타원 110">
                  <a:extLst>
                    <a:ext uri="{FF2B5EF4-FFF2-40B4-BE49-F238E27FC236}">
                      <a16:creationId xmlns:a16="http://schemas.microsoft.com/office/drawing/2014/main" id="{D8FBFAB7-77D3-4DBE-A533-4A1A20E603B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59" name="Block Arc 11">
                  <a:extLst>
                    <a:ext uri="{FF2B5EF4-FFF2-40B4-BE49-F238E27FC236}">
                      <a16:creationId xmlns:a16="http://schemas.microsoft.com/office/drawing/2014/main" id="{60B58C6D-EC93-4B50-9739-A2813C4FBF5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grpSp>
            <p:nvGrpSpPr>
              <p:cNvPr id="145" name="그룹 112">
                <a:extLst>
                  <a:ext uri="{FF2B5EF4-FFF2-40B4-BE49-F238E27FC236}">
                    <a16:creationId xmlns:a16="http://schemas.microsoft.com/office/drawing/2014/main" id="{BD73124B-C670-483D-B725-85DB9239AFFC}"/>
                  </a:ext>
                </a:extLst>
              </p:cNvPr>
              <p:cNvGrpSpPr/>
              <p:nvPr/>
            </p:nvGrpSpPr>
            <p:grpSpPr>
              <a:xfrm>
                <a:off x="6744184" y="3036519"/>
                <a:ext cx="438446" cy="438446"/>
                <a:chOff x="2460435" y="1380960"/>
                <a:chExt cx="914400" cy="914400"/>
              </a:xfrm>
              <a:solidFill>
                <a:srgbClr val="00BFF3"/>
              </a:solidFill>
            </p:grpSpPr>
            <p:sp>
              <p:nvSpPr>
                <p:cNvPr id="154" name="타원 113">
                  <a:extLst>
                    <a:ext uri="{FF2B5EF4-FFF2-40B4-BE49-F238E27FC236}">
                      <a16:creationId xmlns:a16="http://schemas.microsoft.com/office/drawing/2014/main" id="{7EA057D6-0D6E-4E86-A23C-E0C881034FF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55" name="타원 114">
                  <a:extLst>
                    <a:ext uri="{FF2B5EF4-FFF2-40B4-BE49-F238E27FC236}">
                      <a16:creationId xmlns:a16="http://schemas.microsoft.com/office/drawing/2014/main" id="{820EACA0-AC8C-412B-8D0A-C7DB65E78AD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56" name="Block Arc 11">
                  <a:extLst>
                    <a:ext uri="{FF2B5EF4-FFF2-40B4-BE49-F238E27FC236}">
                      <a16:creationId xmlns:a16="http://schemas.microsoft.com/office/drawing/2014/main" id="{9331636C-E6CB-4A6E-B323-61526B467F7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grpSp>
            <p:nvGrpSpPr>
              <p:cNvPr id="146" name="그룹 116">
                <a:extLst>
                  <a:ext uri="{FF2B5EF4-FFF2-40B4-BE49-F238E27FC236}">
                    <a16:creationId xmlns:a16="http://schemas.microsoft.com/office/drawing/2014/main" id="{6C41E3FE-BBE7-465C-A2EE-72AB658B2B4F}"/>
                  </a:ext>
                </a:extLst>
              </p:cNvPr>
              <p:cNvGrpSpPr/>
              <p:nvPr/>
            </p:nvGrpSpPr>
            <p:grpSpPr>
              <a:xfrm>
                <a:off x="7247814" y="3372938"/>
                <a:ext cx="438446" cy="438446"/>
                <a:chOff x="2460435" y="1380960"/>
                <a:chExt cx="914400" cy="914400"/>
              </a:xfrm>
              <a:solidFill>
                <a:srgbClr val="00BFF3"/>
              </a:solidFill>
            </p:grpSpPr>
            <p:sp>
              <p:nvSpPr>
                <p:cNvPr id="151" name="타원 117">
                  <a:extLst>
                    <a:ext uri="{FF2B5EF4-FFF2-40B4-BE49-F238E27FC236}">
                      <a16:creationId xmlns:a16="http://schemas.microsoft.com/office/drawing/2014/main" id="{EAEAC342-3830-441C-B9D3-D93C172D6D5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52" name="타원 118">
                  <a:extLst>
                    <a:ext uri="{FF2B5EF4-FFF2-40B4-BE49-F238E27FC236}">
                      <a16:creationId xmlns:a16="http://schemas.microsoft.com/office/drawing/2014/main" id="{3A053339-973B-4F6A-80F0-9A3250ACC7A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53" name="Block Arc 11">
                  <a:extLst>
                    <a:ext uri="{FF2B5EF4-FFF2-40B4-BE49-F238E27FC236}">
                      <a16:creationId xmlns:a16="http://schemas.microsoft.com/office/drawing/2014/main" id="{D7462396-B05E-4349-91DD-85BD001B5B0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grpSp>
            <p:nvGrpSpPr>
              <p:cNvPr id="147" name="그룹 120">
                <a:extLst>
                  <a:ext uri="{FF2B5EF4-FFF2-40B4-BE49-F238E27FC236}">
                    <a16:creationId xmlns:a16="http://schemas.microsoft.com/office/drawing/2014/main" id="{9AFE6237-6C2A-4745-984C-DF1CCEE9D809}"/>
                  </a:ext>
                </a:extLst>
              </p:cNvPr>
              <p:cNvGrpSpPr/>
              <p:nvPr/>
            </p:nvGrpSpPr>
            <p:grpSpPr>
              <a:xfrm>
                <a:off x="6282410" y="3345315"/>
                <a:ext cx="438446" cy="438446"/>
                <a:chOff x="2460435" y="1380960"/>
                <a:chExt cx="914400" cy="914400"/>
              </a:xfrm>
              <a:solidFill>
                <a:srgbClr val="00BFF3"/>
              </a:solidFill>
            </p:grpSpPr>
            <p:sp>
              <p:nvSpPr>
                <p:cNvPr id="148" name="타원 121">
                  <a:extLst>
                    <a:ext uri="{FF2B5EF4-FFF2-40B4-BE49-F238E27FC236}">
                      <a16:creationId xmlns:a16="http://schemas.microsoft.com/office/drawing/2014/main" id="{EC739E92-9143-48B2-937F-943DCC465B69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49" name="타원 122">
                  <a:extLst>
                    <a:ext uri="{FF2B5EF4-FFF2-40B4-BE49-F238E27FC236}">
                      <a16:creationId xmlns:a16="http://schemas.microsoft.com/office/drawing/2014/main" id="{3163C4C8-CF8B-42EE-AEDC-7A17B696849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50" name="Block Arc 11">
                  <a:extLst>
                    <a:ext uri="{FF2B5EF4-FFF2-40B4-BE49-F238E27FC236}">
                      <a16:creationId xmlns:a16="http://schemas.microsoft.com/office/drawing/2014/main" id="{9E7CFD9B-38B7-4E3F-8E54-079F713B88C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</p:grpSp>
        <p:grpSp>
          <p:nvGrpSpPr>
            <p:cNvPr id="169" name="그룹 52">
              <a:extLst>
                <a:ext uri="{FF2B5EF4-FFF2-40B4-BE49-F238E27FC236}">
                  <a16:creationId xmlns:a16="http://schemas.microsoft.com/office/drawing/2014/main" id="{75A19577-453E-4C87-821B-88C0B7AEE3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84120" y="3187647"/>
              <a:ext cx="1087246" cy="936000"/>
              <a:chOff x="7521194" y="5284915"/>
              <a:chExt cx="1137987" cy="979683"/>
            </a:xfrm>
          </p:grpSpPr>
          <p:grpSp>
            <p:nvGrpSpPr>
              <p:cNvPr id="170" name="Group 7">
                <a:extLst>
                  <a:ext uri="{FF2B5EF4-FFF2-40B4-BE49-F238E27FC236}">
                    <a16:creationId xmlns:a16="http://schemas.microsoft.com/office/drawing/2014/main" id="{74B66A85-7CAB-4F25-BC4B-4E8A2DFF708B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172" name="Trapezoid 1">
                  <a:extLst>
                    <a:ext uri="{FF2B5EF4-FFF2-40B4-BE49-F238E27FC236}">
                      <a16:creationId xmlns:a16="http://schemas.microsoft.com/office/drawing/2014/main" id="{2C96501F-4EA3-492A-BFC7-C87CE2871A65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rgbClr val="00BFF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73" name="Trapezoid 6">
                  <a:extLst>
                    <a:ext uri="{FF2B5EF4-FFF2-40B4-BE49-F238E27FC236}">
                      <a16:creationId xmlns:a16="http://schemas.microsoft.com/office/drawing/2014/main" id="{677D9FFD-3CB5-4F0B-9D59-722ACDD9B28B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rgbClr val="00BFF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74" name="Oval 5">
                  <a:extLst>
                    <a:ext uri="{FF2B5EF4-FFF2-40B4-BE49-F238E27FC236}">
                      <a16:creationId xmlns:a16="http://schemas.microsoft.com/office/drawing/2014/main" id="{4434A41D-4B02-4620-B0FC-087C461DC7A4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00BFF3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sp>
            <p:nvSpPr>
              <p:cNvPr id="171" name="Chord 23">
                <a:extLst>
                  <a:ext uri="{FF2B5EF4-FFF2-40B4-BE49-F238E27FC236}">
                    <a16:creationId xmlns:a16="http://schemas.microsoft.com/office/drawing/2014/main" id="{5D00236D-5ABC-4505-A9AB-84CBB2B7858E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D10D4B-54A7-4F3D-A376-5A55312DDC92}"/>
              </a:ext>
            </a:extLst>
          </p:cNvPr>
          <p:cNvGrpSpPr/>
          <p:nvPr/>
        </p:nvGrpSpPr>
        <p:grpSpPr>
          <a:xfrm>
            <a:off x="3612912" y="1755291"/>
            <a:ext cx="540000" cy="900000"/>
            <a:chOff x="3059906" y="1902808"/>
            <a:chExt cx="836344" cy="1190678"/>
          </a:xfrm>
        </p:grpSpPr>
        <p:grpSp>
          <p:nvGrpSpPr>
            <p:cNvPr id="163" name="그룹 28">
              <a:extLst>
                <a:ext uri="{FF2B5EF4-FFF2-40B4-BE49-F238E27FC236}">
                  <a16:creationId xmlns:a16="http://schemas.microsoft.com/office/drawing/2014/main" id="{102E1F58-F871-4723-AF96-BEDBAB35BB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59906" y="2373486"/>
              <a:ext cx="836344" cy="720000"/>
              <a:chOff x="7521194" y="5284915"/>
              <a:chExt cx="1137987" cy="979683"/>
            </a:xfrm>
          </p:grpSpPr>
          <p:grpSp>
            <p:nvGrpSpPr>
              <p:cNvPr id="164" name="Group 7">
                <a:extLst>
                  <a:ext uri="{FF2B5EF4-FFF2-40B4-BE49-F238E27FC236}">
                    <a16:creationId xmlns:a16="http://schemas.microsoft.com/office/drawing/2014/main" id="{D97E0ED0-8FC9-42FF-A061-3F6456E56973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166" name="Trapezoid 1">
                  <a:extLst>
                    <a:ext uri="{FF2B5EF4-FFF2-40B4-BE49-F238E27FC236}">
                      <a16:creationId xmlns:a16="http://schemas.microsoft.com/office/drawing/2014/main" id="{22317EF5-4A47-46D2-B663-A2D6947631F9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rgbClr val="00BFF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67" name="Trapezoid 6">
                  <a:extLst>
                    <a:ext uri="{FF2B5EF4-FFF2-40B4-BE49-F238E27FC236}">
                      <a16:creationId xmlns:a16="http://schemas.microsoft.com/office/drawing/2014/main" id="{7D2D1B3A-82AA-4206-A557-D5E6431AAD79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rgbClr val="00BFF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  <p:sp>
              <p:nvSpPr>
                <p:cNvPr id="168" name="Oval 5">
                  <a:extLst>
                    <a:ext uri="{FF2B5EF4-FFF2-40B4-BE49-F238E27FC236}">
                      <a16:creationId xmlns:a16="http://schemas.microsoft.com/office/drawing/2014/main" id="{DDC08220-6556-4560-BA08-A98DC314B608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00BFF3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+mn-cs"/>
                  </a:endParaRPr>
                </a:p>
              </p:txBody>
            </p:sp>
          </p:grpSp>
          <p:sp>
            <p:nvSpPr>
              <p:cNvPr id="165" name="Chord 23">
                <a:extLst>
                  <a:ext uri="{FF2B5EF4-FFF2-40B4-BE49-F238E27FC236}">
                    <a16:creationId xmlns:a16="http://schemas.microsoft.com/office/drawing/2014/main" id="{B45030E9-221E-4263-8E53-805587F78A86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75" name="그룹 135">
              <a:extLst>
                <a:ext uri="{FF2B5EF4-FFF2-40B4-BE49-F238E27FC236}">
                  <a16:creationId xmlns:a16="http://schemas.microsoft.com/office/drawing/2014/main" id="{7661AD60-9D7F-4795-BF41-1182B38E0E1D}"/>
                </a:ext>
              </a:extLst>
            </p:cNvPr>
            <p:cNvGrpSpPr/>
            <p:nvPr/>
          </p:nvGrpSpPr>
          <p:grpSpPr>
            <a:xfrm>
              <a:off x="3331526" y="1902808"/>
              <a:ext cx="293525" cy="293525"/>
              <a:chOff x="2460435" y="1380960"/>
              <a:chExt cx="914400" cy="914400"/>
            </a:xfrm>
            <a:solidFill>
              <a:srgbClr val="00BFF3"/>
            </a:solidFill>
          </p:grpSpPr>
          <p:sp>
            <p:nvSpPr>
              <p:cNvPr id="176" name="타원 136">
                <a:extLst>
                  <a:ext uri="{FF2B5EF4-FFF2-40B4-BE49-F238E27FC236}">
                    <a16:creationId xmlns:a16="http://schemas.microsoft.com/office/drawing/2014/main" id="{8B631D91-3C0C-4563-B61B-E811205AEF8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rgbClr val="00BF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77" name="타원 137">
                <a:extLst>
                  <a:ext uri="{FF2B5EF4-FFF2-40B4-BE49-F238E27FC236}">
                    <a16:creationId xmlns:a16="http://schemas.microsoft.com/office/drawing/2014/main" id="{5EFFA385-4AB0-4D54-BE48-0891BB5CC613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rgbClr val="00BFF3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78" name="Block Arc 11">
                <a:extLst>
                  <a:ext uri="{FF2B5EF4-FFF2-40B4-BE49-F238E27FC236}">
                    <a16:creationId xmlns:a16="http://schemas.microsoft.com/office/drawing/2014/main" id="{13E31C9F-421B-47A3-9D18-5417457EF9E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9119C0D-26F8-41CE-8A45-2EE89027672F}"/>
              </a:ext>
            </a:extLst>
          </p:cNvPr>
          <p:cNvCxnSpPr/>
          <p:nvPr/>
        </p:nvCxnSpPr>
        <p:spPr>
          <a:xfrm>
            <a:off x="4129470" y="2454354"/>
            <a:ext cx="73303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20B77B9-8B34-4678-A4C5-B890D98A72C2}"/>
              </a:ext>
            </a:extLst>
          </p:cNvPr>
          <p:cNvGrpSpPr/>
          <p:nvPr/>
        </p:nvGrpSpPr>
        <p:grpSpPr>
          <a:xfrm>
            <a:off x="2378262" y="3192682"/>
            <a:ext cx="932251" cy="1061557"/>
            <a:chOff x="2388744" y="3238070"/>
            <a:chExt cx="932251" cy="106155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A0FD49B5-B0DE-4F24-8E7D-A3B9BE4F2C11}"/>
                </a:ext>
              </a:extLst>
            </p:cNvPr>
            <p:cNvGrpSpPr/>
            <p:nvPr/>
          </p:nvGrpSpPr>
          <p:grpSpPr>
            <a:xfrm>
              <a:off x="2627784" y="3238070"/>
              <a:ext cx="376043" cy="685164"/>
              <a:chOff x="5080444" y="4083918"/>
              <a:chExt cx="376043" cy="685164"/>
            </a:xfrm>
          </p:grpSpPr>
          <p:pic>
            <p:nvPicPr>
              <p:cNvPr id="58" name="Graphic 57" descr="Document with solid fill">
                <a:extLst>
                  <a:ext uri="{FF2B5EF4-FFF2-40B4-BE49-F238E27FC236}">
                    <a16:creationId xmlns:a16="http://schemas.microsoft.com/office/drawing/2014/main" id="{53877A8C-5493-468D-9C26-9B3915E1A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096487" y="4409082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86" name="Graphic 185" descr="Upward trend with solid fill">
                <a:extLst>
                  <a:ext uri="{FF2B5EF4-FFF2-40B4-BE49-F238E27FC236}">
                    <a16:creationId xmlns:a16="http://schemas.microsoft.com/office/drawing/2014/main" id="{FDF79E51-564C-4B08-A860-3E4FDBF35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080444" y="4083918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2BA537E4-1565-4C08-90D4-6A36B638E5A4}"/>
                </a:ext>
              </a:extLst>
            </p:cNvPr>
            <p:cNvSpPr txBox="1"/>
            <p:nvPr/>
          </p:nvSpPr>
          <p:spPr>
            <a:xfrm>
              <a:off x="2388744" y="3868740"/>
              <a:ext cx="9322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Roboto" panose="02000000000000000000" pitchFamily="2" charset="0"/>
                  <a:ea typeface="Roboto" panose="02000000000000000000" pitchFamily="2" charset="0"/>
                </a:rPr>
                <a:t>Saham &amp; </a:t>
              </a:r>
              <a:r>
                <a:rPr lang="en-GB" sz="1100" dirty="0" err="1">
                  <a:latin typeface="Roboto" panose="02000000000000000000" pitchFamily="2" charset="0"/>
                  <a:ea typeface="Roboto" panose="02000000000000000000" pitchFamily="2" charset="0"/>
                </a:rPr>
                <a:t>Obligasi</a:t>
              </a:r>
              <a:endParaRPr lang="en-ID"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BB5788E-FECB-48CA-A33B-82C94B391165}"/>
              </a:ext>
            </a:extLst>
          </p:cNvPr>
          <p:cNvGrpSpPr/>
          <p:nvPr/>
        </p:nvGrpSpPr>
        <p:grpSpPr>
          <a:xfrm>
            <a:off x="3049350" y="4254554"/>
            <a:ext cx="932251" cy="715749"/>
            <a:chOff x="3003827" y="4299942"/>
            <a:chExt cx="932251" cy="715749"/>
          </a:xfrm>
        </p:grpSpPr>
        <p:pic>
          <p:nvPicPr>
            <p:cNvPr id="54" name="Graphic 53" descr="Coins with solid fill">
              <a:extLst>
                <a:ext uri="{FF2B5EF4-FFF2-40B4-BE49-F238E27FC236}">
                  <a16:creationId xmlns:a16="http://schemas.microsoft.com/office/drawing/2014/main" id="{5488470A-C815-4DB3-BE84-437825E2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28848" y="4299942"/>
              <a:ext cx="540000" cy="540000"/>
            </a:xfrm>
            <a:prstGeom prst="rect">
              <a:avLst/>
            </a:prstGeom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219FFD8-C087-479D-BB32-D744783C95A4}"/>
                </a:ext>
              </a:extLst>
            </p:cNvPr>
            <p:cNvSpPr txBox="1"/>
            <p:nvPr/>
          </p:nvSpPr>
          <p:spPr>
            <a:xfrm>
              <a:off x="3003827" y="4754081"/>
              <a:ext cx="9322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Roboto" panose="02000000000000000000" pitchFamily="2" charset="0"/>
                  <a:ea typeface="Roboto" panose="02000000000000000000" pitchFamily="2" charset="0"/>
                </a:rPr>
                <a:t>Forex</a:t>
              </a:r>
              <a:endParaRPr lang="en-ID"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C59B1B6-88CC-4541-BDEE-9A7E04832E79}"/>
              </a:ext>
            </a:extLst>
          </p:cNvPr>
          <p:cNvGrpSpPr/>
          <p:nvPr/>
        </p:nvGrpSpPr>
        <p:grpSpPr>
          <a:xfrm>
            <a:off x="3788288" y="3297335"/>
            <a:ext cx="932251" cy="877697"/>
            <a:chOff x="3798770" y="3342723"/>
            <a:chExt cx="932251" cy="877697"/>
          </a:xfrm>
        </p:grpSpPr>
        <p:pic>
          <p:nvPicPr>
            <p:cNvPr id="56" name="Graphic 55" descr="Diamond with solid fill">
              <a:extLst>
                <a:ext uri="{FF2B5EF4-FFF2-40B4-BE49-F238E27FC236}">
                  <a16:creationId xmlns:a16="http://schemas.microsoft.com/office/drawing/2014/main" id="{5ED00937-F4E3-464F-93B7-B7DE3046D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993869" y="3342723"/>
              <a:ext cx="540000" cy="540000"/>
            </a:xfrm>
            <a:prstGeom prst="rect">
              <a:avLst/>
            </a:prstGeom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3E70723-89EA-4946-9C1E-F9726C6465E7}"/>
                </a:ext>
              </a:extLst>
            </p:cNvPr>
            <p:cNvSpPr txBox="1"/>
            <p:nvPr/>
          </p:nvSpPr>
          <p:spPr>
            <a:xfrm>
              <a:off x="3798770" y="3789533"/>
              <a:ext cx="9322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err="1">
                  <a:latin typeface="Roboto" panose="02000000000000000000" pitchFamily="2" charset="0"/>
                  <a:ea typeface="Roboto" panose="02000000000000000000" pitchFamily="2" charset="0"/>
                </a:rPr>
                <a:t>Logam</a:t>
              </a:r>
              <a:r>
                <a:rPr lang="en-GB" sz="11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1100" dirty="0" err="1">
                  <a:latin typeface="Roboto" panose="02000000000000000000" pitchFamily="2" charset="0"/>
                  <a:ea typeface="Roboto" panose="02000000000000000000" pitchFamily="2" charset="0"/>
                </a:rPr>
                <a:t>Mulia</a:t>
              </a:r>
              <a:endParaRPr lang="en-ID"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13F5385-C1AF-4E56-92C9-593D3E7BB092}"/>
              </a:ext>
            </a:extLst>
          </p:cNvPr>
          <p:cNvGrpSpPr/>
          <p:nvPr/>
        </p:nvGrpSpPr>
        <p:grpSpPr>
          <a:xfrm>
            <a:off x="4522905" y="4222931"/>
            <a:ext cx="932251" cy="747259"/>
            <a:chOff x="4533387" y="4268319"/>
            <a:chExt cx="932251" cy="747259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DD43353-957E-45F4-AE35-9C51A7F984B9}"/>
                </a:ext>
              </a:extLst>
            </p:cNvPr>
            <p:cNvGrpSpPr/>
            <p:nvPr/>
          </p:nvGrpSpPr>
          <p:grpSpPr>
            <a:xfrm>
              <a:off x="4813699" y="4268319"/>
              <a:ext cx="373185" cy="614136"/>
              <a:chOff x="345627" y="1492121"/>
              <a:chExt cx="373185" cy="614136"/>
            </a:xfrm>
          </p:grpSpPr>
          <p:pic>
            <p:nvPicPr>
              <p:cNvPr id="52" name="Graphic 51" descr="Car with solid fill">
                <a:extLst>
                  <a:ext uri="{FF2B5EF4-FFF2-40B4-BE49-F238E27FC236}">
                    <a16:creationId xmlns:a16="http://schemas.microsoft.com/office/drawing/2014/main" id="{DD6D9CD8-EDFA-4E11-B148-128945DF7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358812" y="1746257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82" name="Graphic 181" descr="House with solid fill">
                <a:extLst>
                  <a:ext uri="{FF2B5EF4-FFF2-40B4-BE49-F238E27FC236}">
                    <a16:creationId xmlns:a16="http://schemas.microsoft.com/office/drawing/2014/main" id="{A6D5975A-6C3D-44EC-9E38-C0188E803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45627" y="1492121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7A7E6D7-B75F-4FA4-9D74-5DC6597EC417}"/>
                </a:ext>
              </a:extLst>
            </p:cNvPr>
            <p:cNvSpPr txBox="1"/>
            <p:nvPr/>
          </p:nvSpPr>
          <p:spPr>
            <a:xfrm>
              <a:off x="4533387" y="4753968"/>
              <a:ext cx="9322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err="1">
                  <a:latin typeface="Roboto" panose="02000000000000000000" pitchFamily="2" charset="0"/>
                  <a:ea typeface="Roboto" panose="02000000000000000000" pitchFamily="2" charset="0"/>
                </a:rPr>
                <a:t>Properti</a:t>
              </a:r>
              <a:endParaRPr lang="en-ID"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970BC77-834A-4E55-8730-791FB2B26B83}"/>
              </a:ext>
            </a:extLst>
          </p:cNvPr>
          <p:cNvGrpSpPr/>
          <p:nvPr/>
        </p:nvGrpSpPr>
        <p:grpSpPr>
          <a:xfrm>
            <a:off x="5160612" y="3325763"/>
            <a:ext cx="932251" cy="689542"/>
            <a:chOff x="5171094" y="3371151"/>
            <a:chExt cx="932251" cy="689542"/>
          </a:xfrm>
        </p:grpSpPr>
        <p:pic>
          <p:nvPicPr>
            <p:cNvPr id="180" name="Graphic 179" descr="Graduation cap with solid fill">
              <a:extLst>
                <a:ext uri="{FF2B5EF4-FFF2-40B4-BE49-F238E27FC236}">
                  <a16:creationId xmlns:a16="http://schemas.microsoft.com/office/drawing/2014/main" id="{3FD7B4C7-2D3B-4164-AD39-753EBD495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357096" y="3371151"/>
              <a:ext cx="540000" cy="540000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A874CBD6-1D5F-44A0-9FB2-1CD48C520570}"/>
                </a:ext>
              </a:extLst>
            </p:cNvPr>
            <p:cNvSpPr txBox="1"/>
            <p:nvPr/>
          </p:nvSpPr>
          <p:spPr>
            <a:xfrm>
              <a:off x="5171094" y="3799083"/>
              <a:ext cx="9322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Roboto" panose="02000000000000000000" pitchFamily="2" charset="0"/>
                  <a:ea typeface="Roboto" panose="02000000000000000000" pitchFamily="2" charset="0"/>
                </a:rPr>
                <a:t>Pendidikan</a:t>
              </a:r>
              <a:endParaRPr lang="en-ID"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E5EBF13-E4F6-4B47-8626-FB53D86ECB86}"/>
              </a:ext>
            </a:extLst>
          </p:cNvPr>
          <p:cNvGrpSpPr/>
          <p:nvPr/>
        </p:nvGrpSpPr>
        <p:grpSpPr>
          <a:xfrm>
            <a:off x="5904613" y="4256722"/>
            <a:ext cx="932251" cy="697066"/>
            <a:chOff x="5915095" y="4302110"/>
            <a:chExt cx="932251" cy="697066"/>
          </a:xfrm>
        </p:grpSpPr>
        <p:pic>
          <p:nvPicPr>
            <p:cNvPr id="50" name="Graphic 49" descr="Briefcase with solid fill">
              <a:extLst>
                <a:ext uri="{FF2B5EF4-FFF2-40B4-BE49-F238E27FC236}">
                  <a16:creationId xmlns:a16="http://schemas.microsoft.com/office/drawing/2014/main" id="{FD7FC051-1522-4127-9C0F-BEF63315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097360" y="4302110"/>
              <a:ext cx="540000" cy="540000"/>
            </a:xfrm>
            <a:prstGeom prst="rect">
              <a:avLst/>
            </a:prstGeom>
          </p:spPr>
        </p:pic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385C7168-DC32-4ED1-B58E-3F5F1FE95B87}"/>
                </a:ext>
              </a:extLst>
            </p:cNvPr>
            <p:cNvSpPr txBox="1"/>
            <p:nvPr/>
          </p:nvSpPr>
          <p:spPr>
            <a:xfrm>
              <a:off x="5915095" y="4737566"/>
              <a:ext cx="9322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err="1">
                  <a:latin typeface="Roboto" panose="02000000000000000000" pitchFamily="2" charset="0"/>
                  <a:ea typeface="Roboto" panose="02000000000000000000" pitchFamily="2" charset="0"/>
                </a:rPr>
                <a:t>Bisnis</a:t>
              </a:r>
              <a:endParaRPr lang="en-ID"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85F88AAD-122E-4341-8E7D-3274707767B2}"/>
              </a:ext>
            </a:extLst>
          </p:cNvPr>
          <p:cNvCxnSpPr>
            <a:endCxn id="186" idx="0"/>
          </p:cNvCxnSpPr>
          <p:nvPr/>
        </p:nvCxnSpPr>
        <p:spPr>
          <a:xfrm rot="10800000" flipV="1">
            <a:off x="2797302" y="2754750"/>
            <a:ext cx="1641638" cy="437931"/>
          </a:xfrm>
          <a:prstGeom prst="bentConnector2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A6344B67-4357-4EAD-B03C-266E13832839}"/>
              </a:ext>
            </a:extLst>
          </p:cNvPr>
          <p:cNvCxnSpPr>
            <a:endCxn id="50" idx="0"/>
          </p:cNvCxnSpPr>
          <p:nvPr/>
        </p:nvCxnSpPr>
        <p:spPr>
          <a:xfrm>
            <a:off x="4438940" y="2754750"/>
            <a:ext cx="1917938" cy="1501972"/>
          </a:xfrm>
          <a:prstGeom prst="bentConnector2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C18FB805-80C6-47BB-A6BA-4A367EE1C612}"/>
              </a:ext>
            </a:extLst>
          </p:cNvPr>
          <p:cNvCxnSpPr>
            <a:endCxn id="180" idx="0"/>
          </p:cNvCxnSpPr>
          <p:nvPr/>
        </p:nvCxnSpPr>
        <p:spPr>
          <a:xfrm>
            <a:off x="4561516" y="2754750"/>
            <a:ext cx="1055098" cy="571013"/>
          </a:xfrm>
          <a:prstGeom prst="bentConnector2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E74AFA9-B7CF-4670-A7B5-CD7D14A6B434}"/>
              </a:ext>
            </a:extLst>
          </p:cNvPr>
          <p:cNvCxnSpPr>
            <a:cxnSpLocks/>
          </p:cNvCxnSpPr>
          <p:nvPr/>
        </p:nvCxnSpPr>
        <p:spPr>
          <a:xfrm flipV="1">
            <a:off x="4994343" y="2754750"/>
            <a:ext cx="0" cy="1462438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3EE7002A-E1A8-4036-B2AA-BCDF56397991}"/>
              </a:ext>
            </a:extLst>
          </p:cNvPr>
          <p:cNvCxnSpPr>
            <a:cxnSpLocks/>
          </p:cNvCxnSpPr>
          <p:nvPr/>
        </p:nvCxnSpPr>
        <p:spPr>
          <a:xfrm flipV="1">
            <a:off x="4253387" y="2742386"/>
            <a:ext cx="0" cy="503044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03791CD-8883-4BA6-91F5-A8D1B0D08660}"/>
              </a:ext>
            </a:extLst>
          </p:cNvPr>
          <p:cNvCxnSpPr>
            <a:stCxn id="54" idx="0"/>
          </p:cNvCxnSpPr>
          <p:nvPr/>
        </p:nvCxnSpPr>
        <p:spPr>
          <a:xfrm flipV="1">
            <a:off x="3544371" y="2742386"/>
            <a:ext cx="0" cy="1512168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E83F3185-526F-47C6-B982-E4E001A5E785}"/>
              </a:ext>
            </a:extLst>
          </p:cNvPr>
          <p:cNvSpPr txBox="1"/>
          <p:nvPr/>
        </p:nvSpPr>
        <p:spPr>
          <a:xfrm>
            <a:off x="-318114" y="1807998"/>
            <a:ext cx="174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latin typeface="Roboto" panose="02000000000000000000" pitchFamily="2" charset="0"/>
                <a:ea typeface="Roboto" panose="02000000000000000000" pitchFamily="2" charset="0"/>
              </a:rPr>
              <a:t>Investasi</a:t>
            </a:r>
            <a:endParaRPr lang="en-ID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7" grpId="0"/>
      <p:bldP spid="87" grpId="0"/>
      <p:bldP spid="88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49;p17">
            <a:extLst>
              <a:ext uri="{FF2B5EF4-FFF2-40B4-BE49-F238E27FC236}">
                <a16:creationId xmlns:a16="http://schemas.microsoft.com/office/drawing/2014/main" id="{94FBB51B-9C30-42BE-8462-AD56FCF7E0D2}"/>
              </a:ext>
            </a:extLst>
          </p:cNvPr>
          <p:cNvSpPr txBox="1">
            <a:spLocks/>
          </p:cNvSpPr>
          <p:nvPr/>
        </p:nvSpPr>
        <p:spPr>
          <a:xfrm>
            <a:off x="575556" y="1246582"/>
            <a:ext cx="7992888" cy="204524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just">
              <a:spcAft>
                <a:spcPts val="1000"/>
              </a:spcAft>
              <a:buClr>
                <a:srgbClr val="C7D3E6"/>
              </a:buClr>
              <a:buFont typeface="Roboto Condensed Light"/>
              <a:buNone/>
              <a:defRPr/>
            </a:pP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Laporan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keuangan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adalah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alat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yang sangat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penting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untuk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melihat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dan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menganalisis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kinerja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keuangan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suatu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entitas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..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Laporan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keuangan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memberikan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gambaran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menyeluruh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tentang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kinerja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keuangan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suatu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perusahaan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atau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organisasi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dan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digunakan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oleh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berbagai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pihak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,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termasuk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manajemen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, investor,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kreditur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, 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dan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pihak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berkepentingan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lainnya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,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untuk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mengambil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keputusan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atau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menilai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kesehatan</a:t>
            </a:r>
            <a:r>
              <a:rPr lang="en-ID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b="1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fi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nansial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entitas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tersebut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.</a:t>
            </a:r>
            <a:endParaRPr lang="en-ID" sz="2000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F9F02A-DEC5-4E41-B703-D0ADA77AAA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Graphic 3" descr="Books with solid fill">
            <a:extLst>
              <a:ext uri="{FF2B5EF4-FFF2-40B4-BE49-F238E27FC236}">
                <a16:creationId xmlns:a16="http://schemas.microsoft.com/office/drawing/2014/main" id="{569C71D6-7A6C-4A40-BB90-A67EE630A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4599" y="95700"/>
            <a:ext cx="956938" cy="930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C200F-18D9-40ED-8283-C17CD23B507A}"/>
              </a:ext>
            </a:extLst>
          </p:cNvPr>
          <p:cNvSpPr txBox="1"/>
          <p:nvPr/>
        </p:nvSpPr>
        <p:spPr>
          <a:xfrm>
            <a:off x="3262807" y="297204"/>
            <a:ext cx="3249284" cy="50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Laporan</a:t>
            </a:r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Keuangan</a:t>
            </a:r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Financial Statements</a:t>
            </a:r>
            <a:endParaRPr kumimoji="0" lang="x-none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6" name="Graphic 5" descr="Closed book with solid fill">
            <a:extLst>
              <a:ext uri="{FF2B5EF4-FFF2-40B4-BE49-F238E27FC236}">
                <a16:creationId xmlns:a16="http://schemas.microsoft.com/office/drawing/2014/main" id="{74755341-7003-43EB-B6BA-C526A4677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9371" y="1526891"/>
            <a:ext cx="897129" cy="87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941A2-F985-4187-9826-35CBF3C83157}"/>
              </a:ext>
            </a:extLst>
          </p:cNvPr>
          <p:cNvSpPr txBox="1"/>
          <p:nvPr/>
        </p:nvSpPr>
        <p:spPr>
          <a:xfrm>
            <a:off x="444974" y="2393108"/>
            <a:ext cx="24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Laporan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Neraca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Balance Sheet</a:t>
            </a:r>
            <a:endParaRPr kumimoji="0" lang="x-none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Graphic 7" descr="Closed book with solid fill">
            <a:extLst>
              <a:ext uri="{FF2B5EF4-FFF2-40B4-BE49-F238E27FC236}">
                <a16:creationId xmlns:a16="http://schemas.microsoft.com/office/drawing/2014/main" id="{26B481FB-28D7-4393-B3C5-94F2FC89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1222" y="1526891"/>
            <a:ext cx="897129" cy="871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0198F-8D94-4AF9-A366-13891AE756DB}"/>
              </a:ext>
            </a:extLst>
          </p:cNvPr>
          <p:cNvSpPr txBox="1"/>
          <p:nvPr/>
        </p:nvSpPr>
        <p:spPr>
          <a:xfrm>
            <a:off x="3206825" y="2387924"/>
            <a:ext cx="24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Laporan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Laba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Rugi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Income Statements</a:t>
            </a:r>
            <a:endParaRPr kumimoji="0" lang="x-none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" name="Graphic 9" descr="Closed book with solid fill">
            <a:extLst>
              <a:ext uri="{FF2B5EF4-FFF2-40B4-BE49-F238E27FC236}">
                <a16:creationId xmlns:a16="http://schemas.microsoft.com/office/drawing/2014/main" id="{96E1AA1F-95FB-4258-B9A6-220284779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3075" y="1526891"/>
            <a:ext cx="897129" cy="871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5DE0C6-E603-4905-AC32-4A7629A370A8}"/>
              </a:ext>
            </a:extLst>
          </p:cNvPr>
          <p:cNvSpPr txBox="1"/>
          <p:nvPr/>
        </p:nvSpPr>
        <p:spPr>
          <a:xfrm>
            <a:off x="5724255" y="2393107"/>
            <a:ext cx="29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Laporan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Arus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Kas/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Cash Flow Statements</a:t>
            </a:r>
            <a:endParaRPr kumimoji="0" lang="x-none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2" name="Graphic 11" descr="Lightbulb and gear with solid fill">
            <a:extLst>
              <a:ext uri="{FF2B5EF4-FFF2-40B4-BE49-F238E27FC236}">
                <a16:creationId xmlns:a16="http://schemas.microsoft.com/office/drawing/2014/main" id="{D9F34582-E812-4E52-BADC-BAA7008FE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0484" y="3935767"/>
            <a:ext cx="598086" cy="581264"/>
          </a:xfrm>
          <a:prstGeom prst="rect">
            <a:avLst/>
          </a:prstGeom>
        </p:spPr>
      </p:pic>
      <p:pic>
        <p:nvPicPr>
          <p:cNvPr id="13" name="Graphic 12" descr="Lightbulb and gear with solid fill">
            <a:extLst>
              <a:ext uri="{FF2B5EF4-FFF2-40B4-BE49-F238E27FC236}">
                <a16:creationId xmlns:a16="http://schemas.microsoft.com/office/drawing/2014/main" id="{CFAF23BE-F151-4B0B-800D-35961FB4D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2335" y="3939268"/>
            <a:ext cx="598086" cy="581264"/>
          </a:xfrm>
          <a:prstGeom prst="rect">
            <a:avLst/>
          </a:prstGeom>
        </p:spPr>
      </p:pic>
      <p:pic>
        <p:nvPicPr>
          <p:cNvPr id="14" name="Graphic 13" descr="Lightbulb and gear with solid fill">
            <a:extLst>
              <a:ext uri="{FF2B5EF4-FFF2-40B4-BE49-F238E27FC236}">
                <a16:creationId xmlns:a16="http://schemas.microsoft.com/office/drawing/2014/main" id="{6D78581B-B9E7-46F4-9CA8-3BDBB9A3C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4186" y="3936600"/>
            <a:ext cx="598086" cy="5812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E46483-5A9B-47C5-83FC-E748EF076809}"/>
              </a:ext>
            </a:extLst>
          </p:cNvPr>
          <p:cNvSpPr txBox="1"/>
          <p:nvPr/>
        </p:nvSpPr>
        <p:spPr>
          <a:xfrm>
            <a:off x="446566" y="4541514"/>
            <a:ext cx="24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Keputusan </a:t>
            </a: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Investasi</a:t>
            </a:r>
            <a:endParaRPr kumimoji="0" lang="x-none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D7E414-8C99-4101-99E7-F89912BAA716}"/>
              </a:ext>
            </a:extLst>
          </p:cNvPr>
          <p:cNvSpPr txBox="1"/>
          <p:nvPr/>
        </p:nvSpPr>
        <p:spPr>
          <a:xfrm>
            <a:off x="3208416" y="4541220"/>
            <a:ext cx="24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Keputusan </a:t>
            </a: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Pendanaan</a:t>
            </a:r>
            <a:endParaRPr kumimoji="0" lang="x-none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C13CF-9C38-4EB9-8409-C62ADA06C74A}"/>
              </a:ext>
            </a:extLst>
          </p:cNvPr>
          <p:cNvSpPr txBox="1"/>
          <p:nvPr/>
        </p:nvSpPr>
        <p:spPr>
          <a:xfrm>
            <a:off x="5970266" y="4540924"/>
            <a:ext cx="24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Keputusan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Deviden</a:t>
            </a:r>
            <a:endParaRPr kumimoji="0" lang="x-none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48B9E8-5C02-4C75-9A14-CC8681134084}"/>
              </a:ext>
            </a:extLst>
          </p:cNvPr>
          <p:cNvCxnSpPr>
            <a:cxnSpLocks/>
          </p:cNvCxnSpPr>
          <p:nvPr/>
        </p:nvCxnSpPr>
        <p:spPr>
          <a:xfrm>
            <a:off x="1687936" y="3585649"/>
            <a:ext cx="5518038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DD0807-3BCB-44B8-996C-0EE495D69E1E}"/>
              </a:ext>
            </a:extLst>
          </p:cNvPr>
          <p:cNvCxnSpPr/>
          <p:nvPr/>
        </p:nvCxnSpPr>
        <p:spPr>
          <a:xfrm>
            <a:off x="1687936" y="3585649"/>
            <a:ext cx="0" cy="29141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E8D7FD-A00B-4EAE-AB9C-333B76EFA099}"/>
              </a:ext>
            </a:extLst>
          </p:cNvPr>
          <p:cNvCxnSpPr/>
          <p:nvPr/>
        </p:nvCxnSpPr>
        <p:spPr>
          <a:xfrm flipH="1" flipV="1">
            <a:off x="4448152" y="3585649"/>
            <a:ext cx="1635" cy="29141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7D9DA4-A021-4EAB-B7C5-4D5304609FE2}"/>
              </a:ext>
            </a:extLst>
          </p:cNvPr>
          <p:cNvCxnSpPr/>
          <p:nvPr/>
        </p:nvCxnSpPr>
        <p:spPr>
          <a:xfrm>
            <a:off x="7205974" y="3585649"/>
            <a:ext cx="5666" cy="29141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60D0AF-7DE6-492E-AEDD-C7C71ACCD357}"/>
              </a:ext>
            </a:extLst>
          </p:cNvPr>
          <p:cNvCxnSpPr>
            <a:cxnSpLocks/>
          </p:cNvCxnSpPr>
          <p:nvPr/>
        </p:nvCxnSpPr>
        <p:spPr>
          <a:xfrm>
            <a:off x="4448152" y="868689"/>
            <a:ext cx="0" cy="423573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B89F52-A869-4561-8F6C-8791B807C77E}"/>
              </a:ext>
            </a:extLst>
          </p:cNvPr>
          <p:cNvCxnSpPr>
            <a:cxnSpLocks/>
          </p:cNvCxnSpPr>
          <p:nvPr/>
        </p:nvCxnSpPr>
        <p:spPr>
          <a:xfrm>
            <a:off x="4448152" y="3158573"/>
            <a:ext cx="0" cy="42357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47EE1F6-296D-40B2-BD5E-A399FA9C44A6}"/>
              </a:ext>
            </a:extLst>
          </p:cNvPr>
          <p:cNvSpPr/>
          <p:nvPr/>
        </p:nvSpPr>
        <p:spPr>
          <a:xfrm>
            <a:off x="533448" y="1292262"/>
            <a:ext cx="8109157" cy="1853185"/>
          </a:xfrm>
          <a:prstGeom prst="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/>
      <p:bldP spid="9" grpId="0"/>
      <p:bldP spid="11" grpId="0"/>
      <p:bldP spid="15" grpId="0"/>
      <p:bldP spid="16" grpId="0"/>
      <p:bldP spid="17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A5B96-E078-4BA4-B17A-23A40D0B76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Graphic 2" descr="Closed book with solid fill">
            <a:extLst>
              <a:ext uri="{FF2B5EF4-FFF2-40B4-BE49-F238E27FC236}">
                <a16:creationId xmlns:a16="http://schemas.microsoft.com/office/drawing/2014/main" id="{160CB9FC-AFF5-40B4-B284-1C961D8F3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71550"/>
            <a:ext cx="897129" cy="871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70FB6-7C83-4CDA-8C3C-8E10F3763F81}"/>
              </a:ext>
            </a:extLst>
          </p:cNvPr>
          <p:cNvSpPr txBox="1"/>
          <p:nvPr/>
        </p:nvSpPr>
        <p:spPr>
          <a:xfrm>
            <a:off x="539552" y="976665"/>
            <a:ext cx="24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Laporan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Neraca</a:t>
            </a: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Balance Sheet</a:t>
            </a:r>
            <a:endParaRPr kumimoji="0" lang="x-none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C7E5AB-88A6-4211-8DBB-5F6C45718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713257"/>
              </p:ext>
            </p:extLst>
          </p:nvPr>
        </p:nvGraphicFramePr>
        <p:xfrm>
          <a:off x="4599844" y="162643"/>
          <a:ext cx="4320000" cy="447816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669936259"/>
                    </a:ext>
                  </a:extLst>
                </a:gridCol>
                <a:gridCol w="1727712">
                  <a:extLst>
                    <a:ext uri="{9D8B030D-6E8A-4147-A177-3AD203B41FA5}">
                      <a16:colId xmlns:a16="http://schemas.microsoft.com/office/drawing/2014/main" val="403058027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r>
                        <a:rPr lang="en-GB" b="1" dirty="0"/>
                        <a:t>AKTIVA (ASSET)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75737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en-GB" dirty="0"/>
                        <a:t>Asset </a:t>
                      </a:r>
                      <a:r>
                        <a:rPr lang="en-GB" dirty="0" err="1"/>
                        <a:t>Lancar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903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Uang/Cash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713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Persediaan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62988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en-GB" dirty="0"/>
                        <a:t>Asset </a:t>
                      </a:r>
                      <a:r>
                        <a:rPr lang="en-GB" dirty="0" err="1"/>
                        <a:t>Tidak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Lancar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18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Bangunan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520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Peralatan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778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en-GB" b="1" dirty="0"/>
                        <a:t>PASIVA</a:t>
                      </a:r>
                    </a:p>
                    <a:p>
                      <a:r>
                        <a:rPr lang="en-GB" b="1" dirty="0"/>
                        <a:t>(LIABILITY &amp; EQUITY)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3072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en-GB" dirty="0" err="1"/>
                        <a:t>Kewajiban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523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Hutang</a:t>
                      </a:r>
                      <a:r>
                        <a:rPr lang="en-GB" dirty="0"/>
                        <a:t> Bank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510759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r>
                        <a:rPr lang="en-GB" dirty="0" err="1"/>
                        <a:t>Ekuitas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Investasi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541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Modal </a:t>
                      </a:r>
                      <a:r>
                        <a:rPr lang="en-GB" dirty="0" err="1"/>
                        <a:t>Investasi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73367"/>
                  </a:ext>
                </a:extLst>
              </a:tr>
            </a:tbl>
          </a:graphicData>
        </a:graphic>
      </p:graphicFrame>
      <p:sp>
        <p:nvSpPr>
          <p:cNvPr id="7" name="Google Shape;249;p17">
            <a:extLst>
              <a:ext uri="{FF2B5EF4-FFF2-40B4-BE49-F238E27FC236}">
                <a16:creationId xmlns:a16="http://schemas.microsoft.com/office/drawing/2014/main" id="{4DFFF0E4-70F1-40D7-A5F5-2C4A496999CD}"/>
              </a:ext>
            </a:extLst>
          </p:cNvPr>
          <p:cNvSpPr txBox="1">
            <a:spLocks/>
          </p:cNvSpPr>
          <p:nvPr/>
        </p:nvSpPr>
        <p:spPr>
          <a:xfrm>
            <a:off x="224156" y="1708362"/>
            <a:ext cx="4134444" cy="21595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Adalah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gambaran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aset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kewajiban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dan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ekuitas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suatu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perusahaan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pada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suatu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titik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waktu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tertentu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Menunjukkan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bagaimana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aset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dibiayai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oleh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kewajiban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ekuitas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memberikan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gambaran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tentang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keuangan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sz="16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perusahaan</a:t>
            </a:r>
            <a:r>
              <a:rPr lang="en-ID" sz="16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6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93B25-7441-41C9-AA02-FC4FFD776B2C}"/>
              </a:ext>
            </a:extLst>
          </p:cNvPr>
          <p:cNvSpPr/>
          <p:nvPr/>
        </p:nvSpPr>
        <p:spPr>
          <a:xfrm>
            <a:off x="2195736" y="0"/>
            <a:ext cx="4752528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590894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8622</TotalTime>
  <Words>888</Words>
  <Application>Microsoft Office PowerPoint</Application>
  <PresentationFormat>On-screen Show (16:9)</PresentationFormat>
  <Paragraphs>188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Montserrat</vt:lpstr>
      <vt:lpstr>Roboto Condensed Light</vt:lpstr>
      <vt:lpstr>Cambria Math</vt:lpstr>
      <vt:lpstr>Roboto Condensed</vt:lpstr>
      <vt:lpstr>Calibri</vt:lpstr>
      <vt:lpstr>Calisto MT</vt:lpstr>
      <vt:lpstr>Arvo</vt:lpstr>
      <vt:lpstr>Roboto</vt:lpstr>
      <vt:lpstr>Salerio template</vt:lpstr>
      <vt:lpstr>Skill 3 Analisis Keuangan Apotek</vt:lpstr>
      <vt:lpstr>LEARNING OBJECTIVE</vt:lpstr>
      <vt:lpstr>JADWAL PELAKSANAAN SKILL</vt:lpstr>
      <vt:lpstr>TEKNIS PEMBELAJARAN</vt:lpstr>
      <vt:lpstr>Scenario</vt:lpstr>
      <vt:lpstr>Teknis 1 (Pemahaman Konsep Laporan Keuangan)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Teknis 2 (Cara Menganalisis Kondisi Keuangan dari Laporan Keuangan)</vt:lpstr>
      <vt:lpstr>Teknis 2 (Cara Menganalisis Kondisi Keuangan dari Laporan Keuangan)</vt:lpstr>
      <vt:lpstr>Teknis 2 (Cara Menganalisis Kondisi Keuangan dari Laporan Keuangan)</vt:lpstr>
      <vt:lpstr>Teknis 2 (Cara Menganalisis Kondisi Keuangan dari Laporan Keuangan)</vt:lpstr>
      <vt:lpstr>Teknis 3 (Latihan Komprehensif Mahasiswa)</vt:lpstr>
      <vt:lpstr>PowerPoint Presentation</vt:lpstr>
      <vt:lpstr>Matur Suwun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3 Analisis Keuangan Apotek</dc:title>
  <dc:creator>asus</dc:creator>
  <cp:lastModifiedBy>Renda</cp:lastModifiedBy>
  <cp:revision>99</cp:revision>
  <dcterms:modified xsi:type="dcterms:W3CDTF">2023-11-19T19:57:07Z</dcterms:modified>
</cp:coreProperties>
</file>