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9" r:id="rId9"/>
    <p:sldId id="260" r:id="rId10"/>
    <p:sldId id="261" r:id="rId11"/>
    <p:sldId id="262" r:id="rId12"/>
    <p:sldId id="263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A4ACD2E8-05D1-4F07-8AD8-0D5E3ACE228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A4ACD2E8-05D1-4F07-8AD8-0D5E3ACE228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A4ACD2E8-05D1-4F07-8AD8-0D5E3ACE228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492250" indent="-228600" algn="l" defTabSz="914400" rtl="0" eaLnBrk="1" latinLnBrk="0" hangingPunct="1">
        <a:spcBef>
          <a:spcPts val="1200"/>
        </a:spcBef>
        <a:buClr>
          <a:schemeClr val="accent5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720850" indent="-228600" algn="l" defTabSz="914400" rtl="0" eaLnBrk="1" latinLnBrk="0" hangingPunct="1">
        <a:spcBef>
          <a:spcPts val="1200"/>
        </a:spcBef>
        <a:buClr>
          <a:schemeClr val="accent6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9494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1780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838200"/>
            <a:ext cx="5638800" cy="2057400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id-ID" dirty="0">
                <a:latin typeface="Agency FB" pitchFamily="34" charset="0"/>
              </a:rPr>
              <a:t>GIGI TIRUAN</a:t>
            </a:r>
            <a:r>
              <a:rPr lang="en-US" dirty="0">
                <a:latin typeface="Agency FB" pitchFamily="34" charset="0"/>
              </a:rPr>
              <a:t> </a:t>
            </a:r>
            <a:br>
              <a:rPr lang="en-US" dirty="0">
                <a:latin typeface="Agency FB" pitchFamily="34" charset="0"/>
              </a:rPr>
            </a:br>
            <a:r>
              <a:rPr lang="en-US" dirty="0">
                <a:latin typeface="Agency FB" pitchFamily="34" charset="0"/>
              </a:rPr>
              <a:t>DALAM PANDANGAN ISLAM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6382" y="4343400"/>
            <a:ext cx="5118847" cy="1676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b="1" dirty="0" err="1">
                <a:latin typeface="Agency FB" pitchFamily="34" charset="0"/>
              </a:rPr>
              <a:t>drg</a:t>
            </a:r>
            <a:r>
              <a:rPr lang="en-US" sz="2800" b="1" dirty="0">
                <a:latin typeface="Agency FB" pitchFamily="34" charset="0"/>
              </a:rPr>
              <a:t> M. S</a:t>
            </a:r>
            <a:r>
              <a:rPr lang="id-ID" sz="2800" b="1" dirty="0">
                <a:latin typeface="Agency FB" pitchFamily="34" charset="0"/>
              </a:rPr>
              <a:t>h</a:t>
            </a:r>
            <a:r>
              <a:rPr lang="en-US" sz="2800" b="1" dirty="0" err="1">
                <a:latin typeface="Agency FB" pitchFamily="34" charset="0"/>
              </a:rPr>
              <a:t>ulchan</a:t>
            </a:r>
            <a:r>
              <a:rPr lang="en-US" sz="2800" b="1" dirty="0">
                <a:latin typeface="Agency FB" pitchFamily="34" charset="0"/>
              </a:rPr>
              <a:t> A., </a:t>
            </a:r>
            <a:r>
              <a:rPr lang="en-US" sz="2800" b="1" dirty="0" err="1">
                <a:latin typeface="Agency FB" pitchFamily="34" charset="0"/>
              </a:rPr>
              <a:t>Sp.Ort</a:t>
            </a:r>
            <a:endParaRPr lang="id-ID" sz="2800" b="1" dirty="0">
              <a:latin typeface="Agency FB" pitchFamily="34" charset="0"/>
            </a:endParaRPr>
          </a:p>
          <a:p>
            <a:pPr algn="r"/>
            <a:endParaRPr lang="id-ID" sz="2400" dirty="0">
              <a:latin typeface="Agency FB" pitchFamily="34" charset="0"/>
            </a:endParaRPr>
          </a:p>
          <a:p>
            <a:pPr algn="r"/>
            <a:r>
              <a:rPr lang="en-US" sz="2400">
                <a:latin typeface="Agency FB" pitchFamily="34" charset="0"/>
              </a:rPr>
              <a:t>24</a:t>
            </a:r>
            <a:r>
              <a:rPr lang="id-ID" sz="2400">
                <a:latin typeface="Agency FB" pitchFamily="34" charset="0"/>
              </a:rPr>
              <a:t> MARET 202</a:t>
            </a:r>
            <a:r>
              <a:rPr lang="en-US" sz="2400">
                <a:latin typeface="Agency FB" pitchFamily="34" charset="0"/>
              </a:rPr>
              <a:t>2</a:t>
            </a:r>
            <a:endParaRPr lang="en-US" sz="24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0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685800"/>
            <a:ext cx="6934200" cy="5440363"/>
          </a:xfrm>
        </p:spPr>
        <p:txBody>
          <a:bodyPr>
            <a:noAutofit/>
          </a:bodyPr>
          <a:lstStyle/>
          <a:p>
            <a:r>
              <a:rPr lang="en-US" sz="2600" i="1" dirty="0">
                <a:latin typeface="Agency FB" pitchFamily="34" charset="0"/>
              </a:rPr>
              <a:t>‘ Dan </a:t>
            </a:r>
            <a:r>
              <a:rPr lang="en-US" sz="2600" i="1" dirty="0" err="1">
                <a:latin typeface="Agency FB" pitchFamily="34" charset="0"/>
              </a:rPr>
              <a:t>janganlah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kamu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menghambur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hamburkan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hartamu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secara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boros</a:t>
            </a:r>
            <a:r>
              <a:rPr lang="en-US" sz="2600" i="1" dirty="0">
                <a:latin typeface="Agency FB" pitchFamily="34" charset="0"/>
              </a:rPr>
              <a:t>. </a:t>
            </a:r>
            <a:r>
              <a:rPr lang="en-US" sz="2600" i="1" dirty="0" err="1">
                <a:latin typeface="Agency FB" pitchFamily="34" charset="0"/>
              </a:rPr>
              <a:t>Sesungguhnya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pemboros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itu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adalah</a:t>
            </a:r>
            <a:r>
              <a:rPr lang="en-US" sz="2600" i="1" dirty="0">
                <a:latin typeface="Agency FB" pitchFamily="34" charset="0"/>
              </a:rPr>
              <a:t> saudara2 </a:t>
            </a:r>
            <a:r>
              <a:rPr lang="en-US" sz="2600" i="1" dirty="0" err="1">
                <a:latin typeface="Agency FB" pitchFamily="34" charset="0"/>
              </a:rPr>
              <a:t>syetan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dan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syetan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itu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adalah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sangat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inkar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kepada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Tuhannya</a:t>
            </a:r>
            <a:r>
              <a:rPr lang="en-US" sz="2600" i="1" dirty="0">
                <a:latin typeface="Agency FB" pitchFamily="34" charset="0"/>
              </a:rPr>
              <a:t> ( Al-</a:t>
            </a:r>
            <a:r>
              <a:rPr lang="en-US" sz="2600" i="1" dirty="0" err="1">
                <a:latin typeface="Agency FB" pitchFamily="34" charset="0"/>
              </a:rPr>
              <a:t>Isro</a:t>
            </a:r>
            <a:r>
              <a:rPr lang="en-US" sz="2600" i="1" dirty="0">
                <a:latin typeface="Agency FB" pitchFamily="34" charset="0"/>
              </a:rPr>
              <a:t>’ (17): 26-27).</a:t>
            </a:r>
          </a:p>
          <a:p>
            <a:r>
              <a:rPr lang="en-US" sz="2600" i="1" dirty="0">
                <a:latin typeface="Agency FB" pitchFamily="34" charset="0"/>
              </a:rPr>
              <a:t>Dan </a:t>
            </a:r>
            <a:r>
              <a:rPr lang="en-US" sz="2600" i="1" dirty="0" err="1">
                <a:latin typeface="Agency FB" pitchFamily="34" charset="0"/>
              </a:rPr>
              <a:t>janganlah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kamu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memalingkan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mukamu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dari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manusia</a:t>
            </a:r>
            <a:r>
              <a:rPr lang="en-US" sz="2600" i="1" dirty="0">
                <a:latin typeface="Agency FB" pitchFamily="34" charset="0"/>
              </a:rPr>
              <a:t> (</a:t>
            </a:r>
            <a:r>
              <a:rPr lang="en-US" sz="2600" i="1" dirty="0" err="1">
                <a:latin typeface="Agency FB" pitchFamily="34" charset="0"/>
              </a:rPr>
              <a:t>karena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sombong</a:t>
            </a:r>
            <a:r>
              <a:rPr lang="en-US" sz="2600" i="1" dirty="0">
                <a:latin typeface="Agency FB" pitchFamily="34" charset="0"/>
              </a:rPr>
              <a:t>) </a:t>
            </a:r>
            <a:r>
              <a:rPr lang="en-US" sz="2600" i="1" dirty="0" err="1">
                <a:latin typeface="Agency FB" pitchFamily="34" charset="0"/>
              </a:rPr>
              <a:t>dan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janganlah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kamu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berjalan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di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muka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bumi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dengan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angkuh</a:t>
            </a:r>
            <a:r>
              <a:rPr lang="en-US" sz="2600" i="1" dirty="0">
                <a:latin typeface="Agency FB" pitchFamily="34" charset="0"/>
              </a:rPr>
              <a:t>. </a:t>
            </a:r>
            <a:r>
              <a:rPr lang="en-US" sz="2600" i="1" dirty="0" err="1">
                <a:latin typeface="Agency FB" pitchFamily="34" charset="0"/>
              </a:rPr>
              <a:t>Sesungguhnya</a:t>
            </a:r>
            <a:r>
              <a:rPr lang="en-US" sz="2600" i="1" dirty="0">
                <a:latin typeface="Agency FB" pitchFamily="34" charset="0"/>
              </a:rPr>
              <a:t> Allah </a:t>
            </a:r>
            <a:r>
              <a:rPr lang="en-US" sz="2600" i="1" dirty="0" err="1">
                <a:latin typeface="Agency FB" pitchFamily="34" charset="0"/>
              </a:rPr>
              <a:t>tidak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menyukai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orang-orang</a:t>
            </a:r>
            <a:r>
              <a:rPr lang="en-US" sz="2600" i="1" dirty="0">
                <a:latin typeface="Agency FB" pitchFamily="34" charset="0"/>
              </a:rPr>
              <a:t> yang </a:t>
            </a:r>
            <a:r>
              <a:rPr lang="en-US" sz="2600" i="1" dirty="0" err="1">
                <a:latin typeface="Agency FB" pitchFamily="34" charset="0"/>
              </a:rPr>
              <a:t>sombong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lagi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membanggakan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diri</a:t>
            </a:r>
            <a:r>
              <a:rPr lang="en-US" sz="2600" i="1" dirty="0">
                <a:latin typeface="Agency FB" pitchFamily="34" charset="0"/>
              </a:rPr>
              <a:t>. (</a:t>
            </a:r>
            <a:r>
              <a:rPr lang="en-US" sz="2600" i="1" dirty="0" err="1">
                <a:latin typeface="Agency FB" pitchFamily="34" charset="0"/>
              </a:rPr>
              <a:t>Luqman</a:t>
            </a:r>
            <a:r>
              <a:rPr lang="en-US" sz="2600" i="1" dirty="0">
                <a:latin typeface="Agency FB" pitchFamily="34" charset="0"/>
              </a:rPr>
              <a:t> : 18)</a:t>
            </a:r>
          </a:p>
          <a:p>
            <a:r>
              <a:rPr lang="en-US" sz="2600" i="1" dirty="0">
                <a:latin typeface="Agency FB" pitchFamily="34" charset="0"/>
              </a:rPr>
              <a:t>(</a:t>
            </a:r>
            <a:r>
              <a:rPr lang="en-US" sz="2600" i="1" dirty="0" err="1">
                <a:latin typeface="Agency FB" pitchFamily="34" charset="0"/>
              </a:rPr>
              <a:t>Dikatakan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kepada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mereka</a:t>
            </a:r>
            <a:r>
              <a:rPr lang="en-US" sz="2600" i="1" dirty="0">
                <a:latin typeface="Agency FB" pitchFamily="34" charset="0"/>
              </a:rPr>
              <a:t>): "</a:t>
            </a:r>
            <a:r>
              <a:rPr lang="en-US" sz="2600" i="1" dirty="0" err="1">
                <a:latin typeface="Agency FB" pitchFamily="34" charset="0"/>
              </a:rPr>
              <a:t>Masuklah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kamu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ke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pintu-pintu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neraka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Jahannam</a:t>
            </a:r>
            <a:r>
              <a:rPr lang="en-US" sz="2600" i="1" dirty="0">
                <a:latin typeface="Agency FB" pitchFamily="34" charset="0"/>
              </a:rPr>
              <a:t>, </a:t>
            </a:r>
            <a:r>
              <a:rPr lang="en-US" sz="2600" i="1" dirty="0" err="1">
                <a:latin typeface="Agency FB" pitchFamily="34" charset="0"/>
              </a:rPr>
              <a:t>sedang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kamu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kekal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di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dalamnya</a:t>
            </a:r>
            <a:r>
              <a:rPr lang="en-US" sz="2600" i="1" dirty="0">
                <a:latin typeface="Agency FB" pitchFamily="34" charset="0"/>
              </a:rPr>
              <a:t>. </a:t>
            </a:r>
            <a:r>
              <a:rPr lang="en-US" sz="2600" i="1" dirty="0" err="1">
                <a:latin typeface="Agency FB" pitchFamily="34" charset="0"/>
              </a:rPr>
              <a:t>Maka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itulah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seburuk-buruk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tempat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bagi</a:t>
            </a:r>
            <a:r>
              <a:rPr lang="en-US" sz="2600" i="1" dirty="0">
                <a:latin typeface="Agency FB" pitchFamily="34" charset="0"/>
              </a:rPr>
              <a:t> </a:t>
            </a:r>
            <a:r>
              <a:rPr lang="en-US" sz="2600" i="1" dirty="0" err="1">
                <a:latin typeface="Agency FB" pitchFamily="34" charset="0"/>
              </a:rPr>
              <a:t>orang-orang</a:t>
            </a:r>
            <a:r>
              <a:rPr lang="en-US" sz="2600" i="1" dirty="0">
                <a:latin typeface="Agency FB" pitchFamily="34" charset="0"/>
              </a:rPr>
              <a:t> yang </a:t>
            </a:r>
            <a:r>
              <a:rPr lang="en-US" sz="2600" i="1" dirty="0" err="1">
                <a:latin typeface="Agency FB" pitchFamily="34" charset="0"/>
              </a:rPr>
              <a:t>sombong</a:t>
            </a:r>
            <a:r>
              <a:rPr lang="en-US" sz="2600" i="1" dirty="0">
                <a:latin typeface="Agency FB" pitchFamily="34" charset="0"/>
              </a:rPr>
              <a:t> .“(Al </a:t>
            </a:r>
            <a:r>
              <a:rPr lang="en-US" sz="2600" i="1" dirty="0" err="1">
                <a:latin typeface="Agency FB" pitchFamily="34" charset="0"/>
              </a:rPr>
              <a:t>Mu'min</a:t>
            </a:r>
            <a:r>
              <a:rPr lang="en-US" sz="2600" i="1" dirty="0">
                <a:latin typeface="Agency FB" pitchFamily="34" charset="0"/>
              </a:rPr>
              <a:t> :76)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7924801" cy="13716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gency FB" pitchFamily="34" charset="0"/>
              </a:rPr>
              <a:t>Pandangan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islam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terhadap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pembuatan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gigi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palsu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6553200" cy="4373563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Agency FB" pitchFamily="34" charset="0"/>
              </a:rPr>
              <a:t>Sesungguhnya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setiap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amal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perbuatan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tergantung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pada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niatnya</a:t>
            </a:r>
            <a:r>
              <a:rPr lang="en-US" sz="2400" dirty="0">
                <a:latin typeface="Agency FB" pitchFamily="34" charset="0"/>
              </a:rPr>
              <a:t>. Dan </a:t>
            </a:r>
            <a:r>
              <a:rPr lang="en-US" sz="2400" dirty="0" err="1">
                <a:latin typeface="Agency FB" pitchFamily="34" charset="0"/>
              </a:rPr>
              <a:t>sesungguhnya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setiap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orang</a:t>
            </a:r>
            <a:r>
              <a:rPr lang="en-US" sz="2400" dirty="0">
                <a:latin typeface="Agency FB" pitchFamily="34" charset="0"/>
              </a:rPr>
              <a:t> (</a:t>
            </a:r>
            <a:r>
              <a:rPr lang="en-US" sz="2400" dirty="0" err="1">
                <a:latin typeface="Agency FB" pitchFamily="34" charset="0"/>
              </a:rPr>
              <a:t>akan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dibalas</a:t>
            </a:r>
            <a:r>
              <a:rPr lang="en-US" sz="2400" dirty="0">
                <a:latin typeface="Agency FB" pitchFamily="34" charset="0"/>
              </a:rPr>
              <a:t>) </a:t>
            </a:r>
            <a:r>
              <a:rPr lang="en-US" sz="2400" dirty="0" err="1">
                <a:latin typeface="Agency FB" pitchFamily="34" charset="0"/>
              </a:rPr>
              <a:t>sesuai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dengan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niatnya</a:t>
            </a:r>
            <a:r>
              <a:rPr lang="en-US" sz="2400" dirty="0">
                <a:latin typeface="Agency FB" pitchFamily="34" charset="0"/>
              </a:rPr>
              <a:t>. … (HR. A</a:t>
            </a:r>
            <a:r>
              <a:rPr lang="en-US" sz="2400">
                <a:latin typeface="Agency FB" pitchFamily="34" charset="0"/>
              </a:rPr>
              <a:t>l-</a:t>
            </a:r>
            <a:r>
              <a:rPr lang="en-US" sz="2400" dirty="0" err="1">
                <a:latin typeface="Agency FB" pitchFamily="34" charset="0"/>
              </a:rPr>
              <a:t>Bukhariy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Muslim)</a:t>
            </a:r>
          </a:p>
          <a:p>
            <a:r>
              <a:rPr lang="en-US" sz="2400" dirty="0">
                <a:latin typeface="Agency FB" pitchFamily="34" charset="0"/>
              </a:rPr>
              <a:t>…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janganlah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kamu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menghambur-hamburkan</a:t>
            </a:r>
            <a:r>
              <a:rPr lang="en-US" sz="2400" dirty="0">
                <a:latin typeface="Agency FB" pitchFamily="34" charset="0"/>
              </a:rPr>
              <a:t> (</a:t>
            </a:r>
            <a:r>
              <a:rPr lang="en-US" sz="2400" dirty="0" err="1">
                <a:latin typeface="Agency FB" pitchFamily="34" charset="0"/>
              </a:rPr>
              <a:t>hartamu</a:t>
            </a:r>
            <a:r>
              <a:rPr lang="en-US" sz="2400" dirty="0">
                <a:latin typeface="Agency FB" pitchFamily="34" charset="0"/>
              </a:rPr>
              <a:t>) </a:t>
            </a:r>
            <a:r>
              <a:rPr lang="en-US" sz="2400" dirty="0" err="1">
                <a:latin typeface="Agency FB" pitchFamily="34" charset="0"/>
              </a:rPr>
              <a:t>secara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boros</a:t>
            </a:r>
            <a:r>
              <a:rPr lang="en-US" sz="2400" dirty="0">
                <a:latin typeface="Agency FB" pitchFamily="34" charset="0"/>
              </a:rPr>
              <a:t>. (Al </a:t>
            </a:r>
            <a:r>
              <a:rPr lang="en-US" sz="2400" dirty="0" err="1">
                <a:latin typeface="Agency FB" pitchFamily="34" charset="0"/>
              </a:rPr>
              <a:t>Israa</a:t>
            </a:r>
            <a:r>
              <a:rPr lang="en-US" sz="2400" dirty="0">
                <a:latin typeface="Agency FB" pitchFamily="34" charset="0"/>
              </a:rPr>
              <a:t>‘ : 26)</a:t>
            </a:r>
          </a:p>
          <a:p>
            <a:r>
              <a:rPr lang="en-US" sz="2400" dirty="0">
                <a:latin typeface="Agency FB" pitchFamily="34" charset="0"/>
              </a:rPr>
              <a:t>Dan </a:t>
            </a:r>
            <a:r>
              <a:rPr lang="en-US" sz="2400" dirty="0" err="1">
                <a:latin typeface="Agency FB" pitchFamily="34" charset="0"/>
              </a:rPr>
              <a:t>belanjakanlah</a:t>
            </a:r>
            <a:r>
              <a:rPr lang="en-US" sz="2400" dirty="0">
                <a:latin typeface="Agency FB" pitchFamily="34" charset="0"/>
              </a:rPr>
              <a:t> (</a:t>
            </a:r>
            <a:r>
              <a:rPr lang="en-US" sz="2400" dirty="0" err="1">
                <a:latin typeface="Agency FB" pitchFamily="34" charset="0"/>
              </a:rPr>
              <a:t>harta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bendamu</a:t>
            </a:r>
            <a:r>
              <a:rPr lang="en-US" sz="2400" dirty="0">
                <a:latin typeface="Agency FB" pitchFamily="34" charset="0"/>
              </a:rPr>
              <a:t>) </a:t>
            </a:r>
            <a:r>
              <a:rPr lang="en-US" sz="2400" dirty="0" err="1">
                <a:latin typeface="Agency FB" pitchFamily="34" charset="0"/>
              </a:rPr>
              <a:t>di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jalan</a:t>
            </a:r>
            <a:r>
              <a:rPr lang="en-US" sz="2400" dirty="0">
                <a:latin typeface="Agency FB" pitchFamily="34" charset="0"/>
              </a:rPr>
              <a:t> Allah,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janganlah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kamu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menjatuhkan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dirimu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sendiri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ke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dalam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kebinasaan</a:t>
            </a:r>
            <a:r>
              <a:rPr lang="en-US" sz="2400" dirty="0">
                <a:latin typeface="Agency FB" pitchFamily="34" charset="0"/>
              </a:rPr>
              <a:t>,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berbuat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baiklah</a:t>
            </a:r>
            <a:r>
              <a:rPr lang="en-US" sz="2400" dirty="0">
                <a:latin typeface="Agency FB" pitchFamily="34" charset="0"/>
              </a:rPr>
              <a:t>, </a:t>
            </a:r>
            <a:r>
              <a:rPr lang="en-US" sz="2400" dirty="0" err="1">
                <a:latin typeface="Agency FB" pitchFamily="34" charset="0"/>
              </a:rPr>
              <a:t>karena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sesungguhnya</a:t>
            </a:r>
            <a:r>
              <a:rPr lang="en-US" sz="2400" dirty="0">
                <a:latin typeface="Agency FB" pitchFamily="34" charset="0"/>
              </a:rPr>
              <a:t> Allah </a:t>
            </a:r>
            <a:r>
              <a:rPr lang="en-US" sz="2400" dirty="0" err="1">
                <a:latin typeface="Agency FB" pitchFamily="34" charset="0"/>
              </a:rPr>
              <a:t>menyukai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orang-orang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berbuat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baik</a:t>
            </a:r>
            <a:r>
              <a:rPr lang="en-US" sz="2400" dirty="0">
                <a:latin typeface="Agency FB" pitchFamily="34" charset="0"/>
              </a:rPr>
              <a:t>. (Al </a:t>
            </a:r>
            <a:r>
              <a:rPr lang="en-US" sz="2400" dirty="0" err="1">
                <a:latin typeface="Agency FB" pitchFamily="34" charset="0"/>
              </a:rPr>
              <a:t>Baqarah</a:t>
            </a:r>
            <a:r>
              <a:rPr lang="en-US" sz="2400" dirty="0">
                <a:latin typeface="Agency FB" pitchFamily="34" charset="0"/>
              </a:rPr>
              <a:t> :195)</a:t>
            </a:r>
          </a:p>
          <a:p>
            <a:r>
              <a:rPr lang="en-US" sz="2400" dirty="0">
                <a:latin typeface="Agency FB" pitchFamily="34" charset="0"/>
              </a:rPr>
              <a:t>…"</a:t>
            </a:r>
            <a:r>
              <a:rPr lang="en-US" sz="2400" dirty="0" err="1">
                <a:latin typeface="Agency FB" pitchFamily="34" charset="0"/>
              </a:rPr>
              <a:t>Harta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kamu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kumpulkan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apa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selalu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kamu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sombongkan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itu</a:t>
            </a:r>
            <a:r>
              <a:rPr lang="en-US" sz="2400" dirty="0">
                <a:latin typeface="Agency FB" pitchFamily="34" charset="0"/>
              </a:rPr>
              <a:t>, </a:t>
            </a:r>
            <a:r>
              <a:rPr lang="en-US" sz="2400" dirty="0" err="1">
                <a:latin typeface="Agency FB" pitchFamily="34" charset="0"/>
              </a:rPr>
              <a:t>tidaklah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memberi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manfaat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kepadamu</a:t>
            </a:r>
            <a:r>
              <a:rPr lang="en-US" sz="2400" dirty="0">
                <a:latin typeface="Agency FB" pitchFamily="34" charset="0"/>
              </a:rPr>
              <a:t>." (Al </a:t>
            </a:r>
            <a:r>
              <a:rPr lang="en-US" sz="2400" dirty="0" err="1">
                <a:latin typeface="Agency FB" pitchFamily="34" charset="0"/>
              </a:rPr>
              <a:t>A'raaf</a:t>
            </a:r>
            <a:r>
              <a:rPr lang="en-US" sz="2400" dirty="0">
                <a:latin typeface="Agency FB" pitchFamily="34" charset="0"/>
              </a:rPr>
              <a:t> :48)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>
                <a:latin typeface="Agency FB" pitchFamily="34" charset="0"/>
              </a:rPr>
              <a:t>Pembuatan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gigi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tiruan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hanyalah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sebuah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usaha</a:t>
            </a:r>
            <a:r>
              <a:rPr lang="en-US" sz="2800" dirty="0">
                <a:latin typeface="Agency FB" pitchFamily="34" charset="0"/>
              </a:rPr>
              <a:t> yang </a:t>
            </a:r>
            <a:r>
              <a:rPr lang="en-US" sz="2800" dirty="0" err="1">
                <a:latin typeface="Agency FB" pitchFamily="34" charset="0"/>
              </a:rPr>
              <a:t>memberikan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perbaikan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fungsi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mastikasi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fonetik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estetik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dan</a:t>
            </a:r>
            <a:r>
              <a:rPr lang="en-US" sz="2800" dirty="0">
                <a:latin typeface="Agency FB" pitchFamily="34" charset="0"/>
              </a:rPr>
              <a:t> oral </a:t>
            </a:r>
            <a:r>
              <a:rPr lang="en-US" sz="2800" dirty="0" err="1">
                <a:latin typeface="Agency FB" pitchFamily="34" charset="0"/>
              </a:rPr>
              <a:t>higiene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segala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kebaikan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kesembuhan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datangnya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dari</a:t>
            </a:r>
            <a:r>
              <a:rPr lang="en-US" sz="2800" dirty="0">
                <a:latin typeface="Agency FB" pitchFamily="34" charset="0"/>
              </a:rPr>
              <a:t> Allah </a:t>
            </a:r>
            <a:r>
              <a:rPr lang="en-US" sz="2800" dirty="0" err="1">
                <a:latin typeface="Agency FB" pitchFamily="34" charset="0"/>
              </a:rPr>
              <a:t>semata</a:t>
            </a:r>
            <a:endParaRPr lang="en-US" sz="2800" dirty="0">
              <a:latin typeface="Agency FB" pitchFamily="34" charset="0"/>
            </a:endParaRPr>
          </a:p>
          <a:p>
            <a:pPr>
              <a:buNone/>
            </a:pPr>
            <a:r>
              <a:rPr lang="en-US" sz="2800" dirty="0">
                <a:latin typeface="Agency FB" pitchFamily="34" charset="0"/>
              </a:rPr>
              <a:t>	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800" dirty="0">
                <a:latin typeface="Agency FB" pitchFamily="34" charset="0"/>
              </a:rPr>
              <a:t>“</a:t>
            </a:r>
            <a:r>
              <a:rPr lang="en-US" sz="2800" i="1" dirty="0">
                <a:latin typeface="Agency FB" pitchFamily="34" charset="0"/>
              </a:rPr>
              <a:t>Dan </a:t>
            </a:r>
            <a:r>
              <a:rPr lang="en-US" sz="2800" i="1" dirty="0" err="1">
                <a:latin typeface="Agency FB" pitchFamily="34" charset="0"/>
              </a:rPr>
              <a:t>apabila</a:t>
            </a:r>
            <a:r>
              <a:rPr lang="en-US" sz="2800" i="1" dirty="0">
                <a:latin typeface="Agency FB" pitchFamily="34" charset="0"/>
              </a:rPr>
              <a:t> </a:t>
            </a:r>
            <a:r>
              <a:rPr lang="en-US" sz="2800" i="1" dirty="0" err="1">
                <a:latin typeface="Agency FB" pitchFamily="34" charset="0"/>
              </a:rPr>
              <a:t>aku</a:t>
            </a:r>
            <a:r>
              <a:rPr lang="en-US" sz="2800" i="1" dirty="0">
                <a:latin typeface="Agency FB" pitchFamily="34" charset="0"/>
              </a:rPr>
              <a:t> </a:t>
            </a:r>
            <a:r>
              <a:rPr lang="en-US" sz="2800" i="1" dirty="0" err="1">
                <a:latin typeface="Agency FB" pitchFamily="34" charset="0"/>
              </a:rPr>
              <a:t>sakit</a:t>
            </a:r>
            <a:r>
              <a:rPr lang="en-US" sz="2800" i="1" dirty="0">
                <a:latin typeface="Agency FB" pitchFamily="34" charset="0"/>
              </a:rPr>
              <a:t>. </a:t>
            </a:r>
            <a:r>
              <a:rPr lang="en-US" sz="2800" i="1" dirty="0" err="1">
                <a:latin typeface="Agency FB" pitchFamily="34" charset="0"/>
              </a:rPr>
              <a:t>Dialah</a:t>
            </a:r>
            <a:r>
              <a:rPr lang="en-US" sz="2800" i="1" dirty="0">
                <a:latin typeface="Agency FB" pitchFamily="34" charset="0"/>
              </a:rPr>
              <a:t> (Allah) yang </a:t>
            </a:r>
            <a:r>
              <a:rPr lang="en-US" sz="2800" i="1" dirty="0" err="1">
                <a:latin typeface="Agency FB" pitchFamily="34" charset="0"/>
              </a:rPr>
              <a:t>menyembuhkanku</a:t>
            </a:r>
            <a:r>
              <a:rPr lang="en-US" sz="2800" dirty="0">
                <a:latin typeface="Agency FB" pitchFamily="34" charset="0"/>
              </a:rPr>
              <a:t>” (As </a:t>
            </a:r>
            <a:r>
              <a:rPr lang="en-US" sz="2800" dirty="0" err="1">
                <a:latin typeface="Agency FB" pitchFamily="34" charset="0"/>
              </a:rPr>
              <a:t>Syu’araa</a:t>
            </a:r>
            <a:r>
              <a:rPr lang="en-US" sz="2800" dirty="0">
                <a:latin typeface="Agency FB" pitchFamily="34" charset="0"/>
              </a:rPr>
              <a:t>: 80).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Agency FB" pitchFamily="34" charset="0"/>
              </a:rPr>
              <a:t>Kesimpulan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latin typeface="Agency FB" pitchFamily="34" charset="0"/>
              </a:rPr>
              <a:t>Pembuatan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gigi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tiruan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diperbolehkan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untuk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memperbaiki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kondisi</a:t>
            </a:r>
            <a:r>
              <a:rPr lang="en-US" sz="2800" dirty="0">
                <a:latin typeface="Agency FB" pitchFamily="34" charset="0"/>
              </a:rPr>
              <a:t> yang </a:t>
            </a:r>
            <a:r>
              <a:rPr lang="en-US" sz="2800" dirty="0" err="1">
                <a:latin typeface="Agency FB" pitchFamily="34" charset="0"/>
              </a:rPr>
              <a:t>semula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buruk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menjadi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lebih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baik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dan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selama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hal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tersebut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bukan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didasari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atas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niat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sombong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maupun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pemborosan</a:t>
            </a:r>
            <a:r>
              <a:rPr lang="en-US" sz="2800" dirty="0">
                <a:latin typeface="Agency FB" pitchFamily="34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28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>
                <a:latin typeface="Agency FB" pitchFamily="34" charset="0"/>
              </a:rPr>
              <a:t>Definisi</a:t>
            </a:r>
            <a:r>
              <a:rPr lang="en-US" sz="6000" dirty="0">
                <a:latin typeface="Agency FB" pitchFamily="34" charset="0"/>
              </a:rPr>
              <a:t> </a:t>
            </a:r>
            <a:r>
              <a:rPr lang="en-US" sz="6000" dirty="0" err="1">
                <a:latin typeface="Agency FB" pitchFamily="34" charset="0"/>
              </a:rPr>
              <a:t>gigi</a:t>
            </a:r>
            <a:r>
              <a:rPr lang="en-US" sz="6000" dirty="0">
                <a:latin typeface="Agency FB" pitchFamily="34" charset="0"/>
              </a:rPr>
              <a:t> </a:t>
            </a:r>
            <a:r>
              <a:rPr lang="en-US" sz="6000" dirty="0" err="1">
                <a:latin typeface="Agency FB" pitchFamily="34" charset="0"/>
              </a:rPr>
              <a:t>tiruan</a:t>
            </a:r>
            <a:endParaRPr lang="en-US" sz="60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>
                <a:latin typeface="Agency FB" pitchFamily="34" charset="0"/>
              </a:rPr>
              <a:t>Gigi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tiruan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adalah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suatu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alat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di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bidang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kedokteran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gigi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untuk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mengembalikan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fungsi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mastikasi</a:t>
            </a:r>
            <a:r>
              <a:rPr lang="en-US" sz="3600" dirty="0">
                <a:latin typeface="Agency FB" pitchFamily="34" charset="0"/>
              </a:rPr>
              <a:t>, </a:t>
            </a:r>
            <a:r>
              <a:rPr lang="en-US" sz="3600" dirty="0" err="1">
                <a:latin typeface="Agency FB" pitchFamily="34" charset="0"/>
              </a:rPr>
              <a:t>fonasi</a:t>
            </a:r>
            <a:r>
              <a:rPr lang="en-US" sz="3600" dirty="0">
                <a:latin typeface="Agency FB" pitchFamily="34" charset="0"/>
              </a:rPr>
              <a:t>, </a:t>
            </a:r>
            <a:r>
              <a:rPr lang="en-US" sz="3600" dirty="0" err="1">
                <a:latin typeface="Agency FB" pitchFamily="34" charset="0"/>
              </a:rPr>
              <a:t>estetik</a:t>
            </a:r>
            <a:r>
              <a:rPr lang="en-US" sz="3600" dirty="0">
                <a:latin typeface="Agency FB" pitchFamily="34" charset="0"/>
              </a:rPr>
              <a:t>, </a:t>
            </a:r>
            <a:r>
              <a:rPr lang="en-US" sz="3600" dirty="0" err="1">
                <a:latin typeface="Agency FB" pitchFamily="34" charset="0"/>
              </a:rPr>
              <a:t>dan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higiene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akibat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kehilangan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gigi</a:t>
            </a:r>
            <a:endParaRPr lang="en-US" sz="36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>
                <a:latin typeface="Agency FB" pitchFamily="34" charset="0"/>
              </a:rPr>
              <a:t>Fungsi</a:t>
            </a:r>
            <a:r>
              <a:rPr lang="en-US" sz="6000" dirty="0">
                <a:latin typeface="Agency FB" pitchFamily="34" charset="0"/>
              </a:rPr>
              <a:t> </a:t>
            </a:r>
            <a:r>
              <a:rPr lang="en-US" sz="6000" dirty="0" err="1">
                <a:latin typeface="Agency FB" pitchFamily="34" charset="0"/>
              </a:rPr>
              <a:t>gigi</a:t>
            </a:r>
            <a:r>
              <a:rPr lang="en-US" sz="6000" dirty="0">
                <a:latin typeface="Agency FB" pitchFamily="34" charset="0"/>
              </a:rPr>
              <a:t> </a:t>
            </a:r>
            <a:r>
              <a:rPr lang="en-US" sz="6000" dirty="0" err="1">
                <a:latin typeface="Agency FB" pitchFamily="34" charset="0"/>
              </a:rPr>
              <a:t>tiruan</a:t>
            </a:r>
            <a:endParaRPr lang="en-US" sz="60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gency FB" pitchFamily="34" charset="0"/>
                <a:sym typeface="Wingdings" pitchFamily="2" charset="2"/>
              </a:rPr>
              <a:t>mastikasi</a:t>
            </a:r>
            <a:r>
              <a:rPr lang="en-US" sz="3200" dirty="0">
                <a:latin typeface="Agency FB" pitchFamily="34" charset="0"/>
                <a:sym typeface="Wingdings" pitchFamily="2" charset="2"/>
              </a:rPr>
              <a:t>, </a:t>
            </a:r>
          </a:p>
          <a:p>
            <a:r>
              <a:rPr lang="en-US" sz="3200" dirty="0" err="1">
                <a:latin typeface="Agency FB" pitchFamily="34" charset="0"/>
                <a:sym typeface="Wingdings" pitchFamily="2" charset="2"/>
              </a:rPr>
              <a:t>fonetik</a:t>
            </a:r>
            <a:r>
              <a:rPr lang="en-US" sz="3200" dirty="0">
                <a:latin typeface="Agency FB" pitchFamily="34" charset="0"/>
                <a:sym typeface="Wingdings" pitchFamily="2" charset="2"/>
              </a:rPr>
              <a:t>, </a:t>
            </a:r>
          </a:p>
          <a:p>
            <a:r>
              <a:rPr lang="en-US" sz="3200" dirty="0" err="1">
                <a:latin typeface="Agency FB" pitchFamily="34" charset="0"/>
                <a:sym typeface="Wingdings" pitchFamily="2" charset="2"/>
              </a:rPr>
              <a:t>estetik</a:t>
            </a:r>
            <a:r>
              <a:rPr lang="en-US" sz="3200" dirty="0">
                <a:latin typeface="Agency FB" pitchFamily="34" charset="0"/>
                <a:sym typeface="Wingdings" pitchFamily="2" charset="2"/>
              </a:rPr>
              <a:t>, </a:t>
            </a:r>
          </a:p>
          <a:p>
            <a:r>
              <a:rPr lang="en-US" sz="3200" dirty="0">
                <a:latin typeface="Agency FB" pitchFamily="34" charset="0"/>
                <a:sym typeface="Wingdings" pitchFamily="2" charset="2"/>
              </a:rPr>
              <a:t>hygiene</a:t>
            </a:r>
          </a:p>
          <a:p>
            <a:pPr>
              <a:buNone/>
            </a:pPr>
            <a:br>
              <a:rPr lang="en-US" sz="2800" dirty="0">
                <a:latin typeface="Agency FB" pitchFamily="34" charset="0"/>
              </a:rPr>
            </a:br>
            <a:endParaRPr lang="en-US" sz="28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mastikasi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69342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 err="1">
                <a:latin typeface="Agency FB" pitchFamily="34" charset="0"/>
              </a:rPr>
              <a:t>Makanlah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dari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makanan</a:t>
            </a:r>
            <a:r>
              <a:rPr lang="en-US" sz="2800" dirty="0">
                <a:latin typeface="Agency FB" pitchFamily="34" charset="0"/>
              </a:rPr>
              <a:t> yang </a:t>
            </a:r>
            <a:r>
              <a:rPr lang="en-US" sz="2800" dirty="0" err="1">
                <a:latin typeface="Agency FB" pitchFamily="34" charset="0"/>
              </a:rPr>
              <a:t>baik-baik</a:t>
            </a:r>
            <a:r>
              <a:rPr lang="en-US" sz="2800" dirty="0">
                <a:latin typeface="Agency FB" pitchFamily="34" charset="0"/>
              </a:rPr>
              <a:t> yang </a:t>
            </a:r>
            <a:r>
              <a:rPr lang="en-US" sz="2800" dirty="0" err="1">
                <a:latin typeface="Agency FB" pitchFamily="34" charset="0"/>
              </a:rPr>
              <a:t>telah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Kami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berikan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kepadamu</a:t>
            </a:r>
            <a:r>
              <a:rPr lang="en-US" sz="2800" dirty="0">
                <a:latin typeface="Agency FB" pitchFamily="34" charset="0"/>
              </a:rPr>
              <a:t>; </a:t>
            </a:r>
            <a:r>
              <a:rPr lang="en-US" sz="2800" dirty="0" err="1">
                <a:latin typeface="Agency FB" pitchFamily="34" charset="0"/>
              </a:rPr>
              <a:t>dan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tidaklah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mereka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menganiaya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Kami</a:t>
            </a:r>
            <a:r>
              <a:rPr lang="en-US" sz="2800" dirty="0">
                <a:latin typeface="Agency FB" pitchFamily="34" charset="0"/>
              </a:rPr>
              <a:t>; </a:t>
            </a:r>
            <a:r>
              <a:rPr lang="en-US" sz="2800" dirty="0" err="1">
                <a:latin typeface="Agency FB" pitchFamily="34" charset="0"/>
              </a:rPr>
              <a:t>akan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tetapi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merekalah</a:t>
            </a:r>
            <a:r>
              <a:rPr lang="en-US" sz="2800" dirty="0">
                <a:latin typeface="Agency FB" pitchFamily="34" charset="0"/>
              </a:rPr>
              <a:t> yang </a:t>
            </a:r>
            <a:r>
              <a:rPr lang="en-US" sz="2800" dirty="0" err="1">
                <a:latin typeface="Agency FB" pitchFamily="34" charset="0"/>
              </a:rPr>
              <a:t>menganiaya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diri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mereka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sendiri</a:t>
            </a:r>
            <a:r>
              <a:rPr lang="en-US" sz="2800" dirty="0">
                <a:latin typeface="Agency FB" pitchFamily="34" charset="0"/>
              </a:rPr>
              <a:t>. (QS. Al. </a:t>
            </a:r>
            <a:r>
              <a:rPr lang="en-US" sz="2800" dirty="0" err="1">
                <a:latin typeface="Agency FB" pitchFamily="34" charset="0"/>
              </a:rPr>
              <a:t>Baqarah</a:t>
            </a:r>
            <a:r>
              <a:rPr lang="en-US" sz="2800" dirty="0">
                <a:latin typeface="Agency FB" pitchFamily="34" charset="0"/>
              </a:rPr>
              <a:t> :57)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Agency FB" pitchFamily="34" charset="0"/>
              </a:rPr>
              <a:t>Dan </a:t>
            </a:r>
            <a:r>
              <a:rPr lang="en-US" sz="2800" dirty="0" err="1">
                <a:latin typeface="Agency FB" pitchFamily="34" charset="0"/>
              </a:rPr>
              <a:t>tidaklah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Kami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jadikan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mereka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tubuh-tubuh</a:t>
            </a:r>
            <a:r>
              <a:rPr lang="en-US" sz="2800" dirty="0">
                <a:latin typeface="Agency FB" pitchFamily="34" charset="0"/>
              </a:rPr>
              <a:t> yang </a:t>
            </a:r>
            <a:r>
              <a:rPr lang="en-US" sz="2800" dirty="0" err="1">
                <a:latin typeface="Agency FB" pitchFamily="34" charset="0"/>
              </a:rPr>
              <a:t>tiada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memakan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makanan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dan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tidak</a:t>
            </a:r>
            <a:r>
              <a:rPr lang="en-US" sz="2800" dirty="0">
                <a:latin typeface="Agency FB" pitchFamily="34" charset="0"/>
              </a:rPr>
              <a:t> (pula) </a:t>
            </a:r>
            <a:r>
              <a:rPr lang="en-US" sz="2800" dirty="0" err="1">
                <a:latin typeface="Agency FB" pitchFamily="34" charset="0"/>
              </a:rPr>
              <a:t>mereka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itu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orang-orang</a:t>
            </a:r>
            <a:r>
              <a:rPr lang="en-US" sz="2800" dirty="0">
                <a:latin typeface="Agency FB" pitchFamily="34" charset="0"/>
              </a:rPr>
              <a:t> yang </a:t>
            </a:r>
            <a:r>
              <a:rPr lang="en-US" sz="2800" dirty="0" err="1">
                <a:latin typeface="Agency FB" pitchFamily="34" charset="0"/>
              </a:rPr>
              <a:t>kekal</a:t>
            </a:r>
            <a:r>
              <a:rPr lang="en-US" sz="2800" dirty="0">
                <a:latin typeface="Agency FB" pitchFamily="34" charset="0"/>
              </a:rPr>
              <a:t>. (Al </a:t>
            </a:r>
            <a:r>
              <a:rPr lang="en-US" sz="2800" dirty="0" err="1">
                <a:latin typeface="Agency FB" pitchFamily="34" charset="0"/>
              </a:rPr>
              <a:t>Anbiya</a:t>
            </a:r>
            <a:r>
              <a:rPr lang="en-US" sz="2800" dirty="0">
                <a:latin typeface="Agency FB" pitchFamily="34" charset="0"/>
              </a:rPr>
              <a:t> : 8)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Agency FB" pitchFamily="34" charset="0"/>
              </a:rPr>
              <a:t>Dan </a:t>
            </a:r>
            <a:r>
              <a:rPr lang="en-US" sz="2800" dirty="0" err="1">
                <a:latin typeface="Agency FB" pitchFamily="34" charset="0"/>
              </a:rPr>
              <a:t>makanlah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makanan</a:t>
            </a:r>
            <a:r>
              <a:rPr lang="en-US" sz="2800" dirty="0">
                <a:latin typeface="Agency FB" pitchFamily="34" charset="0"/>
              </a:rPr>
              <a:t> yang </a:t>
            </a:r>
            <a:r>
              <a:rPr lang="en-US" sz="2800" dirty="0" err="1">
                <a:latin typeface="Agency FB" pitchFamily="34" charset="0"/>
              </a:rPr>
              <a:t>halal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lagi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baik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dari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apa</a:t>
            </a:r>
            <a:r>
              <a:rPr lang="en-US" sz="2800" dirty="0">
                <a:latin typeface="Agency FB" pitchFamily="34" charset="0"/>
              </a:rPr>
              <a:t> yang Allah </a:t>
            </a:r>
            <a:r>
              <a:rPr lang="en-US" sz="2800" dirty="0" err="1">
                <a:latin typeface="Agency FB" pitchFamily="34" charset="0"/>
              </a:rPr>
              <a:t>telah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rezekikan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kepadamu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dan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bertakwalah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kepada</a:t>
            </a:r>
            <a:r>
              <a:rPr lang="en-US" sz="2800" dirty="0">
                <a:latin typeface="Agency FB" pitchFamily="34" charset="0"/>
              </a:rPr>
              <a:t> Allah yang </a:t>
            </a:r>
            <a:r>
              <a:rPr lang="en-US" sz="2800" dirty="0" err="1">
                <a:latin typeface="Agency FB" pitchFamily="34" charset="0"/>
              </a:rPr>
              <a:t>kamu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beriman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kepada-Nya</a:t>
            </a:r>
            <a:r>
              <a:rPr lang="en-US" sz="2800" dirty="0">
                <a:latin typeface="Agency FB" pitchFamily="34" charset="0"/>
              </a:rPr>
              <a:t>. (Al </a:t>
            </a:r>
            <a:r>
              <a:rPr lang="en-US" sz="2800" dirty="0" err="1">
                <a:latin typeface="Agency FB" pitchFamily="34" charset="0"/>
              </a:rPr>
              <a:t>Maidah</a:t>
            </a:r>
            <a:r>
              <a:rPr lang="en-US" sz="2800" dirty="0">
                <a:latin typeface="Agency FB" pitchFamily="34" charset="0"/>
              </a:rPr>
              <a:t> : 88)</a:t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fonetik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620000" cy="4876800"/>
          </a:xfrm>
        </p:spPr>
        <p:txBody>
          <a:bodyPr>
            <a:noAutofit/>
          </a:bodyPr>
          <a:lstStyle/>
          <a:p>
            <a:r>
              <a:rPr lang="sv-SE" sz="2400" dirty="0"/>
              <a:t>Hai orang-orang yang beriman, bertakwalah kamu kepada Allah dan katakanlah perkataan yang benar, (Al Ahzab :70)</a:t>
            </a:r>
            <a:endParaRPr lang="en-US" sz="2400" dirty="0"/>
          </a:p>
          <a:p>
            <a:r>
              <a:rPr lang="en-US" sz="2400" dirty="0"/>
              <a:t>(</a:t>
            </a:r>
            <a:r>
              <a:rPr lang="en-US" sz="2400" dirty="0" err="1"/>
              <a:t>Tuhan</a:t>
            </a:r>
            <a:r>
              <a:rPr lang="en-US" sz="2400" dirty="0"/>
              <a:t>) Yang </a:t>
            </a:r>
            <a:r>
              <a:rPr lang="en-US" sz="2400" dirty="0" err="1"/>
              <a:t>Maha</a:t>
            </a:r>
            <a:r>
              <a:rPr lang="en-US" sz="2400" dirty="0"/>
              <a:t> </a:t>
            </a:r>
            <a:r>
              <a:rPr lang="en-US" sz="2400" dirty="0" err="1"/>
              <a:t>Pemurah</a:t>
            </a:r>
            <a:r>
              <a:rPr lang="en-US" sz="2400" dirty="0"/>
              <a:t>, </a:t>
            </a:r>
            <a:r>
              <a:rPr lang="es-ES" sz="2400" dirty="0"/>
              <a:t>Yang </a:t>
            </a:r>
            <a:r>
              <a:rPr lang="es-ES" sz="2400" dirty="0" err="1"/>
              <a:t>telah</a:t>
            </a:r>
            <a:r>
              <a:rPr lang="es-ES" sz="2400" dirty="0"/>
              <a:t> </a:t>
            </a:r>
            <a:r>
              <a:rPr lang="es-ES" sz="2400" dirty="0" err="1"/>
              <a:t>mengajarkan</a:t>
            </a:r>
            <a:r>
              <a:rPr lang="es-ES" sz="2400" dirty="0"/>
              <a:t> Al </a:t>
            </a:r>
            <a:r>
              <a:rPr lang="es-ES" sz="2400" dirty="0" err="1"/>
              <a:t>Quran</a:t>
            </a:r>
            <a:r>
              <a:rPr lang="es-ES" sz="2400" dirty="0"/>
              <a:t>. </a:t>
            </a:r>
            <a:r>
              <a:rPr lang="en-US" sz="2400" dirty="0" err="1"/>
              <a:t>Dia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 </a:t>
            </a:r>
            <a:r>
              <a:rPr lang="en-US" sz="2400" dirty="0" err="1"/>
              <a:t>Mengajarnya</a:t>
            </a:r>
            <a:r>
              <a:rPr lang="en-US" sz="2400" dirty="0"/>
              <a:t> </a:t>
            </a:r>
            <a:r>
              <a:rPr lang="en-US" sz="2400" dirty="0" err="1"/>
              <a:t>pandai</a:t>
            </a:r>
            <a:r>
              <a:rPr lang="en-US" sz="2400" dirty="0"/>
              <a:t> </a:t>
            </a:r>
            <a:r>
              <a:rPr lang="en-US" sz="2400" dirty="0" err="1"/>
              <a:t>berbicara</a:t>
            </a:r>
            <a:r>
              <a:rPr lang="en-US" sz="2400" dirty="0"/>
              <a:t>. (</a:t>
            </a:r>
            <a:r>
              <a:rPr lang="en-US" sz="2400" dirty="0" err="1"/>
              <a:t>Ar</a:t>
            </a:r>
            <a:r>
              <a:rPr lang="en-US" sz="2400" dirty="0"/>
              <a:t> </a:t>
            </a:r>
            <a:r>
              <a:rPr lang="en-US" sz="2400" dirty="0" err="1"/>
              <a:t>Rahman</a:t>
            </a:r>
            <a:r>
              <a:rPr lang="en-US" sz="2400" dirty="0"/>
              <a:t> : 1-4)</a:t>
            </a:r>
          </a:p>
          <a:p>
            <a:r>
              <a:rPr lang="nn-NO" sz="2400" dirty="0"/>
              <a:t>Sesungguhnya Dia mengetahui perkataan (yang kamu ucapkan) dengan terang-terangan dan Dia mengetahui apa yang kamu rahasiakan. (Al Anbiyaa : 110)</a:t>
            </a:r>
          </a:p>
          <a:p>
            <a:r>
              <a:rPr lang="en-US" sz="2400" dirty="0"/>
              <a:t>Di </a:t>
            </a:r>
            <a:r>
              <a:rPr lang="en-US" sz="2400" dirty="0" err="1"/>
              <a:t>dalamnya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mendengar</a:t>
            </a:r>
            <a:r>
              <a:rPr lang="en-US" sz="2400" dirty="0"/>
              <a:t> </a:t>
            </a:r>
            <a:r>
              <a:rPr lang="en-US" sz="2400" dirty="0" err="1"/>
              <a:t>perkataan</a:t>
            </a:r>
            <a:r>
              <a:rPr lang="en-US" sz="2400" dirty="0"/>
              <a:t> yang </a:t>
            </a:r>
            <a:r>
              <a:rPr lang="en-US" sz="2400" dirty="0" err="1"/>
              <a:t>sia-sia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(pula) </a:t>
            </a:r>
            <a:r>
              <a:rPr lang="en-US" sz="2400" dirty="0" err="1"/>
              <a:t>perkataan</a:t>
            </a:r>
            <a:r>
              <a:rPr lang="en-US" sz="2400" dirty="0"/>
              <a:t> </a:t>
            </a:r>
            <a:r>
              <a:rPr lang="en-US" sz="2400" dirty="0" err="1"/>
              <a:t>dusta</a:t>
            </a:r>
            <a:r>
              <a:rPr lang="en-US" sz="2400" dirty="0"/>
              <a:t>. (An </a:t>
            </a:r>
            <a:r>
              <a:rPr lang="en-US" sz="2400" dirty="0" err="1"/>
              <a:t>Naba</a:t>
            </a:r>
            <a:r>
              <a:rPr lang="en-US" sz="2400" dirty="0"/>
              <a:t> : 35)</a:t>
            </a:r>
            <a:br>
              <a:rPr lang="en-US" sz="2400" dirty="0"/>
            </a:b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</a:t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estetik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400800" cy="4373563"/>
          </a:xfrm>
        </p:spPr>
        <p:txBody>
          <a:bodyPr>
            <a:noAutofit/>
          </a:bodyPr>
          <a:lstStyle/>
          <a:p>
            <a:r>
              <a:rPr lang="en-US" sz="2800" dirty="0"/>
              <a:t>…</a:t>
            </a:r>
            <a:r>
              <a:rPr lang="en-US" sz="2800" dirty="0" err="1"/>
              <a:t>Dia</a:t>
            </a:r>
            <a:r>
              <a:rPr lang="en-US" sz="2800" dirty="0"/>
              <a:t> </a:t>
            </a:r>
            <a:r>
              <a:rPr lang="en-US" sz="2800" dirty="0" err="1"/>
              <a:t>Mahaindah</a:t>
            </a:r>
            <a:r>
              <a:rPr lang="en-US" sz="2800" dirty="0"/>
              <a:t> yang </a:t>
            </a:r>
            <a:r>
              <a:rPr lang="en-US" sz="2800" dirty="0" err="1"/>
              <a:t>menyukai</a:t>
            </a:r>
            <a:r>
              <a:rPr lang="en-US" sz="2800" dirty="0"/>
              <a:t> </a:t>
            </a:r>
            <a:r>
              <a:rPr lang="en-US" sz="2800" dirty="0" err="1"/>
              <a:t>keindahan</a:t>
            </a:r>
            <a:r>
              <a:rPr lang="en-US" sz="2800" dirty="0"/>
              <a:t>,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bersihkanlah</a:t>
            </a:r>
            <a:r>
              <a:rPr lang="en-US" sz="2800" dirty="0"/>
              <a:t> </a:t>
            </a:r>
            <a:r>
              <a:rPr lang="en-US" sz="2800" dirty="0" err="1"/>
              <a:t>tempat-tempatmu</a:t>
            </a:r>
            <a:r>
              <a:rPr lang="en-US" sz="2800" dirty="0"/>
              <a:t> (HR </a:t>
            </a:r>
            <a:r>
              <a:rPr lang="en-US" sz="2800" dirty="0" err="1"/>
              <a:t>Tirmizi</a:t>
            </a:r>
            <a:r>
              <a:rPr lang="en-US" sz="2800" dirty="0"/>
              <a:t>)</a:t>
            </a:r>
          </a:p>
          <a:p>
            <a:r>
              <a:rPr lang="en-US" sz="2800" dirty="0"/>
              <a:t>Dan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, </a:t>
            </a:r>
            <a:r>
              <a:rPr lang="en-US" sz="2800" dirty="0" err="1"/>
              <a:t>tubuh-tubuh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menjadikan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kagum</a:t>
            </a:r>
            <a:r>
              <a:rPr lang="en-US" sz="2800" dirty="0"/>
              <a:t>. Dan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berkata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mendengarkan</a:t>
            </a:r>
            <a:r>
              <a:rPr lang="en-US" sz="2800" dirty="0"/>
              <a:t> </a:t>
            </a:r>
            <a:r>
              <a:rPr lang="en-US" sz="2800" dirty="0" err="1"/>
              <a:t>perkataan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.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seakan-akan</a:t>
            </a:r>
            <a:r>
              <a:rPr lang="en-US" sz="2800" dirty="0"/>
              <a:t> </a:t>
            </a:r>
            <a:r>
              <a:rPr lang="en-US" sz="2800" dirty="0" err="1"/>
              <a:t>kayu</a:t>
            </a:r>
            <a:r>
              <a:rPr lang="en-US" sz="2800" dirty="0"/>
              <a:t> yang </a:t>
            </a:r>
            <a:r>
              <a:rPr lang="en-US" sz="2800" dirty="0" err="1"/>
              <a:t>tersandar</a:t>
            </a:r>
            <a:r>
              <a:rPr lang="en-US" sz="2800" dirty="0"/>
              <a:t> (Al </a:t>
            </a:r>
            <a:r>
              <a:rPr lang="en-US" sz="2800" dirty="0" err="1"/>
              <a:t>Munaafiquun</a:t>
            </a:r>
            <a:r>
              <a:rPr lang="en-US" sz="2800" dirty="0"/>
              <a:t> : 4)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172200" cy="43735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gency FB" pitchFamily="34" charset="0"/>
                <a:cs typeface="Calibri" pitchFamily="34" charset="0"/>
              </a:rPr>
              <a:t>…Dan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sesungguhnya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Allah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menyukai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orang-orang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yang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bersih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(At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Taubah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:108)</a:t>
            </a:r>
          </a:p>
          <a:p>
            <a:r>
              <a:rPr lang="en-US" sz="2800" dirty="0">
                <a:latin typeface="Agency FB" pitchFamily="34" charset="0"/>
                <a:cs typeface="Calibri" pitchFamily="34" charset="0"/>
              </a:rPr>
              <a:t>…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Kebersihan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adalah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sebagian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dari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iman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…(HR Muslim )</a:t>
            </a:r>
          </a:p>
          <a:p>
            <a:r>
              <a:rPr lang="en-US" sz="2800" i="1" dirty="0">
                <a:latin typeface="Agency FB" pitchFamily="34" charset="0"/>
                <a:cs typeface="Calibri" pitchFamily="34" charset="0"/>
              </a:rPr>
              <a:t>“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Diriwayatkan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Abu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Hurairah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r.a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.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dia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berkata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: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Rasulullah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saw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bersabda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: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Jika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aku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tidak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menjadikan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berat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umatku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,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maka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sungguh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aku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perintahkan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bersiwak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(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menggosok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gigi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)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setiap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hendak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shalat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”. (HR </a:t>
            </a:r>
            <a:r>
              <a:rPr lang="en-US" sz="2800" dirty="0" err="1">
                <a:latin typeface="Agency FB" pitchFamily="34" charset="0"/>
                <a:cs typeface="Calibri" pitchFamily="34" charset="0"/>
              </a:rPr>
              <a:t>Bukhari</a:t>
            </a:r>
            <a:r>
              <a:rPr lang="en-US" sz="2800" dirty="0">
                <a:latin typeface="Agency FB" pitchFamily="34" charset="0"/>
                <a:cs typeface="Calibri" pitchFamily="34" charset="0"/>
              </a:rPr>
              <a:t>) </a:t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>
                <a:latin typeface="Agency FB" pitchFamily="34" charset="0"/>
              </a:rPr>
              <a:t>Seseorang</a:t>
            </a:r>
            <a:r>
              <a:rPr lang="en-US" sz="2800" dirty="0">
                <a:latin typeface="Agency FB" pitchFamily="34" charset="0"/>
              </a:rPr>
              <a:t> yang </a:t>
            </a:r>
            <a:r>
              <a:rPr lang="en-US" sz="2800" dirty="0" err="1">
                <a:latin typeface="Agency FB" pitchFamily="34" charset="0"/>
              </a:rPr>
              <a:t>memiliki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kondisi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gigi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mulut</a:t>
            </a:r>
            <a:r>
              <a:rPr lang="en-US" sz="2800" dirty="0">
                <a:latin typeface="Agency FB" pitchFamily="34" charset="0"/>
              </a:rPr>
              <a:t> yang </a:t>
            </a:r>
            <a:r>
              <a:rPr lang="en-US" sz="2800" dirty="0" err="1">
                <a:latin typeface="Agency FB" pitchFamily="34" charset="0"/>
              </a:rPr>
              <a:t>sehat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bagus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akan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mendorong</a:t>
            </a:r>
            <a:r>
              <a:rPr lang="en-US" sz="2800" dirty="0">
                <a:latin typeface="Agency FB" pitchFamily="34" charset="0"/>
              </a:rPr>
              <a:t> rasa </a:t>
            </a:r>
            <a:r>
              <a:rPr lang="en-US" sz="2800" dirty="0" err="1">
                <a:latin typeface="Agency FB" pitchFamily="34" charset="0"/>
              </a:rPr>
              <a:t>percaya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diri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untuk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tersenyum</a:t>
            </a:r>
            <a:endParaRPr lang="en-US" sz="2800" dirty="0">
              <a:latin typeface="Agency FB" pitchFamily="34" charset="0"/>
            </a:endParaRPr>
          </a:p>
          <a:p>
            <a:endParaRPr lang="en-US" dirty="0"/>
          </a:p>
          <a:p>
            <a:pPr>
              <a:lnSpc>
                <a:spcPct val="150000"/>
              </a:lnSpc>
              <a:buNone/>
            </a:pPr>
            <a:r>
              <a:rPr lang="en-US" sz="2400" i="1" dirty="0">
                <a:latin typeface="Agency FB" pitchFamily="34" charset="0"/>
              </a:rPr>
              <a:t>	Dari Abu </a:t>
            </a:r>
            <a:r>
              <a:rPr lang="en-US" sz="2400" i="1" dirty="0" err="1">
                <a:latin typeface="Agency FB" pitchFamily="34" charset="0"/>
              </a:rPr>
              <a:t>Dzar</a:t>
            </a:r>
            <a:r>
              <a:rPr lang="en-US" sz="2400" i="1" dirty="0">
                <a:latin typeface="Agency FB" pitchFamily="34" charset="0"/>
              </a:rPr>
              <a:t> </a:t>
            </a:r>
            <a:r>
              <a:rPr lang="en-US" sz="2400" i="1" dirty="0" err="1">
                <a:latin typeface="Agency FB" pitchFamily="34" charset="0"/>
              </a:rPr>
              <a:t>ra</a:t>
            </a:r>
            <a:r>
              <a:rPr lang="en-US" sz="2400" i="1" dirty="0">
                <a:latin typeface="Agency FB" pitchFamily="34" charset="0"/>
              </a:rPr>
              <a:t>, </a:t>
            </a:r>
            <a:r>
              <a:rPr lang="en-US" sz="2400" i="1" dirty="0" err="1">
                <a:latin typeface="Agency FB" pitchFamily="34" charset="0"/>
              </a:rPr>
              <a:t>dia</a:t>
            </a:r>
            <a:r>
              <a:rPr lang="en-US" sz="2400" i="1" dirty="0">
                <a:latin typeface="Agency FB" pitchFamily="34" charset="0"/>
              </a:rPr>
              <a:t> </a:t>
            </a:r>
            <a:r>
              <a:rPr lang="en-US" sz="2400" i="1" dirty="0" err="1">
                <a:latin typeface="Agency FB" pitchFamily="34" charset="0"/>
              </a:rPr>
              <a:t>berkata</a:t>
            </a:r>
            <a:r>
              <a:rPr lang="en-US" sz="2400" i="1" dirty="0">
                <a:latin typeface="Agency FB" pitchFamily="34" charset="0"/>
              </a:rPr>
              <a:t>, </a:t>
            </a:r>
            <a:r>
              <a:rPr lang="en-US" sz="2400" i="1" dirty="0" err="1">
                <a:latin typeface="Agency FB" pitchFamily="34" charset="0"/>
              </a:rPr>
              <a:t>Rasulullah</a:t>
            </a:r>
            <a:r>
              <a:rPr lang="en-US" sz="2400" i="1" dirty="0">
                <a:latin typeface="Agency FB" pitchFamily="34" charset="0"/>
              </a:rPr>
              <a:t> Saw </a:t>
            </a:r>
            <a:r>
              <a:rPr lang="en-US" sz="2400" i="1" dirty="0" err="1">
                <a:latin typeface="Agency FB" pitchFamily="34" charset="0"/>
              </a:rPr>
              <a:t>bersabda</a:t>
            </a:r>
            <a:r>
              <a:rPr lang="en-US" sz="2400" i="1" dirty="0">
                <a:latin typeface="Agency FB" pitchFamily="34" charset="0"/>
              </a:rPr>
              <a:t>, “</a:t>
            </a:r>
            <a:r>
              <a:rPr lang="en-US" sz="2400" i="1" dirty="0" err="1">
                <a:latin typeface="Agency FB" pitchFamily="34" charset="0"/>
              </a:rPr>
              <a:t>Senyummu</a:t>
            </a:r>
            <a:r>
              <a:rPr lang="en-US" sz="2400" i="1" dirty="0">
                <a:latin typeface="Agency FB" pitchFamily="34" charset="0"/>
              </a:rPr>
              <a:t> </a:t>
            </a:r>
            <a:r>
              <a:rPr lang="en-US" sz="2400" i="1" dirty="0" err="1">
                <a:latin typeface="Agency FB" pitchFamily="34" charset="0"/>
              </a:rPr>
              <a:t>di</a:t>
            </a:r>
            <a:r>
              <a:rPr lang="en-US" sz="2400" i="1" dirty="0">
                <a:latin typeface="Agency FB" pitchFamily="34" charset="0"/>
              </a:rPr>
              <a:t> </a:t>
            </a:r>
            <a:r>
              <a:rPr lang="en-US" sz="2400" i="1" dirty="0" err="1">
                <a:latin typeface="Agency FB" pitchFamily="34" charset="0"/>
              </a:rPr>
              <a:t>hadapan</a:t>
            </a:r>
            <a:r>
              <a:rPr lang="en-US" sz="2400" i="1" dirty="0">
                <a:latin typeface="Agency FB" pitchFamily="34" charset="0"/>
              </a:rPr>
              <a:t> </a:t>
            </a:r>
            <a:r>
              <a:rPr lang="en-US" sz="2400" i="1" dirty="0" err="1">
                <a:latin typeface="Agency FB" pitchFamily="34" charset="0"/>
              </a:rPr>
              <a:t>saudaramu</a:t>
            </a:r>
            <a:r>
              <a:rPr lang="en-US" sz="2400" i="1" dirty="0">
                <a:latin typeface="Agency FB" pitchFamily="34" charset="0"/>
              </a:rPr>
              <a:t> (</a:t>
            </a:r>
            <a:r>
              <a:rPr lang="en-US" sz="2400" i="1" dirty="0" err="1">
                <a:latin typeface="Agency FB" pitchFamily="34" charset="0"/>
              </a:rPr>
              <a:t>sesama</a:t>
            </a:r>
            <a:r>
              <a:rPr lang="en-US" sz="2400" i="1" dirty="0">
                <a:latin typeface="Agency FB" pitchFamily="34" charset="0"/>
              </a:rPr>
              <a:t> </a:t>
            </a:r>
            <a:r>
              <a:rPr lang="en-US" sz="2400" i="1" dirty="0" err="1">
                <a:latin typeface="Agency FB" pitchFamily="34" charset="0"/>
              </a:rPr>
              <a:t>muslim</a:t>
            </a:r>
            <a:r>
              <a:rPr lang="en-US" sz="2400" i="1" dirty="0">
                <a:latin typeface="Agency FB" pitchFamily="34" charset="0"/>
              </a:rPr>
              <a:t>) </a:t>
            </a:r>
            <a:r>
              <a:rPr lang="en-US" sz="2400" i="1" dirty="0" err="1">
                <a:latin typeface="Agency FB" pitchFamily="34" charset="0"/>
              </a:rPr>
              <a:t>adalah</a:t>
            </a:r>
            <a:r>
              <a:rPr lang="en-US" sz="2400" i="1" dirty="0">
                <a:latin typeface="Agency FB" pitchFamily="34" charset="0"/>
              </a:rPr>
              <a:t> (</a:t>
            </a:r>
            <a:r>
              <a:rPr lang="en-US" sz="2400" i="1" dirty="0" err="1">
                <a:latin typeface="Agency FB" pitchFamily="34" charset="0"/>
              </a:rPr>
              <a:t>bernilai</a:t>
            </a:r>
            <a:r>
              <a:rPr lang="en-US" sz="2400" i="1" dirty="0">
                <a:latin typeface="Agency FB" pitchFamily="34" charset="0"/>
              </a:rPr>
              <a:t>) </a:t>
            </a:r>
            <a:r>
              <a:rPr lang="en-US" sz="2400" i="1" dirty="0" err="1">
                <a:latin typeface="Agency FB" pitchFamily="34" charset="0"/>
              </a:rPr>
              <a:t>sedekah</a:t>
            </a:r>
            <a:r>
              <a:rPr lang="en-US" sz="2400" i="1" dirty="0">
                <a:latin typeface="Agency FB" pitchFamily="34" charset="0"/>
              </a:rPr>
              <a:t> </a:t>
            </a:r>
            <a:r>
              <a:rPr lang="en-US" sz="2400" i="1" dirty="0" err="1">
                <a:latin typeface="Agency FB" pitchFamily="34" charset="0"/>
              </a:rPr>
              <a:t>bagimu</a:t>
            </a:r>
            <a:r>
              <a:rPr lang="en-US" sz="2400" i="1" dirty="0">
                <a:latin typeface="Agency FB" pitchFamily="34" charset="0"/>
              </a:rPr>
              <a:t>.” (HR. </a:t>
            </a:r>
            <a:r>
              <a:rPr lang="en-US" sz="2400" i="1" dirty="0" err="1">
                <a:latin typeface="Agency FB" pitchFamily="34" charset="0"/>
              </a:rPr>
              <a:t>Tirmidzi</a:t>
            </a:r>
            <a:r>
              <a:rPr lang="en-US" sz="2400" i="1" dirty="0">
                <a:latin typeface="Agency FB" pitchFamily="34" charset="0"/>
              </a:rPr>
              <a:t> </a:t>
            </a:r>
            <a:r>
              <a:rPr lang="en-US" sz="2400" i="1" dirty="0" err="1">
                <a:latin typeface="Agency FB" pitchFamily="34" charset="0"/>
              </a:rPr>
              <a:t>dan</a:t>
            </a:r>
            <a:r>
              <a:rPr lang="en-US" sz="2400" i="1" dirty="0">
                <a:latin typeface="Agency FB" pitchFamily="34" charset="0"/>
              </a:rPr>
              <a:t> </a:t>
            </a:r>
            <a:r>
              <a:rPr lang="en-US" sz="2400" i="1" dirty="0" err="1">
                <a:latin typeface="Agency FB" pitchFamily="34" charset="0"/>
              </a:rPr>
              <a:t>Ibnu</a:t>
            </a:r>
            <a:r>
              <a:rPr lang="en-US" sz="2400" i="1" dirty="0">
                <a:latin typeface="Agency FB" pitchFamily="34" charset="0"/>
              </a:rPr>
              <a:t> </a:t>
            </a:r>
            <a:r>
              <a:rPr lang="en-US" sz="2400" i="1" dirty="0" err="1">
                <a:latin typeface="Agency FB" pitchFamily="34" charset="0"/>
              </a:rPr>
              <a:t>Hibban</a:t>
            </a:r>
            <a:r>
              <a:rPr lang="en-US" sz="2400" i="1" dirty="0">
                <a:latin typeface="Agency FB" pitchFamily="34" charset="0"/>
              </a:rPr>
              <a:t>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803679" cy="1371600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>
                <a:latin typeface="Agency FB" pitchFamily="34" charset="0"/>
              </a:rPr>
              <a:t>Bahan</a:t>
            </a:r>
            <a:r>
              <a:rPr lang="en-US" sz="6000" dirty="0">
                <a:latin typeface="Agency FB" pitchFamily="34" charset="0"/>
              </a:rPr>
              <a:t> </a:t>
            </a:r>
            <a:r>
              <a:rPr lang="en-US" sz="6000" dirty="0" err="1">
                <a:latin typeface="Agency FB" pitchFamily="34" charset="0"/>
              </a:rPr>
              <a:t>dalam</a:t>
            </a:r>
            <a:r>
              <a:rPr lang="en-US" sz="6000" dirty="0">
                <a:latin typeface="Agency FB" pitchFamily="34" charset="0"/>
              </a:rPr>
              <a:t> </a:t>
            </a:r>
            <a:r>
              <a:rPr lang="en-US" sz="6000" dirty="0" err="1">
                <a:latin typeface="Agency FB" pitchFamily="34" charset="0"/>
              </a:rPr>
              <a:t>bidang</a:t>
            </a:r>
            <a:r>
              <a:rPr lang="en-US" sz="6000" dirty="0">
                <a:latin typeface="Agency FB" pitchFamily="34" charset="0"/>
              </a:rPr>
              <a:t> </a:t>
            </a:r>
            <a:r>
              <a:rPr lang="en-US" sz="6000" dirty="0" err="1">
                <a:latin typeface="Agency FB" pitchFamily="34" charset="0"/>
              </a:rPr>
              <a:t>prostodontik</a:t>
            </a:r>
            <a:endParaRPr lang="en-US" sz="60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62200"/>
            <a:ext cx="5965479" cy="4221163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Agency FB" pitchFamily="34" charset="0"/>
              </a:rPr>
              <a:t>Akrilik</a:t>
            </a:r>
            <a:endParaRPr lang="en-US" sz="3600" dirty="0">
              <a:latin typeface="Agency FB" pitchFamily="34" charset="0"/>
            </a:endParaRPr>
          </a:p>
          <a:p>
            <a:r>
              <a:rPr lang="en-US" sz="3600" dirty="0" err="1">
                <a:latin typeface="Agency FB" pitchFamily="34" charset="0"/>
              </a:rPr>
              <a:t>Porselain</a:t>
            </a:r>
            <a:endParaRPr lang="en-US" sz="3600" dirty="0">
              <a:latin typeface="Agency FB" pitchFamily="34" charset="0"/>
            </a:endParaRPr>
          </a:p>
          <a:p>
            <a:r>
              <a:rPr lang="en-US" sz="3600" dirty="0" err="1">
                <a:latin typeface="Agency FB" pitchFamily="34" charset="0"/>
              </a:rPr>
              <a:t>Logam-porselain</a:t>
            </a:r>
            <a:endParaRPr lang="en-US" sz="3600" dirty="0">
              <a:latin typeface="Agency FB" pitchFamily="34" charset="0"/>
            </a:endParaRPr>
          </a:p>
          <a:p>
            <a:r>
              <a:rPr lang="en-US" sz="3600" dirty="0" err="1">
                <a:latin typeface="Agency FB" pitchFamily="34" charset="0"/>
              </a:rPr>
              <a:t>Emas</a:t>
            </a:r>
            <a:endParaRPr lang="en-US" sz="36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ymphony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Symphony</Template>
  <TotalTime>191</TotalTime>
  <Words>650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Symphony</vt:lpstr>
      <vt:lpstr>GIGI TIRUAN  DALAM PANDANGAN ISLAM</vt:lpstr>
      <vt:lpstr>Definisi gigi tiruan</vt:lpstr>
      <vt:lpstr>Fungsi gigi tiruan</vt:lpstr>
      <vt:lpstr>mastikasi</vt:lpstr>
      <vt:lpstr>fonetik</vt:lpstr>
      <vt:lpstr>estetik</vt:lpstr>
      <vt:lpstr>higiene</vt:lpstr>
      <vt:lpstr>PowerPoint Presentation</vt:lpstr>
      <vt:lpstr>Bahan dalam bidang prostodontik</vt:lpstr>
      <vt:lpstr>PowerPoint Presentation</vt:lpstr>
      <vt:lpstr>Pandangan islam terhadap pembuatan gigi palsu</vt:lpstr>
      <vt:lpstr>PowerPoint Presentation</vt:lpstr>
      <vt:lpstr>Kesimpulan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GIGI TIRUAN DALAM PANDANGAN ISLAM</dc:title>
  <dc:creator>Anto Eko Wijaya</dc:creator>
  <cp:lastModifiedBy>farah soufana</cp:lastModifiedBy>
  <cp:revision>44</cp:revision>
  <dcterms:created xsi:type="dcterms:W3CDTF">2013-03-18T07:47:04Z</dcterms:created>
  <dcterms:modified xsi:type="dcterms:W3CDTF">2022-03-23T10:15:48Z</dcterms:modified>
</cp:coreProperties>
</file>