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6" r:id="rId21"/>
    <p:sldId id="287" r:id="rId22"/>
    <p:sldId id="288" r:id="rId23"/>
    <p:sldId id="289" r:id="rId24"/>
    <p:sldId id="276" r:id="rId25"/>
    <p:sldId id="279" r:id="rId26"/>
    <p:sldId id="290" r:id="rId27"/>
    <p:sldId id="275" r:id="rId28"/>
    <p:sldId id="277" r:id="rId29"/>
    <p:sldId id="278" r:id="rId30"/>
    <p:sldId id="284" r:id="rId31"/>
    <p:sldId id="280" r:id="rId32"/>
    <p:sldId id="281" r:id="rId33"/>
    <p:sldId id="291" r:id="rId34"/>
    <p:sldId id="282" r:id="rId35"/>
    <p:sldId id="283" r:id="rId36"/>
    <p:sldId id="28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5624F-D44B-471E-A1DB-B5D04A623AB9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D1BC90A-37A6-48E4-A549-7E2FB688C884}">
      <dgm:prSet phldrT="[Text]"/>
      <dgm:spPr/>
      <dgm:t>
        <a:bodyPr/>
        <a:lstStyle/>
        <a:p>
          <a:r>
            <a:rPr lang="en-US" b="1" dirty="0"/>
            <a:t>Route of drug administration</a:t>
          </a:r>
        </a:p>
      </dgm:t>
    </dgm:pt>
    <dgm:pt modelId="{D1E15C8B-419D-41A1-840C-3C384E523DB1}" type="parTrans" cxnId="{66711DE2-D232-4E85-BB5B-5037C4E816B8}">
      <dgm:prSet/>
      <dgm:spPr/>
      <dgm:t>
        <a:bodyPr/>
        <a:lstStyle/>
        <a:p>
          <a:endParaRPr lang="en-US"/>
        </a:p>
      </dgm:t>
    </dgm:pt>
    <dgm:pt modelId="{5E83A954-E79F-4835-95F2-A5B40034DA42}" type="sibTrans" cxnId="{66711DE2-D232-4E85-BB5B-5037C4E816B8}">
      <dgm:prSet/>
      <dgm:spPr/>
      <dgm:t>
        <a:bodyPr/>
        <a:lstStyle/>
        <a:p>
          <a:endParaRPr lang="en-US"/>
        </a:p>
      </dgm:t>
    </dgm:pt>
    <dgm:pt modelId="{43D01D33-7FB2-482A-A28D-EA764A7A7852}">
      <dgm:prSet phldrT="[Text]"/>
      <dgm:spPr/>
      <dgm:t>
        <a:bodyPr/>
        <a:lstStyle/>
        <a:p>
          <a:r>
            <a:rPr lang="en-US" b="1" dirty="0"/>
            <a:t>On the basis of where effect are seen</a:t>
          </a:r>
        </a:p>
      </dgm:t>
    </dgm:pt>
    <dgm:pt modelId="{4C1FE3E8-5FB8-473F-9011-4033EC51DAE6}" type="parTrans" cxnId="{B2C2BFA6-4F4B-4716-9069-4DE3F723C4E6}">
      <dgm:prSet/>
      <dgm:spPr/>
      <dgm:t>
        <a:bodyPr/>
        <a:lstStyle/>
        <a:p>
          <a:endParaRPr lang="en-US"/>
        </a:p>
      </dgm:t>
    </dgm:pt>
    <dgm:pt modelId="{56F4B63A-32D7-4E94-8C0D-65834A98A77C}" type="sibTrans" cxnId="{B2C2BFA6-4F4B-4716-9069-4DE3F723C4E6}">
      <dgm:prSet/>
      <dgm:spPr/>
      <dgm:t>
        <a:bodyPr/>
        <a:lstStyle/>
        <a:p>
          <a:endParaRPr lang="en-US"/>
        </a:p>
      </dgm:t>
    </dgm:pt>
    <dgm:pt modelId="{CA196DD3-325C-48A7-9160-173F09F2DB3A}">
      <dgm:prSet phldrT="[Text]"/>
      <dgm:spPr/>
      <dgm:t>
        <a:bodyPr/>
        <a:lstStyle/>
        <a:p>
          <a:r>
            <a:rPr lang="en-US" b="1" dirty="0"/>
            <a:t>Systemic</a:t>
          </a:r>
        </a:p>
      </dgm:t>
    </dgm:pt>
    <dgm:pt modelId="{AC39A820-73E6-405A-BB9B-0C9D64E13A24}" type="parTrans" cxnId="{0C741473-FDFB-4B31-9D5F-7CCBC92AD9E2}">
      <dgm:prSet/>
      <dgm:spPr/>
      <dgm:t>
        <a:bodyPr/>
        <a:lstStyle/>
        <a:p>
          <a:endParaRPr lang="en-US"/>
        </a:p>
      </dgm:t>
    </dgm:pt>
    <dgm:pt modelId="{87553F94-EA8A-41BD-B735-814BAB27841B}" type="sibTrans" cxnId="{0C741473-FDFB-4B31-9D5F-7CCBC92AD9E2}">
      <dgm:prSet/>
      <dgm:spPr/>
      <dgm:t>
        <a:bodyPr/>
        <a:lstStyle/>
        <a:p>
          <a:endParaRPr lang="en-US"/>
        </a:p>
      </dgm:t>
    </dgm:pt>
    <dgm:pt modelId="{D4258834-2E47-4D8D-AF95-6FAF8D9CCCF9}">
      <dgm:prSet phldrT="[Text]"/>
      <dgm:spPr/>
      <dgm:t>
        <a:bodyPr/>
        <a:lstStyle/>
        <a:p>
          <a:r>
            <a:rPr lang="en-US" b="1" dirty="0"/>
            <a:t>Local</a:t>
          </a:r>
        </a:p>
      </dgm:t>
    </dgm:pt>
    <dgm:pt modelId="{B08FD7B5-DCAD-4548-8ADA-CB17F569D8A6}" type="parTrans" cxnId="{001E03A5-C0B6-4FC0-AC65-084BA74B2E15}">
      <dgm:prSet/>
      <dgm:spPr/>
      <dgm:t>
        <a:bodyPr/>
        <a:lstStyle/>
        <a:p>
          <a:endParaRPr lang="en-US"/>
        </a:p>
      </dgm:t>
    </dgm:pt>
    <dgm:pt modelId="{F595ED41-D0CA-4B4B-8E42-913D5323EAF1}" type="sibTrans" cxnId="{001E03A5-C0B6-4FC0-AC65-084BA74B2E15}">
      <dgm:prSet/>
      <dgm:spPr/>
      <dgm:t>
        <a:bodyPr/>
        <a:lstStyle/>
        <a:p>
          <a:endParaRPr lang="en-US"/>
        </a:p>
      </dgm:t>
    </dgm:pt>
    <dgm:pt modelId="{78B84653-F4DB-49E3-B27D-0916734115AC}">
      <dgm:prSet phldrT="[Text]"/>
      <dgm:spPr/>
      <dgm:t>
        <a:bodyPr/>
        <a:lstStyle/>
        <a:p>
          <a:r>
            <a:rPr lang="en-US" b="1" dirty="0"/>
            <a:t>On the basis of access to blood</a:t>
          </a:r>
        </a:p>
      </dgm:t>
    </dgm:pt>
    <dgm:pt modelId="{9E662B53-C3A0-409E-90E4-5BDBDB4FEFD1}" type="parTrans" cxnId="{3E9781D7-B359-45FB-86F9-C5E67A5C7F5B}">
      <dgm:prSet/>
      <dgm:spPr/>
      <dgm:t>
        <a:bodyPr/>
        <a:lstStyle/>
        <a:p>
          <a:endParaRPr lang="en-US"/>
        </a:p>
      </dgm:t>
    </dgm:pt>
    <dgm:pt modelId="{6B0A5FF4-B1F1-4569-848B-2BCB5127FCC4}" type="sibTrans" cxnId="{3E9781D7-B359-45FB-86F9-C5E67A5C7F5B}">
      <dgm:prSet/>
      <dgm:spPr/>
      <dgm:t>
        <a:bodyPr/>
        <a:lstStyle/>
        <a:p>
          <a:endParaRPr lang="en-US"/>
        </a:p>
      </dgm:t>
    </dgm:pt>
    <dgm:pt modelId="{C4B248F3-4EC1-4287-AA03-B20D5983922E}">
      <dgm:prSet phldrT="[Text]"/>
      <dgm:spPr/>
      <dgm:t>
        <a:bodyPr/>
        <a:lstStyle/>
        <a:p>
          <a:r>
            <a:rPr lang="en-US" b="1" dirty="0"/>
            <a:t>Intravascular</a:t>
          </a:r>
        </a:p>
      </dgm:t>
    </dgm:pt>
    <dgm:pt modelId="{32403082-5CB8-442A-BF3A-046B2C308ECB}" type="parTrans" cxnId="{955B00FB-2256-4ED0-A91D-456134196F6A}">
      <dgm:prSet/>
      <dgm:spPr/>
      <dgm:t>
        <a:bodyPr/>
        <a:lstStyle/>
        <a:p>
          <a:endParaRPr lang="en-US"/>
        </a:p>
      </dgm:t>
    </dgm:pt>
    <dgm:pt modelId="{9464A8FA-5BAF-4F8C-BFBB-105A38A3739C}" type="sibTrans" cxnId="{955B00FB-2256-4ED0-A91D-456134196F6A}">
      <dgm:prSet/>
      <dgm:spPr/>
      <dgm:t>
        <a:bodyPr/>
        <a:lstStyle/>
        <a:p>
          <a:endParaRPr lang="en-US"/>
        </a:p>
      </dgm:t>
    </dgm:pt>
    <dgm:pt modelId="{F05F615F-7542-45FD-AAC0-8106CAED72D7}">
      <dgm:prSet/>
      <dgm:spPr/>
      <dgm:t>
        <a:bodyPr/>
        <a:lstStyle/>
        <a:p>
          <a:r>
            <a:rPr lang="en-US" b="1" dirty="0"/>
            <a:t>Extravascular</a:t>
          </a:r>
        </a:p>
      </dgm:t>
    </dgm:pt>
    <dgm:pt modelId="{8ED28B04-F77E-4135-BFF9-F4193D51FD99}" type="parTrans" cxnId="{1E1EA3A9-0DAC-435A-B18C-A02AD1B0BC1D}">
      <dgm:prSet/>
      <dgm:spPr/>
      <dgm:t>
        <a:bodyPr/>
        <a:lstStyle/>
        <a:p>
          <a:endParaRPr lang="en-US"/>
        </a:p>
      </dgm:t>
    </dgm:pt>
    <dgm:pt modelId="{5F8D1B52-992C-4B25-9D74-EBFFCC346654}" type="sibTrans" cxnId="{1E1EA3A9-0DAC-435A-B18C-A02AD1B0BC1D}">
      <dgm:prSet/>
      <dgm:spPr/>
      <dgm:t>
        <a:bodyPr/>
        <a:lstStyle/>
        <a:p>
          <a:endParaRPr lang="en-US"/>
        </a:p>
      </dgm:t>
    </dgm:pt>
    <dgm:pt modelId="{ECCC1CEF-16E4-46FF-9739-77A3490A890D}" type="pres">
      <dgm:prSet presAssocID="{B2F5624F-D44B-471E-A1DB-B5D04A623A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61DB7C-4757-4B6A-9D2B-0B9B2C2880B6}" type="pres">
      <dgm:prSet presAssocID="{4D1BC90A-37A6-48E4-A549-7E2FB688C884}" presName="hierRoot1" presStyleCnt="0"/>
      <dgm:spPr/>
    </dgm:pt>
    <dgm:pt modelId="{72FBDE1C-AE83-4C3C-8143-339C9F3A13DE}" type="pres">
      <dgm:prSet presAssocID="{4D1BC90A-37A6-48E4-A549-7E2FB688C884}" presName="composite" presStyleCnt="0"/>
      <dgm:spPr/>
    </dgm:pt>
    <dgm:pt modelId="{B9ED9CD9-FD15-4DAD-9D73-EE513C29033D}" type="pres">
      <dgm:prSet presAssocID="{4D1BC90A-37A6-48E4-A549-7E2FB688C884}" presName="background" presStyleLbl="node0" presStyleIdx="0" presStyleCnt="1"/>
      <dgm:spPr/>
    </dgm:pt>
    <dgm:pt modelId="{31896410-BFF9-4F6E-8FA4-3C9845EE163D}" type="pres">
      <dgm:prSet presAssocID="{4D1BC90A-37A6-48E4-A549-7E2FB688C884}" presName="text" presStyleLbl="fgAcc0" presStyleIdx="0" presStyleCnt="1">
        <dgm:presLayoutVars>
          <dgm:chPref val="3"/>
        </dgm:presLayoutVars>
      </dgm:prSet>
      <dgm:spPr/>
    </dgm:pt>
    <dgm:pt modelId="{30DF208F-A878-4A70-8093-C0834D530134}" type="pres">
      <dgm:prSet presAssocID="{4D1BC90A-37A6-48E4-A549-7E2FB688C884}" presName="hierChild2" presStyleCnt="0"/>
      <dgm:spPr/>
    </dgm:pt>
    <dgm:pt modelId="{7BCCF900-4C46-4A68-BA73-87094389862C}" type="pres">
      <dgm:prSet presAssocID="{4C1FE3E8-5FB8-473F-9011-4033EC51DAE6}" presName="Name10" presStyleLbl="parChTrans1D2" presStyleIdx="0" presStyleCnt="2"/>
      <dgm:spPr/>
    </dgm:pt>
    <dgm:pt modelId="{CCA64700-3469-4E8B-B527-BC68FEA3B5C7}" type="pres">
      <dgm:prSet presAssocID="{43D01D33-7FB2-482A-A28D-EA764A7A7852}" presName="hierRoot2" presStyleCnt="0"/>
      <dgm:spPr/>
    </dgm:pt>
    <dgm:pt modelId="{9030F82F-49B7-467C-B9A5-338E6AE26500}" type="pres">
      <dgm:prSet presAssocID="{43D01D33-7FB2-482A-A28D-EA764A7A7852}" presName="composite2" presStyleCnt="0"/>
      <dgm:spPr/>
    </dgm:pt>
    <dgm:pt modelId="{8A257247-647A-4BE4-AA2F-014B24C2FF27}" type="pres">
      <dgm:prSet presAssocID="{43D01D33-7FB2-482A-A28D-EA764A7A7852}" presName="background2" presStyleLbl="node2" presStyleIdx="0" presStyleCnt="2"/>
      <dgm:spPr/>
    </dgm:pt>
    <dgm:pt modelId="{5616DC38-1A6D-4D07-965D-8EDE7A88BC8D}" type="pres">
      <dgm:prSet presAssocID="{43D01D33-7FB2-482A-A28D-EA764A7A7852}" presName="text2" presStyleLbl="fgAcc2" presStyleIdx="0" presStyleCnt="2">
        <dgm:presLayoutVars>
          <dgm:chPref val="3"/>
        </dgm:presLayoutVars>
      </dgm:prSet>
      <dgm:spPr/>
    </dgm:pt>
    <dgm:pt modelId="{EA7F23B7-9C2A-4292-8CBA-0E2D0CFB0DEC}" type="pres">
      <dgm:prSet presAssocID="{43D01D33-7FB2-482A-A28D-EA764A7A7852}" presName="hierChild3" presStyleCnt="0"/>
      <dgm:spPr/>
    </dgm:pt>
    <dgm:pt modelId="{73921D83-24C6-4B0A-BC3F-4C0CBC7C630B}" type="pres">
      <dgm:prSet presAssocID="{AC39A820-73E6-405A-BB9B-0C9D64E13A24}" presName="Name17" presStyleLbl="parChTrans1D3" presStyleIdx="0" presStyleCnt="4"/>
      <dgm:spPr/>
    </dgm:pt>
    <dgm:pt modelId="{18550776-6063-4DAF-BCEE-DFCA54242461}" type="pres">
      <dgm:prSet presAssocID="{CA196DD3-325C-48A7-9160-173F09F2DB3A}" presName="hierRoot3" presStyleCnt="0"/>
      <dgm:spPr/>
    </dgm:pt>
    <dgm:pt modelId="{28C687E8-4AA1-45DB-97E6-6182DEA99164}" type="pres">
      <dgm:prSet presAssocID="{CA196DD3-325C-48A7-9160-173F09F2DB3A}" presName="composite3" presStyleCnt="0"/>
      <dgm:spPr/>
    </dgm:pt>
    <dgm:pt modelId="{14D05883-88E2-4A7E-9168-5984343A827F}" type="pres">
      <dgm:prSet presAssocID="{CA196DD3-325C-48A7-9160-173F09F2DB3A}" presName="background3" presStyleLbl="node3" presStyleIdx="0" presStyleCnt="4"/>
      <dgm:spPr/>
    </dgm:pt>
    <dgm:pt modelId="{C0C13E17-02B3-424D-8E59-7EB51F720575}" type="pres">
      <dgm:prSet presAssocID="{CA196DD3-325C-48A7-9160-173F09F2DB3A}" presName="text3" presStyleLbl="fgAcc3" presStyleIdx="0" presStyleCnt="4">
        <dgm:presLayoutVars>
          <dgm:chPref val="3"/>
        </dgm:presLayoutVars>
      </dgm:prSet>
      <dgm:spPr/>
    </dgm:pt>
    <dgm:pt modelId="{E9D2238D-9178-4645-B466-21112CB5AA6B}" type="pres">
      <dgm:prSet presAssocID="{CA196DD3-325C-48A7-9160-173F09F2DB3A}" presName="hierChild4" presStyleCnt="0"/>
      <dgm:spPr/>
    </dgm:pt>
    <dgm:pt modelId="{4EAF90EC-1331-4780-A78F-B667749A8119}" type="pres">
      <dgm:prSet presAssocID="{B08FD7B5-DCAD-4548-8ADA-CB17F569D8A6}" presName="Name17" presStyleLbl="parChTrans1D3" presStyleIdx="1" presStyleCnt="4"/>
      <dgm:spPr/>
    </dgm:pt>
    <dgm:pt modelId="{F63F28AF-1D2C-4C0D-A53D-7958419CE7A1}" type="pres">
      <dgm:prSet presAssocID="{D4258834-2E47-4D8D-AF95-6FAF8D9CCCF9}" presName="hierRoot3" presStyleCnt="0"/>
      <dgm:spPr/>
    </dgm:pt>
    <dgm:pt modelId="{D186D5A1-09BC-4E2E-B1B8-0D5D1D046633}" type="pres">
      <dgm:prSet presAssocID="{D4258834-2E47-4D8D-AF95-6FAF8D9CCCF9}" presName="composite3" presStyleCnt="0"/>
      <dgm:spPr/>
    </dgm:pt>
    <dgm:pt modelId="{5E3B4A04-E5FC-4DA0-BBC1-5BCB467C6F57}" type="pres">
      <dgm:prSet presAssocID="{D4258834-2E47-4D8D-AF95-6FAF8D9CCCF9}" presName="background3" presStyleLbl="node3" presStyleIdx="1" presStyleCnt="4"/>
      <dgm:spPr/>
    </dgm:pt>
    <dgm:pt modelId="{389D99D0-5160-4F3A-9F6A-CD2F97A23A23}" type="pres">
      <dgm:prSet presAssocID="{D4258834-2E47-4D8D-AF95-6FAF8D9CCCF9}" presName="text3" presStyleLbl="fgAcc3" presStyleIdx="1" presStyleCnt="4">
        <dgm:presLayoutVars>
          <dgm:chPref val="3"/>
        </dgm:presLayoutVars>
      </dgm:prSet>
      <dgm:spPr/>
    </dgm:pt>
    <dgm:pt modelId="{3FE5866A-100C-4027-87CA-358FBB7BFAB0}" type="pres">
      <dgm:prSet presAssocID="{D4258834-2E47-4D8D-AF95-6FAF8D9CCCF9}" presName="hierChild4" presStyleCnt="0"/>
      <dgm:spPr/>
    </dgm:pt>
    <dgm:pt modelId="{52C77680-E3F2-4702-A63B-31BBE02894E1}" type="pres">
      <dgm:prSet presAssocID="{9E662B53-C3A0-409E-90E4-5BDBDB4FEFD1}" presName="Name10" presStyleLbl="parChTrans1D2" presStyleIdx="1" presStyleCnt="2"/>
      <dgm:spPr/>
    </dgm:pt>
    <dgm:pt modelId="{22FDD485-5540-4972-9414-C1721A4727DC}" type="pres">
      <dgm:prSet presAssocID="{78B84653-F4DB-49E3-B27D-0916734115AC}" presName="hierRoot2" presStyleCnt="0"/>
      <dgm:spPr/>
    </dgm:pt>
    <dgm:pt modelId="{6C02EBAE-56E7-4D60-84C1-369BE5CCD8A7}" type="pres">
      <dgm:prSet presAssocID="{78B84653-F4DB-49E3-B27D-0916734115AC}" presName="composite2" presStyleCnt="0"/>
      <dgm:spPr/>
    </dgm:pt>
    <dgm:pt modelId="{E627C10E-0C81-417E-8D93-E60B2E8F377B}" type="pres">
      <dgm:prSet presAssocID="{78B84653-F4DB-49E3-B27D-0916734115AC}" presName="background2" presStyleLbl="node2" presStyleIdx="1" presStyleCnt="2"/>
      <dgm:spPr/>
    </dgm:pt>
    <dgm:pt modelId="{DB16B8C0-AE14-43E7-8140-2D0B421FD21B}" type="pres">
      <dgm:prSet presAssocID="{78B84653-F4DB-49E3-B27D-0916734115AC}" presName="text2" presStyleLbl="fgAcc2" presStyleIdx="1" presStyleCnt="2">
        <dgm:presLayoutVars>
          <dgm:chPref val="3"/>
        </dgm:presLayoutVars>
      </dgm:prSet>
      <dgm:spPr/>
    </dgm:pt>
    <dgm:pt modelId="{4BBE30DD-DC2A-4726-9BBF-FBCBE75318C2}" type="pres">
      <dgm:prSet presAssocID="{78B84653-F4DB-49E3-B27D-0916734115AC}" presName="hierChild3" presStyleCnt="0"/>
      <dgm:spPr/>
    </dgm:pt>
    <dgm:pt modelId="{EBEEED51-F3FC-4E0F-8937-FD8C3EA783F4}" type="pres">
      <dgm:prSet presAssocID="{32403082-5CB8-442A-BF3A-046B2C308ECB}" presName="Name17" presStyleLbl="parChTrans1D3" presStyleIdx="2" presStyleCnt="4"/>
      <dgm:spPr/>
    </dgm:pt>
    <dgm:pt modelId="{2AC2870C-813B-4432-AE93-9EFDFD271845}" type="pres">
      <dgm:prSet presAssocID="{C4B248F3-4EC1-4287-AA03-B20D5983922E}" presName="hierRoot3" presStyleCnt="0"/>
      <dgm:spPr/>
    </dgm:pt>
    <dgm:pt modelId="{5B585AA4-2CC3-425F-AC76-A79280E09531}" type="pres">
      <dgm:prSet presAssocID="{C4B248F3-4EC1-4287-AA03-B20D5983922E}" presName="composite3" presStyleCnt="0"/>
      <dgm:spPr/>
    </dgm:pt>
    <dgm:pt modelId="{0BCEF124-27FD-44E1-8F32-82CBA905E2FA}" type="pres">
      <dgm:prSet presAssocID="{C4B248F3-4EC1-4287-AA03-B20D5983922E}" presName="background3" presStyleLbl="node3" presStyleIdx="2" presStyleCnt="4"/>
      <dgm:spPr/>
    </dgm:pt>
    <dgm:pt modelId="{15861958-6128-48A6-8EF6-F40859D8E0CA}" type="pres">
      <dgm:prSet presAssocID="{C4B248F3-4EC1-4287-AA03-B20D5983922E}" presName="text3" presStyleLbl="fgAcc3" presStyleIdx="2" presStyleCnt="4">
        <dgm:presLayoutVars>
          <dgm:chPref val="3"/>
        </dgm:presLayoutVars>
      </dgm:prSet>
      <dgm:spPr/>
    </dgm:pt>
    <dgm:pt modelId="{F15A8923-1EC9-46BF-90C6-F66A78B78553}" type="pres">
      <dgm:prSet presAssocID="{C4B248F3-4EC1-4287-AA03-B20D5983922E}" presName="hierChild4" presStyleCnt="0"/>
      <dgm:spPr/>
    </dgm:pt>
    <dgm:pt modelId="{06A6C8CF-358D-409C-A32A-A88CD2D7510C}" type="pres">
      <dgm:prSet presAssocID="{8ED28B04-F77E-4135-BFF9-F4193D51FD99}" presName="Name17" presStyleLbl="parChTrans1D3" presStyleIdx="3" presStyleCnt="4"/>
      <dgm:spPr/>
    </dgm:pt>
    <dgm:pt modelId="{10365DBA-0608-4687-9615-AC0AB5F1E88B}" type="pres">
      <dgm:prSet presAssocID="{F05F615F-7542-45FD-AAC0-8106CAED72D7}" presName="hierRoot3" presStyleCnt="0"/>
      <dgm:spPr/>
    </dgm:pt>
    <dgm:pt modelId="{C0EF5DAF-314F-46DA-B26B-0B03CE07520B}" type="pres">
      <dgm:prSet presAssocID="{F05F615F-7542-45FD-AAC0-8106CAED72D7}" presName="composite3" presStyleCnt="0"/>
      <dgm:spPr/>
    </dgm:pt>
    <dgm:pt modelId="{ADB65964-EDE2-47CA-9C78-45D535CCE8FB}" type="pres">
      <dgm:prSet presAssocID="{F05F615F-7542-45FD-AAC0-8106CAED72D7}" presName="background3" presStyleLbl="node3" presStyleIdx="3" presStyleCnt="4"/>
      <dgm:spPr/>
    </dgm:pt>
    <dgm:pt modelId="{450A55B6-7EC6-49E0-839A-2979190F11A1}" type="pres">
      <dgm:prSet presAssocID="{F05F615F-7542-45FD-AAC0-8106CAED72D7}" presName="text3" presStyleLbl="fgAcc3" presStyleIdx="3" presStyleCnt="4">
        <dgm:presLayoutVars>
          <dgm:chPref val="3"/>
        </dgm:presLayoutVars>
      </dgm:prSet>
      <dgm:spPr/>
    </dgm:pt>
    <dgm:pt modelId="{428D7411-2C2D-40E7-A445-942117E1C816}" type="pres">
      <dgm:prSet presAssocID="{F05F615F-7542-45FD-AAC0-8106CAED72D7}" presName="hierChild4" presStyleCnt="0"/>
      <dgm:spPr/>
    </dgm:pt>
  </dgm:ptLst>
  <dgm:cxnLst>
    <dgm:cxn modelId="{81BE1804-BF31-4F92-8607-295AF6C3C0C2}" type="presOf" srcId="{F05F615F-7542-45FD-AAC0-8106CAED72D7}" destId="{450A55B6-7EC6-49E0-839A-2979190F11A1}" srcOrd="0" destOrd="0" presId="urn:microsoft.com/office/officeart/2005/8/layout/hierarchy1"/>
    <dgm:cxn modelId="{F8804320-F53B-438E-8C8D-EBBD742E8D46}" type="presOf" srcId="{32403082-5CB8-442A-BF3A-046B2C308ECB}" destId="{EBEEED51-F3FC-4E0F-8937-FD8C3EA783F4}" srcOrd="0" destOrd="0" presId="urn:microsoft.com/office/officeart/2005/8/layout/hierarchy1"/>
    <dgm:cxn modelId="{64175322-1E38-497B-9FE4-2DF7B030C7A3}" type="presOf" srcId="{78B84653-F4DB-49E3-B27D-0916734115AC}" destId="{DB16B8C0-AE14-43E7-8140-2D0B421FD21B}" srcOrd="0" destOrd="0" presId="urn:microsoft.com/office/officeart/2005/8/layout/hierarchy1"/>
    <dgm:cxn modelId="{878AE831-C536-4035-83AC-7C398F163691}" type="presOf" srcId="{4C1FE3E8-5FB8-473F-9011-4033EC51DAE6}" destId="{7BCCF900-4C46-4A68-BA73-87094389862C}" srcOrd="0" destOrd="0" presId="urn:microsoft.com/office/officeart/2005/8/layout/hierarchy1"/>
    <dgm:cxn modelId="{18AE634B-3429-4E8D-8E04-7C9506E1249D}" type="presOf" srcId="{B08FD7B5-DCAD-4548-8ADA-CB17F569D8A6}" destId="{4EAF90EC-1331-4780-A78F-B667749A8119}" srcOrd="0" destOrd="0" presId="urn:microsoft.com/office/officeart/2005/8/layout/hierarchy1"/>
    <dgm:cxn modelId="{0C741473-FDFB-4B31-9D5F-7CCBC92AD9E2}" srcId="{43D01D33-7FB2-482A-A28D-EA764A7A7852}" destId="{CA196DD3-325C-48A7-9160-173F09F2DB3A}" srcOrd="0" destOrd="0" parTransId="{AC39A820-73E6-405A-BB9B-0C9D64E13A24}" sibTransId="{87553F94-EA8A-41BD-B735-814BAB27841B}"/>
    <dgm:cxn modelId="{7E130455-A145-4736-832A-BF67442C2BE9}" type="presOf" srcId="{CA196DD3-325C-48A7-9160-173F09F2DB3A}" destId="{C0C13E17-02B3-424D-8E59-7EB51F720575}" srcOrd="0" destOrd="0" presId="urn:microsoft.com/office/officeart/2005/8/layout/hierarchy1"/>
    <dgm:cxn modelId="{99C2577D-80FE-4D1D-A9E7-263F0AF2658F}" type="presOf" srcId="{B2F5624F-D44B-471E-A1DB-B5D04A623AB9}" destId="{ECCC1CEF-16E4-46FF-9739-77A3490A890D}" srcOrd="0" destOrd="0" presId="urn:microsoft.com/office/officeart/2005/8/layout/hierarchy1"/>
    <dgm:cxn modelId="{59411B85-0489-4794-AC4A-F29E8DC908EB}" type="presOf" srcId="{AC39A820-73E6-405A-BB9B-0C9D64E13A24}" destId="{73921D83-24C6-4B0A-BC3F-4C0CBC7C630B}" srcOrd="0" destOrd="0" presId="urn:microsoft.com/office/officeart/2005/8/layout/hierarchy1"/>
    <dgm:cxn modelId="{9CB4D585-9EE3-4415-9DF3-814BB1697DB3}" type="presOf" srcId="{43D01D33-7FB2-482A-A28D-EA764A7A7852}" destId="{5616DC38-1A6D-4D07-965D-8EDE7A88BC8D}" srcOrd="0" destOrd="0" presId="urn:microsoft.com/office/officeart/2005/8/layout/hierarchy1"/>
    <dgm:cxn modelId="{A34E888D-5DD0-4EDA-AE14-5870474C3DD1}" type="presOf" srcId="{9E662B53-C3A0-409E-90E4-5BDBDB4FEFD1}" destId="{52C77680-E3F2-4702-A63B-31BBE02894E1}" srcOrd="0" destOrd="0" presId="urn:microsoft.com/office/officeart/2005/8/layout/hierarchy1"/>
    <dgm:cxn modelId="{80F50395-DC09-4B98-9F68-31C576CA63E5}" type="presOf" srcId="{4D1BC90A-37A6-48E4-A549-7E2FB688C884}" destId="{31896410-BFF9-4F6E-8FA4-3C9845EE163D}" srcOrd="0" destOrd="0" presId="urn:microsoft.com/office/officeart/2005/8/layout/hierarchy1"/>
    <dgm:cxn modelId="{001E03A5-C0B6-4FC0-AC65-084BA74B2E15}" srcId="{43D01D33-7FB2-482A-A28D-EA764A7A7852}" destId="{D4258834-2E47-4D8D-AF95-6FAF8D9CCCF9}" srcOrd="1" destOrd="0" parTransId="{B08FD7B5-DCAD-4548-8ADA-CB17F569D8A6}" sibTransId="{F595ED41-D0CA-4B4B-8E42-913D5323EAF1}"/>
    <dgm:cxn modelId="{B2C2BFA6-4F4B-4716-9069-4DE3F723C4E6}" srcId="{4D1BC90A-37A6-48E4-A549-7E2FB688C884}" destId="{43D01D33-7FB2-482A-A28D-EA764A7A7852}" srcOrd="0" destOrd="0" parTransId="{4C1FE3E8-5FB8-473F-9011-4033EC51DAE6}" sibTransId="{56F4B63A-32D7-4E94-8C0D-65834A98A77C}"/>
    <dgm:cxn modelId="{1E1EA3A9-0DAC-435A-B18C-A02AD1B0BC1D}" srcId="{78B84653-F4DB-49E3-B27D-0916734115AC}" destId="{F05F615F-7542-45FD-AAC0-8106CAED72D7}" srcOrd="1" destOrd="0" parTransId="{8ED28B04-F77E-4135-BFF9-F4193D51FD99}" sibTransId="{5F8D1B52-992C-4B25-9D74-EBFFCC346654}"/>
    <dgm:cxn modelId="{936C99D3-DEB3-4C83-A8AF-C30DE02D55D6}" type="presOf" srcId="{C4B248F3-4EC1-4287-AA03-B20D5983922E}" destId="{15861958-6128-48A6-8EF6-F40859D8E0CA}" srcOrd="0" destOrd="0" presId="urn:microsoft.com/office/officeart/2005/8/layout/hierarchy1"/>
    <dgm:cxn modelId="{3E9781D7-B359-45FB-86F9-C5E67A5C7F5B}" srcId="{4D1BC90A-37A6-48E4-A549-7E2FB688C884}" destId="{78B84653-F4DB-49E3-B27D-0916734115AC}" srcOrd="1" destOrd="0" parTransId="{9E662B53-C3A0-409E-90E4-5BDBDB4FEFD1}" sibTransId="{6B0A5FF4-B1F1-4569-848B-2BCB5127FCC4}"/>
    <dgm:cxn modelId="{66711DE2-D232-4E85-BB5B-5037C4E816B8}" srcId="{B2F5624F-D44B-471E-A1DB-B5D04A623AB9}" destId="{4D1BC90A-37A6-48E4-A549-7E2FB688C884}" srcOrd="0" destOrd="0" parTransId="{D1E15C8B-419D-41A1-840C-3C384E523DB1}" sibTransId="{5E83A954-E79F-4835-95F2-A5B40034DA42}"/>
    <dgm:cxn modelId="{790624EB-1FB8-45D2-ACBF-21EF5978AB99}" type="presOf" srcId="{8ED28B04-F77E-4135-BFF9-F4193D51FD99}" destId="{06A6C8CF-358D-409C-A32A-A88CD2D7510C}" srcOrd="0" destOrd="0" presId="urn:microsoft.com/office/officeart/2005/8/layout/hierarchy1"/>
    <dgm:cxn modelId="{534BABF0-9EC5-48F5-B9D7-0AAF868F40DB}" type="presOf" srcId="{D4258834-2E47-4D8D-AF95-6FAF8D9CCCF9}" destId="{389D99D0-5160-4F3A-9F6A-CD2F97A23A23}" srcOrd="0" destOrd="0" presId="urn:microsoft.com/office/officeart/2005/8/layout/hierarchy1"/>
    <dgm:cxn modelId="{955B00FB-2256-4ED0-A91D-456134196F6A}" srcId="{78B84653-F4DB-49E3-B27D-0916734115AC}" destId="{C4B248F3-4EC1-4287-AA03-B20D5983922E}" srcOrd="0" destOrd="0" parTransId="{32403082-5CB8-442A-BF3A-046B2C308ECB}" sibTransId="{9464A8FA-5BAF-4F8C-BFBB-105A38A3739C}"/>
    <dgm:cxn modelId="{9F10A6A8-C8C6-45FD-A3A6-CA09E0AE6D2B}" type="presParOf" srcId="{ECCC1CEF-16E4-46FF-9739-77A3490A890D}" destId="{3C61DB7C-4757-4B6A-9D2B-0B9B2C2880B6}" srcOrd="0" destOrd="0" presId="urn:microsoft.com/office/officeart/2005/8/layout/hierarchy1"/>
    <dgm:cxn modelId="{6E647B4D-B06B-4A7B-9CF8-826B08A9CE06}" type="presParOf" srcId="{3C61DB7C-4757-4B6A-9D2B-0B9B2C2880B6}" destId="{72FBDE1C-AE83-4C3C-8143-339C9F3A13DE}" srcOrd="0" destOrd="0" presId="urn:microsoft.com/office/officeart/2005/8/layout/hierarchy1"/>
    <dgm:cxn modelId="{D24EB29A-2FBE-4033-81DD-44D77220C7E0}" type="presParOf" srcId="{72FBDE1C-AE83-4C3C-8143-339C9F3A13DE}" destId="{B9ED9CD9-FD15-4DAD-9D73-EE513C29033D}" srcOrd="0" destOrd="0" presId="urn:microsoft.com/office/officeart/2005/8/layout/hierarchy1"/>
    <dgm:cxn modelId="{3708FDD4-D1DB-4D78-8DF5-4E980DF7D2F9}" type="presParOf" srcId="{72FBDE1C-AE83-4C3C-8143-339C9F3A13DE}" destId="{31896410-BFF9-4F6E-8FA4-3C9845EE163D}" srcOrd="1" destOrd="0" presId="urn:microsoft.com/office/officeart/2005/8/layout/hierarchy1"/>
    <dgm:cxn modelId="{54879644-4A88-4737-86DF-E930AE883332}" type="presParOf" srcId="{3C61DB7C-4757-4B6A-9D2B-0B9B2C2880B6}" destId="{30DF208F-A878-4A70-8093-C0834D530134}" srcOrd="1" destOrd="0" presId="urn:microsoft.com/office/officeart/2005/8/layout/hierarchy1"/>
    <dgm:cxn modelId="{D3014565-3DEE-483B-9120-D9B400D611FC}" type="presParOf" srcId="{30DF208F-A878-4A70-8093-C0834D530134}" destId="{7BCCF900-4C46-4A68-BA73-87094389862C}" srcOrd="0" destOrd="0" presId="urn:microsoft.com/office/officeart/2005/8/layout/hierarchy1"/>
    <dgm:cxn modelId="{4338BD29-21F6-460F-A364-2E1C5364D503}" type="presParOf" srcId="{30DF208F-A878-4A70-8093-C0834D530134}" destId="{CCA64700-3469-4E8B-B527-BC68FEA3B5C7}" srcOrd="1" destOrd="0" presId="urn:microsoft.com/office/officeart/2005/8/layout/hierarchy1"/>
    <dgm:cxn modelId="{356BA188-C5B6-438A-B2D3-33F9DBE011A0}" type="presParOf" srcId="{CCA64700-3469-4E8B-B527-BC68FEA3B5C7}" destId="{9030F82F-49B7-467C-B9A5-338E6AE26500}" srcOrd="0" destOrd="0" presId="urn:microsoft.com/office/officeart/2005/8/layout/hierarchy1"/>
    <dgm:cxn modelId="{7134C8C2-B7C1-4877-A775-4335539BE1AF}" type="presParOf" srcId="{9030F82F-49B7-467C-B9A5-338E6AE26500}" destId="{8A257247-647A-4BE4-AA2F-014B24C2FF27}" srcOrd="0" destOrd="0" presId="urn:microsoft.com/office/officeart/2005/8/layout/hierarchy1"/>
    <dgm:cxn modelId="{6879F15D-6766-47F3-B00C-49D0B9C03B01}" type="presParOf" srcId="{9030F82F-49B7-467C-B9A5-338E6AE26500}" destId="{5616DC38-1A6D-4D07-965D-8EDE7A88BC8D}" srcOrd="1" destOrd="0" presId="urn:microsoft.com/office/officeart/2005/8/layout/hierarchy1"/>
    <dgm:cxn modelId="{29BE01B7-A6E6-483E-9019-428708A85116}" type="presParOf" srcId="{CCA64700-3469-4E8B-B527-BC68FEA3B5C7}" destId="{EA7F23B7-9C2A-4292-8CBA-0E2D0CFB0DEC}" srcOrd="1" destOrd="0" presId="urn:microsoft.com/office/officeart/2005/8/layout/hierarchy1"/>
    <dgm:cxn modelId="{92132B0A-4A0E-4DB9-9702-71B7D72D4C55}" type="presParOf" srcId="{EA7F23B7-9C2A-4292-8CBA-0E2D0CFB0DEC}" destId="{73921D83-24C6-4B0A-BC3F-4C0CBC7C630B}" srcOrd="0" destOrd="0" presId="urn:microsoft.com/office/officeart/2005/8/layout/hierarchy1"/>
    <dgm:cxn modelId="{D7226EFC-1E2D-47CF-8368-991150811629}" type="presParOf" srcId="{EA7F23B7-9C2A-4292-8CBA-0E2D0CFB0DEC}" destId="{18550776-6063-4DAF-BCEE-DFCA54242461}" srcOrd="1" destOrd="0" presId="urn:microsoft.com/office/officeart/2005/8/layout/hierarchy1"/>
    <dgm:cxn modelId="{BFBD6262-C249-4751-996E-2827F32DD2C1}" type="presParOf" srcId="{18550776-6063-4DAF-BCEE-DFCA54242461}" destId="{28C687E8-4AA1-45DB-97E6-6182DEA99164}" srcOrd="0" destOrd="0" presId="urn:microsoft.com/office/officeart/2005/8/layout/hierarchy1"/>
    <dgm:cxn modelId="{2C0F89A9-971F-4F43-883A-35458B762323}" type="presParOf" srcId="{28C687E8-4AA1-45DB-97E6-6182DEA99164}" destId="{14D05883-88E2-4A7E-9168-5984343A827F}" srcOrd="0" destOrd="0" presId="urn:microsoft.com/office/officeart/2005/8/layout/hierarchy1"/>
    <dgm:cxn modelId="{9C0F3BE0-E10D-413F-A67A-DBED0CEACF3B}" type="presParOf" srcId="{28C687E8-4AA1-45DB-97E6-6182DEA99164}" destId="{C0C13E17-02B3-424D-8E59-7EB51F720575}" srcOrd="1" destOrd="0" presId="urn:microsoft.com/office/officeart/2005/8/layout/hierarchy1"/>
    <dgm:cxn modelId="{24FF08BD-93AE-4377-A548-9B8D275BCF75}" type="presParOf" srcId="{18550776-6063-4DAF-BCEE-DFCA54242461}" destId="{E9D2238D-9178-4645-B466-21112CB5AA6B}" srcOrd="1" destOrd="0" presId="urn:microsoft.com/office/officeart/2005/8/layout/hierarchy1"/>
    <dgm:cxn modelId="{41519A12-6840-40B8-9A07-3ED4343F6120}" type="presParOf" srcId="{EA7F23B7-9C2A-4292-8CBA-0E2D0CFB0DEC}" destId="{4EAF90EC-1331-4780-A78F-B667749A8119}" srcOrd="2" destOrd="0" presId="urn:microsoft.com/office/officeart/2005/8/layout/hierarchy1"/>
    <dgm:cxn modelId="{986A355C-97CF-413F-88AE-8464CBE1FB85}" type="presParOf" srcId="{EA7F23B7-9C2A-4292-8CBA-0E2D0CFB0DEC}" destId="{F63F28AF-1D2C-4C0D-A53D-7958419CE7A1}" srcOrd="3" destOrd="0" presId="urn:microsoft.com/office/officeart/2005/8/layout/hierarchy1"/>
    <dgm:cxn modelId="{19B3AEAD-DDF0-46AA-8FDA-31E8624F8FDA}" type="presParOf" srcId="{F63F28AF-1D2C-4C0D-A53D-7958419CE7A1}" destId="{D186D5A1-09BC-4E2E-B1B8-0D5D1D046633}" srcOrd="0" destOrd="0" presId="urn:microsoft.com/office/officeart/2005/8/layout/hierarchy1"/>
    <dgm:cxn modelId="{FA053EE7-400B-4ED6-BE93-51B3AEFC51AC}" type="presParOf" srcId="{D186D5A1-09BC-4E2E-B1B8-0D5D1D046633}" destId="{5E3B4A04-E5FC-4DA0-BBC1-5BCB467C6F57}" srcOrd="0" destOrd="0" presId="urn:microsoft.com/office/officeart/2005/8/layout/hierarchy1"/>
    <dgm:cxn modelId="{204CFCFA-F569-49D9-B1FE-E9176F381D1B}" type="presParOf" srcId="{D186D5A1-09BC-4E2E-B1B8-0D5D1D046633}" destId="{389D99D0-5160-4F3A-9F6A-CD2F97A23A23}" srcOrd="1" destOrd="0" presId="urn:microsoft.com/office/officeart/2005/8/layout/hierarchy1"/>
    <dgm:cxn modelId="{628A8875-2CE8-4A69-A5B0-19B9B005D50A}" type="presParOf" srcId="{F63F28AF-1D2C-4C0D-A53D-7958419CE7A1}" destId="{3FE5866A-100C-4027-87CA-358FBB7BFAB0}" srcOrd="1" destOrd="0" presId="urn:microsoft.com/office/officeart/2005/8/layout/hierarchy1"/>
    <dgm:cxn modelId="{EE31D939-A4A1-472D-930B-C9BE908DF5C7}" type="presParOf" srcId="{30DF208F-A878-4A70-8093-C0834D530134}" destId="{52C77680-E3F2-4702-A63B-31BBE02894E1}" srcOrd="2" destOrd="0" presId="urn:microsoft.com/office/officeart/2005/8/layout/hierarchy1"/>
    <dgm:cxn modelId="{8431CE92-2A05-4425-9E87-AD8A445B2D7F}" type="presParOf" srcId="{30DF208F-A878-4A70-8093-C0834D530134}" destId="{22FDD485-5540-4972-9414-C1721A4727DC}" srcOrd="3" destOrd="0" presId="urn:microsoft.com/office/officeart/2005/8/layout/hierarchy1"/>
    <dgm:cxn modelId="{5B3582B9-2B88-4FC9-9F7D-B582039753C7}" type="presParOf" srcId="{22FDD485-5540-4972-9414-C1721A4727DC}" destId="{6C02EBAE-56E7-4D60-84C1-369BE5CCD8A7}" srcOrd="0" destOrd="0" presId="urn:microsoft.com/office/officeart/2005/8/layout/hierarchy1"/>
    <dgm:cxn modelId="{5A46D945-AC4D-4293-BF5E-0FEF1CEC1938}" type="presParOf" srcId="{6C02EBAE-56E7-4D60-84C1-369BE5CCD8A7}" destId="{E627C10E-0C81-417E-8D93-E60B2E8F377B}" srcOrd="0" destOrd="0" presId="urn:microsoft.com/office/officeart/2005/8/layout/hierarchy1"/>
    <dgm:cxn modelId="{BF40DD6C-A473-4A8B-ACAB-BDAB04703BEB}" type="presParOf" srcId="{6C02EBAE-56E7-4D60-84C1-369BE5CCD8A7}" destId="{DB16B8C0-AE14-43E7-8140-2D0B421FD21B}" srcOrd="1" destOrd="0" presId="urn:microsoft.com/office/officeart/2005/8/layout/hierarchy1"/>
    <dgm:cxn modelId="{9374D62F-5788-481C-B76A-0893448F50C7}" type="presParOf" srcId="{22FDD485-5540-4972-9414-C1721A4727DC}" destId="{4BBE30DD-DC2A-4726-9BBF-FBCBE75318C2}" srcOrd="1" destOrd="0" presId="urn:microsoft.com/office/officeart/2005/8/layout/hierarchy1"/>
    <dgm:cxn modelId="{069420F3-C5DC-46E5-8CB7-052CAC384830}" type="presParOf" srcId="{4BBE30DD-DC2A-4726-9BBF-FBCBE75318C2}" destId="{EBEEED51-F3FC-4E0F-8937-FD8C3EA783F4}" srcOrd="0" destOrd="0" presId="urn:microsoft.com/office/officeart/2005/8/layout/hierarchy1"/>
    <dgm:cxn modelId="{A12213F1-5C8F-4B2D-9E75-14D37A2DD0CA}" type="presParOf" srcId="{4BBE30DD-DC2A-4726-9BBF-FBCBE75318C2}" destId="{2AC2870C-813B-4432-AE93-9EFDFD271845}" srcOrd="1" destOrd="0" presId="urn:microsoft.com/office/officeart/2005/8/layout/hierarchy1"/>
    <dgm:cxn modelId="{94CC7048-8671-49B4-9CC8-AF0D4D709F80}" type="presParOf" srcId="{2AC2870C-813B-4432-AE93-9EFDFD271845}" destId="{5B585AA4-2CC3-425F-AC76-A79280E09531}" srcOrd="0" destOrd="0" presId="urn:microsoft.com/office/officeart/2005/8/layout/hierarchy1"/>
    <dgm:cxn modelId="{012A145E-A7C8-4B77-BE03-49F6B55C1498}" type="presParOf" srcId="{5B585AA4-2CC3-425F-AC76-A79280E09531}" destId="{0BCEF124-27FD-44E1-8F32-82CBA905E2FA}" srcOrd="0" destOrd="0" presId="urn:microsoft.com/office/officeart/2005/8/layout/hierarchy1"/>
    <dgm:cxn modelId="{2CAE8914-E2E4-4251-9DE2-1D3769225FB2}" type="presParOf" srcId="{5B585AA4-2CC3-425F-AC76-A79280E09531}" destId="{15861958-6128-48A6-8EF6-F40859D8E0CA}" srcOrd="1" destOrd="0" presId="urn:microsoft.com/office/officeart/2005/8/layout/hierarchy1"/>
    <dgm:cxn modelId="{D3DA0ED0-3589-4DBB-9064-94358A9DEE66}" type="presParOf" srcId="{2AC2870C-813B-4432-AE93-9EFDFD271845}" destId="{F15A8923-1EC9-46BF-90C6-F66A78B78553}" srcOrd="1" destOrd="0" presId="urn:microsoft.com/office/officeart/2005/8/layout/hierarchy1"/>
    <dgm:cxn modelId="{41D00A80-39E0-4CEC-A6AB-7DE211B16074}" type="presParOf" srcId="{4BBE30DD-DC2A-4726-9BBF-FBCBE75318C2}" destId="{06A6C8CF-358D-409C-A32A-A88CD2D7510C}" srcOrd="2" destOrd="0" presId="urn:microsoft.com/office/officeart/2005/8/layout/hierarchy1"/>
    <dgm:cxn modelId="{AC33AB39-3047-45DF-9A3B-B212E1D2E906}" type="presParOf" srcId="{4BBE30DD-DC2A-4726-9BBF-FBCBE75318C2}" destId="{10365DBA-0608-4687-9615-AC0AB5F1E88B}" srcOrd="3" destOrd="0" presId="urn:microsoft.com/office/officeart/2005/8/layout/hierarchy1"/>
    <dgm:cxn modelId="{D331F264-7C7E-47AE-98AF-1AD98285C343}" type="presParOf" srcId="{10365DBA-0608-4687-9615-AC0AB5F1E88B}" destId="{C0EF5DAF-314F-46DA-B26B-0B03CE07520B}" srcOrd="0" destOrd="0" presId="urn:microsoft.com/office/officeart/2005/8/layout/hierarchy1"/>
    <dgm:cxn modelId="{9B3F7E70-30C5-4DB5-A3B6-BED234073279}" type="presParOf" srcId="{C0EF5DAF-314F-46DA-B26B-0B03CE07520B}" destId="{ADB65964-EDE2-47CA-9C78-45D535CCE8FB}" srcOrd="0" destOrd="0" presId="urn:microsoft.com/office/officeart/2005/8/layout/hierarchy1"/>
    <dgm:cxn modelId="{E93C6A24-D70A-4E0C-9AF1-858422F0CFB3}" type="presParOf" srcId="{C0EF5DAF-314F-46DA-B26B-0B03CE07520B}" destId="{450A55B6-7EC6-49E0-839A-2979190F11A1}" srcOrd="1" destOrd="0" presId="urn:microsoft.com/office/officeart/2005/8/layout/hierarchy1"/>
    <dgm:cxn modelId="{0FA7A57C-9375-4D61-B95F-3F5913C83DB2}" type="presParOf" srcId="{10365DBA-0608-4687-9615-AC0AB5F1E88B}" destId="{428D7411-2C2D-40E7-A445-942117E1C81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6C8CF-358D-409C-A32A-A88CD2D7510C}">
      <dsp:nvSpPr>
        <dsp:cNvPr id="0" name=""/>
        <dsp:cNvSpPr/>
      </dsp:nvSpPr>
      <dsp:spPr>
        <a:xfrm>
          <a:off x="5810037" y="2680011"/>
          <a:ext cx="998206" cy="475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736"/>
              </a:lnTo>
              <a:lnTo>
                <a:pt x="998206" y="323736"/>
              </a:lnTo>
              <a:lnTo>
                <a:pt x="998206" y="47505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EED51-F3FC-4E0F-8937-FD8C3EA783F4}">
      <dsp:nvSpPr>
        <dsp:cNvPr id="0" name=""/>
        <dsp:cNvSpPr/>
      </dsp:nvSpPr>
      <dsp:spPr>
        <a:xfrm>
          <a:off x="4811830" y="2680011"/>
          <a:ext cx="998206" cy="475055"/>
        </a:xfrm>
        <a:custGeom>
          <a:avLst/>
          <a:gdLst/>
          <a:ahLst/>
          <a:cxnLst/>
          <a:rect l="0" t="0" r="0" b="0"/>
          <a:pathLst>
            <a:path>
              <a:moveTo>
                <a:pt x="998206" y="0"/>
              </a:moveTo>
              <a:lnTo>
                <a:pt x="998206" y="323736"/>
              </a:lnTo>
              <a:lnTo>
                <a:pt x="0" y="323736"/>
              </a:lnTo>
              <a:lnTo>
                <a:pt x="0" y="47505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77680-E3F2-4702-A63B-31BBE02894E1}">
      <dsp:nvSpPr>
        <dsp:cNvPr id="0" name=""/>
        <dsp:cNvSpPr/>
      </dsp:nvSpPr>
      <dsp:spPr>
        <a:xfrm>
          <a:off x="3813623" y="1167728"/>
          <a:ext cx="1996413" cy="475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736"/>
              </a:lnTo>
              <a:lnTo>
                <a:pt x="1996413" y="323736"/>
              </a:lnTo>
              <a:lnTo>
                <a:pt x="1996413" y="4750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F90EC-1331-4780-A78F-B667749A8119}">
      <dsp:nvSpPr>
        <dsp:cNvPr id="0" name=""/>
        <dsp:cNvSpPr/>
      </dsp:nvSpPr>
      <dsp:spPr>
        <a:xfrm>
          <a:off x="1817209" y="2680011"/>
          <a:ext cx="998206" cy="475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736"/>
              </a:lnTo>
              <a:lnTo>
                <a:pt x="998206" y="323736"/>
              </a:lnTo>
              <a:lnTo>
                <a:pt x="998206" y="47505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21D83-24C6-4B0A-BC3F-4C0CBC7C630B}">
      <dsp:nvSpPr>
        <dsp:cNvPr id="0" name=""/>
        <dsp:cNvSpPr/>
      </dsp:nvSpPr>
      <dsp:spPr>
        <a:xfrm>
          <a:off x="819002" y="2680011"/>
          <a:ext cx="998206" cy="475055"/>
        </a:xfrm>
        <a:custGeom>
          <a:avLst/>
          <a:gdLst/>
          <a:ahLst/>
          <a:cxnLst/>
          <a:rect l="0" t="0" r="0" b="0"/>
          <a:pathLst>
            <a:path>
              <a:moveTo>
                <a:pt x="998206" y="0"/>
              </a:moveTo>
              <a:lnTo>
                <a:pt x="998206" y="323736"/>
              </a:lnTo>
              <a:lnTo>
                <a:pt x="0" y="323736"/>
              </a:lnTo>
              <a:lnTo>
                <a:pt x="0" y="47505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CF900-4C46-4A68-BA73-87094389862C}">
      <dsp:nvSpPr>
        <dsp:cNvPr id="0" name=""/>
        <dsp:cNvSpPr/>
      </dsp:nvSpPr>
      <dsp:spPr>
        <a:xfrm>
          <a:off x="1817209" y="1167728"/>
          <a:ext cx="1996413" cy="475055"/>
        </a:xfrm>
        <a:custGeom>
          <a:avLst/>
          <a:gdLst/>
          <a:ahLst/>
          <a:cxnLst/>
          <a:rect l="0" t="0" r="0" b="0"/>
          <a:pathLst>
            <a:path>
              <a:moveTo>
                <a:pt x="1996413" y="0"/>
              </a:moveTo>
              <a:lnTo>
                <a:pt x="1996413" y="323736"/>
              </a:lnTo>
              <a:lnTo>
                <a:pt x="0" y="323736"/>
              </a:lnTo>
              <a:lnTo>
                <a:pt x="0" y="4750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D9CD9-FD15-4DAD-9D73-EE513C29033D}">
      <dsp:nvSpPr>
        <dsp:cNvPr id="0" name=""/>
        <dsp:cNvSpPr/>
      </dsp:nvSpPr>
      <dsp:spPr>
        <a:xfrm>
          <a:off x="2996908" y="130500"/>
          <a:ext cx="1633429" cy="10372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896410-BFF9-4F6E-8FA4-3C9845EE163D}">
      <dsp:nvSpPr>
        <dsp:cNvPr id="0" name=""/>
        <dsp:cNvSpPr/>
      </dsp:nvSpPr>
      <dsp:spPr>
        <a:xfrm>
          <a:off x="3178400" y="302917"/>
          <a:ext cx="1633429" cy="1037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Route of drug administration</a:t>
          </a:r>
        </a:p>
      </dsp:txBody>
      <dsp:txXfrm>
        <a:off x="3208779" y="333296"/>
        <a:ext cx="1572671" cy="976469"/>
      </dsp:txXfrm>
    </dsp:sp>
    <dsp:sp modelId="{8A257247-647A-4BE4-AA2F-014B24C2FF27}">
      <dsp:nvSpPr>
        <dsp:cNvPr id="0" name=""/>
        <dsp:cNvSpPr/>
      </dsp:nvSpPr>
      <dsp:spPr>
        <a:xfrm>
          <a:off x="1000494" y="1642783"/>
          <a:ext cx="1633429" cy="10372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16DC38-1A6D-4D07-965D-8EDE7A88BC8D}">
      <dsp:nvSpPr>
        <dsp:cNvPr id="0" name=""/>
        <dsp:cNvSpPr/>
      </dsp:nvSpPr>
      <dsp:spPr>
        <a:xfrm>
          <a:off x="1181986" y="1815201"/>
          <a:ext cx="1633429" cy="1037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On the basis of where effect are seen</a:t>
          </a:r>
        </a:p>
      </dsp:txBody>
      <dsp:txXfrm>
        <a:off x="1212365" y="1845580"/>
        <a:ext cx="1572671" cy="976469"/>
      </dsp:txXfrm>
    </dsp:sp>
    <dsp:sp modelId="{14D05883-88E2-4A7E-9168-5984343A827F}">
      <dsp:nvSpPr>
        <dsp:cNvPr id="0" name=""/>
        <dsp:cNvSpPr/>
      </dsp:nvSpPr>
      <dsp:spPr>
        <a:xfrm>
          <a:off x="2287" y="3155067"/>
          <a:ext cx="1633429" cy="10372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C13E17-02B3-424D-8E59-7EB51F720575}">
      <dsp:nvSpPr>
        <dsp:cNvPr id="0" name=""/>
        <dsp:cNvSpPr/>
      </dsp:nvSpPr>
      <dsp:spPr>
        <a:xfrm>
          <a:off x="183779" y="3327484"/>
          <a:ext cx="1633429" cy="1037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Systemic</a:t>
          </a:r>
        </a:p>
      </dsp:txBody>
      <dsp:txXfrm>
        <a:off x="214158" y="3357863"/>
        <a:ext cx="1572671" cy="976469"/>
      </dsp:txXfrm>
    </dsp:sp>
    <dsp:sp modelId="{5E3B4A04-E5FC-4DA0-BBC1-5BCB467C6F57}">
      <dsp:nvSpPr>
        <dsp:cNvPr id="0" name=""/>
        <dsp:cNvSpPr/>
      </dsp:nvSpPr>
      <dsp:spPr>
        <a:xfrm>
          <a:off x="1998701" y="3155067"/>
          <a:ext cx="1633429" cy="10372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9D99D0-5160-4F3A-9F6A-CD2F97A23A23}">
      <dsp:nvSpPr>
        <dsp:cNvPr id="0" name=""/>
        <dsp:cNvSpPr/>
      </dsp:nvSpPr>
      <dsp:spPr>
        <a:xfrm>
          <a:off x="2180193" y="3327484"/>
          <a:ext cx="1633429" cy="1037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Local</a:t>
          </a:r>
        </a:p>
      </dsp:txBody>
      <dsp:txXfrm>
        <a:off x="2210572" y="3357863"/>
        <a:ext cx="1572671" cy="976469"/>
      </dsp:txXfrm>
    </dsp:sp>
    <dsp:sp modelId="{E627C10E-0C81-417E-8D93-E60B2E8F377B}">
      <dsp:nvSpPr>
        <dsp:cNvPr id="0" name=""/>
        <dsp:cNvSpPr/>
      </dsp:nvSpPr>
      <dsp:spPr>
        <a:xfrm>
          <a:off x="4993322" y="1642783"/>
          <a:ext cx="1633429" cy="10372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16B8C0-AE14-43E7-8140-2D0B421FD21B}">
      <dsp:nvSpPr>
        <dsp:cNvPr id="0" name=""/>
        <dsp:cNvSpPr/>
      </dsp:nvSpPr>
      <dsp:spPr>
        <a:xfrm>
          <a:off x="5174814" y="1815201"/>
          <a:ext cx="1633429" cy="1037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On the basis of access to blood</a:t>
          </a:r>
        </a:p>
      </dsp:txBody>
      <dsp:txXfrm>
        <a:off x="5205193" y="1845580"/>
        <a:ext cx="1572671" cy="976469"/>
      </dsp:txXfrm>
    </dsp:sp>
    <dsp:sp modelId="{0BCEF124-27FD-44E1-8F32-82CBA905E2FA}">
      <dsp:nvSpPr>
        <dsp:cNvPr id="0" name=""/>
        <dsp:cNvSpPr/>
      </dsp:nvSpPr>
      <dsp:spPr>
        <a:xfrm>
          <a:off x="3995115" y="3155067"/>
          <a:ext cx="1633429" cy="10372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861958-6128-48A6-8EF6-F40859D8E0CA}">
      <dsp:nvSpPr>
        <dsp:cNvPr id="0" name=""/>
        <dsp:cNvSpPr/>
      </dsp:nvSpPr>
      <dsp:spPr>
        <a:xfrm>
          <a:off x="4176607" y="3327484"/>
          <a:ext cx="1633429" cy="1037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Intravascular</a:t>
          </a:r>
        </a:p>
      </dsp:txBody>
      <dsp:txXfrm>
        <a:off x="4206986" y="3357863"/>
        <a:ext cx="1572671" cy="976469"/>
      </dsp:txXfrm>
    </dsp:sp>
    <dsp:sp modelId="{ADB65964-EDE2-47CA-9C78-45D535CCE8FB}">
      <dsp:nvSpPr>
        <dsp:cNvPr id="0" name=""/>
        <dsp:cNvSpPr/>
      </dsp:nvSpPr>
      <dsp:spPr>
        <a:xfrm>
          <a:off x="5991529" y="3155067"/>
          <a:ext cx="1633429" cy="10372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0A55B6-7EC6-49E0-839A-2979190F11A1}">
      <dsp:nvSpPr>
        <dsp:cNvPr id="0" name=""/>
        <dsp:cNvSpPr/>
      </dsp:nvSpPr>
      <dsp:spPr>
        <a:xfrm>
          <a:off x="6173021" y="3327484"/>
          <a:ext cx="1633429" cy="1037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Extravascular</a:t>
          </a:r>
        </a:p>
      </dsp:txBody>
      <dsp:txXfrm>
        <a:off x="6203400" y="3357863"/>
        <a:ext cx="1572671" cy="976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62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05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29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14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37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05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43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93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99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55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96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5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owmed.net/pharmacology/drug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F2F17-12A7-44DC-B545-E07FDFB3F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83" y="1449112"/>
            <a:ext cx="5056582" cy="2387600"/>
          </a:xfrm>
        </p:spPr>
        <p:txBody>
          <a:bodyPr>
            <a:normAutofit/>
          </a:bodyPr>
          <a:lstStyle/>
          <a:p>
            <a:r>
              <a:rPr lang="en-US" sz="4700" dirty="0" err="1"/>
              <a:t>Sediaan</a:t>
            </a:r>
            <a:r>
              <a:rPr lang="en-US" sz="4700" dirty="0"/>
              <a:t> </a:t>
            </a:r>
            <a:r>
              <a:rPr lang="en-US" sz="4700" dirty="0" err="1"/>
              <a:t>Ektravaskular</a:t>
            </a:r>
            <a:endParaRPr lang="en-US" sz="4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3BA769-285D-4AA6-BD39-3E7E4552F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03" y="4598486"/>
            <a:ext cx="4425962" cy="5037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Apt. Vella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Lailli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D.,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M.Farm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A4935-9C54-49CF-B361-C54A10CC3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71" r="18569" b="-2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461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36CA-807C-4BE7-BFE6-BAA05FF8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KELEBIHAN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5CDFB-638D-4FE9-A1B0-7DCAF7EAE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960" y="1581785"/>
            <a:ext cx="8255000" cy="1771015"/>
          </a:xfrm>
        </p:spPr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Mudah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tdk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steril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cepat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masuk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sirkulasi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sistemik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tdk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melintasi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metabolisme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lintas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pertama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B4B2DD1-F0EC-4CED-B928-6FE6B9396659}"/>
              </a:ext>
            </a:extLst>
          </p:cNvPr>
          <p:cNvSpPr txBox="1">
            <a:spLocks/>
          </p:cNvSpPr>
          <p:nvPr/>
        </p:nvSpPr>
        <p:spPr>
          <a:xfrm>
            <a:off x="5549900" y="3211696"/>
            <a:ext cx="75336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KEKURANGAN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1FF7F9-4EC0-4471-ABC3-64655E173735}"/>
              </a:ext>
            </a:extLst>
          </p:cNvPr>
          <p:cNvSpPr txBox="1"/>
          <p:nvPr/>
        </p:nvSpPr>
        <p:spPr>
          <a:xfrm>
            <a:off x="6659880" y="4416475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terjadi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iritasi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mulut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Pasien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sadar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lipofil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4E73EB10-AEDA-42B9-9D11-54E59B48D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c 20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E70CB-248E-4D93-BBD1-0F6820A73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BUCCAL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DB2AC-D3FB-4C44-BB07-B428B5582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ilakukan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menempatkan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padat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pipi dan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gusi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Dibandingkan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jaringan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sublingual,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jaringan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bukal</a:t>
            </a: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kurang</a:t>
            </a: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permeabel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penyerapannya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lambat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person, close&#10;&#10;Description automatically generated">
            <a:extLst>
              <a:ext uri="{FF2B5EF4-FFF2-40B4-BE49-F238E27FC236}">
                <a16:creationId xmlns:a16="http://schemas.microsoft.com/office/drawing/2014/main" id="{22EAD992-0571-4C75-8E66-6A5D3FC7A7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r="35385" b="-2"/>
          <a:stretch/>
        </p:blipFill>
        <p:spPr>
          <a:xfrm>
            <a:off x="7390412" y="1825625"/>
            <a:ext cx="4261337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9052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8D151-1E08-422E-B1AB-65716EBC6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6240"/>
            <a:ext cx="10515600" cy="5289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KELEBIHAN</a:t>
            </a:r>
          </a:p>
          <a:p>
            <a:pPr marL="0" indent="0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Mudah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steril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cepat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b="1" dirty="0"/>
              <a:t>KEKURANGAN</a:t>
            </a:r>
          </a:p>
          <a:p>
            <a:pPr marL="0" indent="0" algn="r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terjadi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iritasi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mulut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r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Pasien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sadar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r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lipofil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1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CDD9-8A08-4E75-B15B-29177AD24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0AB8E31-05D9-408B-BF43-0FE3A1E7C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26" y="1027906"/>
            <a:ext cx="8676437" cy="3578070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E2B586-1039-45ED-B07C-FC736834CE26}"/>
              </a:ext>
            </a:extLst>
          </p:cNvPr>
          <p:cNvSpPr/>
          <p:nvPr/>
        </p:nvSpPr>
        <p:spPr>
          <a:xfrm>
            <a:off x="3075823" y="5327174"/>
            <a:ext cx="6898640" cy="1005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33333"/>
                </a:solidFill>
                <a:latin typeface="Droid Sans"/>
              </a:rPr>
              <a:t>T</a:t>
            </a:r>
            <a:r>
              <a:rPr lang="en-US" b="1" i="0" dirty="0">
                <a:solidFill>
                  <a:srgbClr val="333333"/>
                </a:solidFill>
                <a:effectLst/>
                <a:latin typeface="Droid Sans"/>
              </a:rPr>
              <a:t>he </a:t>
            </a:r>
            <a:r>
              <a:rPr lang="en-US" b="1" i="0" u="none" strike="noStrike" dirty="0">
                <a:solidFill>
                  <a:srgbClr val="2902C4"/>
                </a:solidFill>
                <a:effectLst/>
                <a:latin typeface="Droid Sans"/>
                <a:hlinkClick r:id="rId3"/>
              </a:rPr>
              <a:t>drug</a:t>
            </a:r>
            <a:r>
              <a:rPr lang="en-US" b="1" i="0" dirty="0">
                <a:solidFill>
                  <a:srgbClr val="333333"/>
                </a:solidFill>
                <a:effectLst/>
                <a:latin typeface="Droid Sans"/>
              </a:rPr>
              <a:t> should be lipid soluble and small.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7923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0302-6E59-4FCD-8830-355555317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INJEKSI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A81FC-A3E5-4C41-AEB8-5B0195CE9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Rute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pemberian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tersering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setelah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sediaan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oral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Memasukkan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larutan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suspensi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tubuh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berbagai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tempat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berbagai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kedalaman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jarum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suntik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jarum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Rute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menyebabkan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risiko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terjadinya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infeksi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nyeri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iritasi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lokal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Injeksi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sediaan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steril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berupa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larutan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emulsi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suspensi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serbuk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larutkan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suspensikan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dahulu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sebelum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gunakan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parenteral,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suntikan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menembus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merobek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kulit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selaput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lendir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2314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6D1864-F87C-4E8E-9FAB-CA2A85610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Kapan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rute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diberikan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3B60E-4847-4877-BC6C-83BDA9F94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012" y="2059735"/>
            <a:ext cx="5741106" cy="3071066"/>
          </a:xfrm>
        </p:spPr>
        <p:txBody>
          <a:bodyPr>
            <a:normAutofit/>
          </a:bodyPr>
          <a:lstStyle/>
          <a:p>
            <a:pPr algn="just"/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Dibutuhkan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efek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cepat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situasi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darurat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Pasien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terlalu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sakit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kondisi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sadar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jalur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oral;</a:t>
            </a:r>
          </a:p>
          <a:p>
            <a:pPr algn="just"/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oral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efektif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dihancurkan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diserap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usus;</a:t>
            </a:r>
          </a:p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Ada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kebutuhan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mempertahankan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tingkat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stabil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776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FF9D-DE83-4761-8E18-7F29D599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KELEBIHAN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D2AFB-D97E-4430-8C35-8C85E1A42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onset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cepat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diramalkan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pasti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Biovaibilitas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daripada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sediaan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oral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Kerusakan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saluran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cerna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dihindarkan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diberikan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pasien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sakit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keras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70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BEEC7-6916-41C6-8844-EE5A8554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KEKURANGAN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69847-B9DA-40EC-8CB3-2E4A4FAC7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Rasa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nyeri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disuntik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psikologis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penderita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takut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disuntik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Kekeliruan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pemberian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mungkin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diperbaiki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diberikan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penderita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Rumah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sakit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tempat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praktek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dokter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perawat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kompeten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54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4FD7-031B-4D50-AC9C-09807CB0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20" y="2651125"/>
            <a:ext cx="10515600" cy="1325563"/>
          </a:xfrm>
        </p:spPr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sediaan</a:t>
            </a:r>
            <a:r>
              <a:rPr lang="en-US" dirty="0"/>
              <a:t> </a:t>
            </a:r>
            <a:r>
              <a:rPr lang="en-US" dirty="0" err="1"/>
              <a:t>injeksi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1786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8D9ED8-0212-4A76-8066-4D441C86A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584"/>
            <a:ext cx="10693400" cy="5641975"/>
          </a:xfrm>
        </p:spPr>
        <p:txBody>
          <a:bodyPr/>
          <a:lstStyle/>
          <a:p>
            <a:pPr marL="342900" marR="85725" lvl="0" indent="-342900" algn="just">
              <a:lnSpc>
                <a:spcPct val="150000"/>
              </a:lnSpc>
              <a:spcBef>
                <a:spcPts val="68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915035" algn="l"/>
              </a:tabLst>
            </a:pPr>
            <a:r>
              <a:rPr lang="id-ID" sz="1800" spc="-2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Sediaan obat harus jernih. Jernih maksudnya tidak ada partikel yang tidak larut dalam sediaan tersebut. Jadi, meskipun sediaan berwarna, tetap terlihat jernih (tidak</a:t>
            </a:r>
            <a:r>
              <a:rPr lang="id-ID" sz="180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d-ID" sz="1800" spc="-2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keruh).</a:t>
            </a:r>
            <a:endParaRPr lang="en-US" sz="1800" spc="-25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90805" lvl="0" indent="-342900"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915035" algn="l"/>
              </a:tabLst>
            </a:pPr>
            <a:r>
              <a:rPr lang="id-ID" sz="1800" spc="-2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Tidak berwarna. Maksudnya sediaan larutan bisa saja berwarna, namun warna larutan sama dengan warna zat aktifnya sehingga tidak ada campuran warna lain dalam sediaan</a:t>
            </a:r>
            <a:r>
              <a:rPr lang="id-ID" sz="1800" spc="-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d-ID" sz="1800" spc="-2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itu.</a:t>
            </a:r>
            <a:endParaRPr lang="en-US" sz="1800" spc="-25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8890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915035" algn="l"/>
              </a:tabLst>
            </a:pPr>
            <a:r>
              <a:rPr lang="id-ID" sz="1800" spc="-2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Bebas dari partikel asing. Partikel asing yang bukan penyusun obat. Sumber partikel bisa berasal dari air, bahan kimia, personil yang bekerja, serat dari alat atau pakaian personil, alat-alat, lingkungan, pengemas (gelas,</a:t>
            </a:r>
            <a:r>
              <a:rPr lang="id-ID" sz="1800" spc="-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d-ID" sz="1800" spc="-2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plastik).</a:t>
            </a:r>
            <a:endParaRPr lang="en-US" sz="1800" spc="-25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915035" algn="l"/>
              </a:tabLst>
            </a:pPr>
            <a:r>
              <a:rPr lang="id-ID" sz="1800" spc="-2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Keseragaman volume atau</a:t>
            </a:r>
            <a:r>
              <a:rPr lang="id-ID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d-ID" sz="1800" spc="-2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berat.</a:t>
            </a:r>
            <a:endParaRPr lang="en-US" sz="1800" spc="-25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90805" lvl="0" indent="-342900" algn="just">
              <a:lnSpc>
                <a:spcPct val="150000"/>
              </a:lnSpc>
              <a:spcBef>
                <a:spcPts val="69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915035" algn="l"/>
              </a:tabLst>
            </a:pPr>
            <a:r>
              <a:rPr lang="id-ID" sz="1800" spc="-2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Memenuhi uji kebocoran. Terutama untuk injeksi yang dikemas dalam ampul</a:t>
            </a:r>
            <a:endParaRPr lang="en-US" sz="1800" spc="-25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90805" lvl="0" indent="-342900" algn="just">
              <a:lnSpc>
                <a:spcPct val="150000"/>
              </a:lnSpc>
              <a:spcBef>
                <a:spcPts val="69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915035" algn="l"/>
              </a:tabLst>
            </a:pPr>
            <a:r>
              <a:rPr lang="en-US" sz="1800" spc="-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Stabil, </a:t>
            </a:r>
            <a:r>
              <a:rPr lang="en-US" sz="1800" spc="-25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tidak</a:t>
            </a:r>
            <a:r>
              <a:rPr lang="en-US" sz="1800" spc="-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25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mengalami</a:t>
            </a:r>
            <a:r>
              <a:rPr lang="en-US" sz="1800" spc="-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25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degradasi</a:t>
            </a:r>
            <a:r>
              <a:rPr lang="en-US" sz="1800" spc="-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spc="-25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fisika</a:t>
            </a:r>
            <a:endParaRPr lang="en-US" sz="1800" spc="-25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90805" lvl="0" indent="-342900" algn="just">
              <a:lnSpc>
                <a:spcPct val="150000"/>
              </a:lnSpc>
              <a:spcBef>
                <a:spcPts val="69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915035" algn="l"/>
              </a:tabLst>
            </a:pPr>
            <a:endParaRPr lang="en-US" sz="1800" spc="-2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70C6-70CC-4821-8723-4023C43CC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73B00-D968-4A5B-B298-D04EBC7E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56520" cy="1325563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diberikan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oral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ketidakstabilan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saluran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cerna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peruraian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enzim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pencernaan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usus. </a:t>
            </a:r>
          </a:p>
          <a:p>
            <a:pPr algn="just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E28A46-1BAE-4E49-89E1-819DAF1AE78F}"/>
              </a:ext>
            </a:extLst>
          </p:cNvPr>
          <p:cNvSpPr/>
          <p:nvPr/>
        </p:nvSpPr>
        <p:spPr>
          <a:xfrm>
            <a:off x="1859280" y="3960496"/>
            <a:ext cx="4053840" cy="985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Bentuk</a:t>
            </a:r>
            <a:r>
              <a:rPr lang="en-US" b="1" dirty="0"/>
              <a:t> </a:t>
            </a:r>
            <a:r>
              <a:rPr lang="en-US" b="1" dirty="0" err="1"/>
              <a:t>sediaan</a:t>
            </a:r>
            <a:r>
              <a:rPr lang="en-US" b="1" dirty="0"/>
              <a:t> paling ideal ??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B4F437F-C10A-41B0-BBA9-E6993C4AE978}"/>
              </a:ext>
            </a:extLst>
          </p:cNvPr>
          <p:cNvSpPr/>
          <p:nvPr/>
        </p:nvSpPr>
        <p:spPr>
          <a:xfrm>
            <a:off x="5913120" y="3127693"/>
            <a:ext cx="497840" cy="57912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4B819F5-3F50-416B-A15F-6DEDB68AA729}"/>
              </a:ext>
            </a:extLst>
          </p:cNvPr>
          <p:cNvSpPr/>
          <p:nvPr/>
        </p:nvSpPr>
        <p:spPr>
          <a:xfrm>
            <a:off x="6604000" y="3960496"/>
            <a:ext cx="4053840" cy="985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Bagaimana</a:t>
            </a:r>
            <a:r>
              <a:rPr lang="en-US" b="1" dirty="0"/>
              <a:t> </a:t>
            </a:r>
            <a:r>
              <a:rPr lang="en-US" b="1" dirty="0" err="1"/>
              <a:t>memilih</a:t>
            </a:r>
            <a:r>
              <a:rPr lang="en-US" b="1" dirty="0"/>
              <a:t> </a:t>
            </a:r>
            <a:r>
              <a:rPr lang="en-US" b="1" dirty="0" err="1"/>
              <a:t>rute</a:t>
            </a:r>
            <a:r>
              <a:rPr lang="en-US" b="1" dirty="0"/>
              <a:t> </a:t>
            </a:r>
            <a:r>
              <a:rPr lang="en-US" b="1" dirty="0" err="1"/>
              <a:t>sediaan</a:t>
            </a:r>
            <a:r>
              <a:rPr lang="en-US" b="1" dirty="0"/>
              <a:t> yang </a:t>
            </a:r>
            <a:r>
              <a:rPr lang="en-US" b="1" dirty="0" err="1"/>
              <a:t>sesuai</a:t>
            </a:r>
            <a:r>
              <a:rPr lang="en-US" b="1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2878337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1E9CF-AD45-4E18-B84C-626920E59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KOMPONEN OBAT SUNTIK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83D5A-9760-4B6F-84DD-6FE4827B5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Bahan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Memenuhi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syarat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tercantum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monografinya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masing-masing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Farmakope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etiketnya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tercantum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p.i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 pro injection )</a:t>
            </a:r>
          </a:p>
        </p:txBody>
      </p:sp>
    </p:spTree>
    <p:extLst>
      <p:ext uri="{BB962C8B-B14F-4D97-AF65-F5344CB8AC3E}">
        <p14:creationId xmlns:p14="http://schemas.microsoft.com/office/powerpoint/2010/main" val="620079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2A2B7-3C1B-4A8D-94BE-608B05696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078A3-4CD4-47AE-97F4-C36BC094A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Bahan</a:t>
            </a:r>
            <a:r>
              <a:rPr lang="en-US" b="1" dirty="0"/>
              <a:t> </a:t>
            </a:r>
            <a:r>
              <a:rPr lang="en-US" b="1" dirty="0" err="1"/>
              <a:t>Pembawa</a:t>
            </a:r>
            <a:endParaRPr lang="en-US" b="1" dirty="0"/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Menurut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FI.ed.IV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pembawa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mengandung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air,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injeksi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pembawa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injeksi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memenuhi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syarat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Uji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pirogen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uji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Endotoksin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Bakteri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NaCl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ditambahkan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memperoleh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isotonik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Kecuali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dinyatakan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lain,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Injeksi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NaCl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injeksi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Ringer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pengganti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injeksi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0293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3716-44F3-4BF1-87FD-1FA064856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8C19E-F6BB-423D-9EB7-C56E1380E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Pembawa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Berair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Umumnya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minyak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injeksi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(olea pro injection)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misalnya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Sesami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Olivarum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Arachidis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Pembawa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berair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diperlukan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apabila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Bahan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sukar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larut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air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Bahan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stabil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terurai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air.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Dikehendaki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depo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terapi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6238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1D673-79A2-40A2-951B-9F1BC7B20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D7ED6-1BCA-408B-95D4-C67FC0AFF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Tambahan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mendapatkan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pH yang optimal 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mendapatkan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larutan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isotonis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mendapatkan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larutan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isoioni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bakterisida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pemati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rasa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setempat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anestetika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lokal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) 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stabilisator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98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2696-AC7F-4A88-B9EC-1FB56FC7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F377D-7031-4D26-8A25-FD1A90792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09B1ED-F993-4081-A78E-C5CED9525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33" t="14517" r="27666" b="19705"/>
          <a:stretch/>
        </p:blipFill>
        <p:spPr>
          <a:xfrm>
            <a:off x="1818640" y="365125"/>
            <a:ext cx="7833360" cy="630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68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A5ED585-FEBB-4DAD-84C0-97BEE6C36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EF6AC352-A720-4DB3-87CA-A33B0607C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607799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176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F7D85FBD-128F-4C9E-BBCE-0F6FDC02F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020" y="1033804"/>
            <a:ext cx="5890242" cy="51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55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ECE85-8E1C-4723-8BE5-C5686A23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jection Techniques">
            <a:hlinkClick r:id="" action="ppaction://media"/>
            <a:extLst>
              <a:ext uri="{FF2B5EF4-FFF2-40B4-BE49-F238E27FC236}">
                <a16:creationId xmlns:a16="http://schemas.microsoft.com/office/drawing/2014/main" id="{5D0AD431-7921-4E04-AE14-8CA0734D1A9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12342" y="1132060"/>
            <a:ext cx="8167316" cy="4593880"/>
          </a:xfrm>
        </p:spPr>
      </p:pic>
    </p:spTree>
    <p:extLst>
      <p:ext uri="{BB962C8B-B14F-4D97-AF65-F5344CB8AC3E}">
        <p14:creationId xmlns:p14="http://schemas.microsoft.com/office/powerpoint/2010/main" val="250986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BE0D-716E-46A3-B4F2-97651EA6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INTRAMUSCULAR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7A089-6CEE-4418-824F-8EBE0ACFB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Injeksi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intramuskuler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(IM)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pemberian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cairan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dimasukkan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langsung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otot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muskulus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Pada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orang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dewasa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tempat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paling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suntikan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intramuskular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seperempat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bagian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otot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gluteus maximus 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bagian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paha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sedangkan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pada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bayi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tempat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penyuntikan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dibatasi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sebaiknya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paling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banyak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5 ml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disuntikkan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daerah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gluteal dan 2 ml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daerah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deltoid 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bagian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lengan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Rute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intramuscular (IM)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memungkinkan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absorbsi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cepat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rute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subcutan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(SC),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pembuluh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banyak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terdapat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otot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879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283A5-9D8C-476B-A6F0-6E0743106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4C315-EBB5-419E-A08A-A2F5DC6BB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4C480-BB29-45AF-9F81-9AD6AAAF5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07" t="30651" r="39052" b="43908"/>
          <a:stretch/>
        </p:blipFill>
        <p:spPr>
          <a:xfrm>
            <a:off x="1012919" y="675964"/>
            <a:ext cx="10166162" cy="307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54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89E8-4D0D-4520-807E-7D644B550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961" y="813128"/>
            <a:ext cx="10138078" cy="2427912"/>
          </a:xfrm>
        </p:spPr>
        <p:txBody>
          <a:bodyPr/>
          <a:lstStyle/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Pemberian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dipengaruhi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kelarutan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air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menentukan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kecepatan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absorpsi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larut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cepat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diabsorbsi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sebaliknya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Ukuran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Molekul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juga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berpengaruh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kadar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diabsorpsi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tubuh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F600F1-665F-45D7-8BAF-4EC5BE856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41" t="31418" r="13750" b="37165"/>
          <a:stretch/>
        </p:blipFill>
        <p:spPr>
          <a:xfrm>
            <a:off x="514249" y="3616960"/>
            <a:ext cx="11486514" cy="27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0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3F05EB8-DC18-4E73-AB36-C8C51D42EE87}"/>
              </a:ext>
            </a:extLst>
          </p:cNvPr>
          <p:cNvSpPr/>
          <p:nvPr/>
        </p:nvSpPr>
        <p:spPr>
          <a:xfrm>
            <a:off x="6878320" y="3576321"/>
            <a:ext cx="4490720" cy="145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sediaan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ideal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jenis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rute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9A98C6F-C465-422F-A22A-6844D483FD7C}"/>
              </a:ext>
            </a:extLst>
          </p:cNvPr>
          <p:cNvSpPr/>
          <p:nvPr/>
        </p:nvSpPr>
        <p:spPr>
          <a:xfrm>
            <a:off x="741680" y="1158240"/>
            <a:ext cx="4846320" cy="35052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Pengetahuan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kelebihan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kekurangan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masing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masing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bentuk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sediaan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ataupun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administrasi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diperlukan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menentukan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dipilih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efek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terapi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diinginkan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021BC38-F73F-456D-B960-C0158A59AAF1}"/>
              </a:ext>
            </a:extLst>
          </p:cNvPr>
          <p:cNvSpPr/>
          <p:nvPr/>
        </p:nvSpPr>
        <p:spPr>
          <a:xfrm rot="2485670">
            <a:off x="5945218" y="3135452"/>
            <a:ext cx="894080" cy="609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70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56D13-9343-46C5-A1C3-BCD3F7689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B22C4-F953-408F-BEAE-E04D78169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berupa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larutan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diserap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cepat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berupa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emulsi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suspensi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diserap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lambat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maksud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mendapatkan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lama.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Volume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penyuntikan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antra 4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- 10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disuntikkan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perlahan-lahan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mencegah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rasa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sakit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9123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0C15-5E82-400A-81B9-E2FFD198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SUBCUTAN (SC)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4B053-CF15-4A1D-B766-1FB9BF926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Penyuntikan</a:t>
            </a:r>
            <a:r>
              <a:rPr lang="en-US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subkutan</a:t>
            </a:r>
            <a:r>
              <a:rPr lang="en-US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penyuntikan</a:t>
            </a:r>
            <a:r>
              <a:rPr lang="en-US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vaksin</a:t>
            </a:r>
            <a:r>
              <a:rPr lang="en-US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hipodermis</a:t>
            </a:r>
            <a:r>
              <a:rPr lang="en-US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lapisan</a:t>
            </a: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kulit</a:t>
            </a: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berada</a:t>
            </a: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bawah</a:t>
            </a: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dermis.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Karena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jaringan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subkutan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sedikit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pembuluh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disuntikkan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menyebar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sangat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lambat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kecepatan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penyerapan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berkelanjutan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sangat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efektif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pemberian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vaksin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hormon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pertumbuhan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dan insulin,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memerlukan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pemberian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menerus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kecepatan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dosis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rendah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Pemberian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bersama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vasokonstriktor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juga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memperlambat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absorpsinya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65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7047E-8521-4803-A7B7-DB2E69AEB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KELEBIHAN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6ACBD-E196-411E-914C-F3EAD1675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24520" cy="1171575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sederhana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Mencegah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kerusakan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sekitar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saluran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cerna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AD142-D5D3-48B6-92DB-FD82137AD2AA}"/>
              </a:ext>
            </a:extLst>
          </p:cNvPr>
          <p:cNvSpPr txBox="1"/>
          <p:nvPr/>
        </p:nvSpPr>
        <p:spPr>
          <a:xfrm>
            <a:off x="6939280" y="354913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KEKURANGAN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B7A89E-5936-4B44-9BEE-5A9F2DACB5AD}"/>
              </a:ext>
            </a:extLst>
          </p:cNvPr>
          <p:cNvSpPr txBox="1"/>
          <p:nvPr/>
        </p:nvSpPr>
        <p:spPr>
          <a:xfrm>
            <a:off x="5422900" y="4484250"/>
            <a:ext cx="65176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pemberian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subkutan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rasa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sakit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kerusakan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kulit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dipakai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volume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2000" b="0" dirty="0">
                <a:latin typeface="Calibri" panose="020F0502020204030204" pitchFamily="34" charset="0"/>
                <a:cs typeface="Calibri" panose="020F0502020204030204" pitchFamily="34" charset="0"/>
              </a:rPr>
              <a:t>laju absorpsi obat bergantung pada aliran darah dan volume injeksi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Efeknya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agak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lambat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117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9302E-A495-4BFB-BF37-C743BEBBB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CE4AA17-9EC6-4556-81FE-C52D22AFD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105" y="524472"/>
            <a:ext cx="7485394" cy="5378850"/>
          </a:xfrm>
        </p:spPr>
      </p:pic>
    </p:spTree>
    <p:extLst>
      <p:ext uri="{BB962C8B-B14F-4D97-AF65-F5344CB8AC3E}">
        <p14:creationId xmlns:p14="http://schemas.microsoft.com/office/powerpoint/2010/main" val="167801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8345A-EFCC-4C07-898E-011F6137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INTRADERMAL (ID)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64E0A-25F6-4054-B0F8-EB0DC4D30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89" t="29885" r="34138" b="27816"/>
          <a:stretch/>
        </p:blipFill>
        <p:spPr>
          <a:xfrm>
            <a:off x="1897116" y="1690688"/>
            <a:ext cx="8245367" cy="436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38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FD533-F247-4601-BE0E-B404C0FF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98" y="674674"/>
            <a:ext cx="5120561" cy="1325563"/>
          </a:xfrm>
        </p:spPr>
        <p:txBody>
          <a:bodyPr>
            <a:normAutofit/>
          </a:bodyPr>
          <a:lstStyle/>
          <a:p>
            <a:r>
              <a:rPr lang="en-US" dirty="0"/>
              <a:t>INTRATECHAL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1939-0441-42C1-8671-095F9EAC7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76" y="2420704"/>
            <a:ext cx="5423406" cy="3264535"/>
          </a:xfrm>
        </p:spPr>
        <p:txBody>
          <a:bodyPr>
            <a:normAutofit/>
          </a:bodyPr>
          <a:lstStyle/>
          <a:p>
            <a:pPr algn="just"/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Pemberian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intratekal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rute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pemberian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suntikan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kanal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tulang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belakang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ruang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subarachnoid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mencapai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cairan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serebrospinal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berguna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anestesi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spinal,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kemoterapi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aplikasi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nyeri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Disuntikkan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langsung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saluran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sumsum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tulang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belakang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dasar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otak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3 -4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5 - 6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lumbra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vertebrata ) yang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cairan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cerebrospinalnya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13662A2-0182-4B23-9F46-3FC1FC3176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3" r="-2" b="-2"/>
          <a:stretch/>
        </p:blipFill>
        <p:spPr>
          <a:xfrm>
            <a:off x="7901259" y="28293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53790C5-A3B2-48D9-BF32-4F4B2A9E32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8" r="5566" b="-4"/>
          <a:stretch/>
        </p:blipFill>
        <p:spPr>
          <a:xfrm flipH="1">
            <a:off x="6285078" y="173705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6049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81B1-2628-473B-BC1C-48CDC8332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INTRAPERITONIAL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9F675-53A6-4493-BDE9-C4FAAC33F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Disuntikkan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langsung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rongga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perut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hewan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uji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Jarang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manusia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bahaya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116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49239E-6C49-4A04-B5A0-07C94DC60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1" t="28046" r="38362" b="33573"/>
          <a:stretch/>
        </p:blipFill>
        <p:spPr>
          <a:xfrm>
            <a:off x="1505432" y="1262993"/>
            <a:ext cx="8634248" cy="382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37C1C0-FADA-40C7-B923-037899A24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4B56CC07-3AFD-4C79-AFB2-0428FBBD7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943208">
            <a:off x="-619225" y="5190398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E765CC-1F3D-4C8C-A177-DD82021344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831999"/>
              </p:ext>
            </p:extLst>
          </p:nvPr>
        </p:nvGraphicFramePr>
        <p:xfrm>
          <a:off x="3400746" y="1036470"/>
          <a:ext cx="7808739" cy="4495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249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7FF73C-1088-42FE-9CF7-F45D4BF3A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34" t="38774" r="38362" b="29042"/>
          <a:stretch/>
        </p:blipFill>
        <p:spPr>
          <a:xfrm>
            <a:off x="1166648" y="1133639"/>
            <a:ext cx="10255881" cy="385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5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5DA79-43BD-4DAD-A38C-07ECD4FC2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76471-4FF2-451C-B309-7C42323F8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05960" cy="3416935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Rute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pemberian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paling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umum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paling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banyak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dipakai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sediaan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berupa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tablet,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kapsul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larutan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(solution), sirup,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eliksir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suspensi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bubuk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5F7FB7-8F99-4105-A688-5AE773574D63}"/>
              </a:ext>
            </a:extLst>
          </p:cNvPr>
          <p:cNvSpPr txBox="1"/>
          <p:nvPr/>
        </p:nvSpPr>
        <p:spPr>
          <a:xfrm>
            <a:off x="8442960" y="1451373"/>
            <a:ext cx="221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KELEBIHAN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68DE9A-86BC-4BAF-9A7F-41645F00F969}"/>
              </a:ext>
            </a:extLst>
          </p:cNvPr>
          <p:cNvSpPr txBox="1"/>
          <p:nvPr/>
        </p:nvSpPr>
        <p:spPr>
          <a:xfrm>
            <a:off x="7843405" y="1952845"/>
            <a:ext cx="40538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Relatif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aman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Praktis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ekonomis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Meminimalkan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ketidaknyamanan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klien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efek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samping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yang paling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kecil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88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9F582-4542-4C94-83B9-ECB0EFB98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305"/>
            <a:ext cx="10515600" cy="385974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KEKURANGAN</a:t>
            </a:r>
          </a:p>
          <a:p>
            <a:pPr marL="0" indent="0">
              <a:buNone/>
            </a:pPr>
            <a:endParaRPr lang="en-US" b="1" dirty="0"/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Iritasi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saluran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cerna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kerjasama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penderita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diberikan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penderita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Timbul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lambat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bermanfaat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pasien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muntah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diare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sadar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Rasa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penggunaannya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terbatas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inaktif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terurai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cairan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lambung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 usus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bermanfaat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penisilin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G, insulin)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oral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lambat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efeknya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lama</a:t>
            </a:r>
          </a:p>
        </p:txBody>
      </p:sp>
    </p:spTree>
    <p:extLst>
      <p:ext uri="{BB962C8B-B14F-4D97-AF65-F5344CB8AC3E}">
        <p14:creationId xmlns:p14="http://schemas.microsoft.com/office/powerpoint/2010/main" val="3379625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E2F6B-AC2E-44F7-95DF-E96D1847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 dirty="0"/>
              <a:t>SUBLINGUAL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253CB-5540-46D4-BEA4-A18CEE031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ditempatkan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lidah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permukaan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bawah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mulut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Tablet </a:t>
            </a: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sublingual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dirancang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khusus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melarut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perlahan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diserap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pembuluh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banyak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terdapat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bawah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lidah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C9DB21-BA12-443F-87E1-4E4B44E1B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3" r="15326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6" name="Oval 11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272869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1223</Words>
  <Application>Microsoft Office PowerPoint</Application>
  <PresentationFormat>Widescreen</PresentationFormat>
  <Paragraphs>134</Paragraphs>
  <Slides>36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Aharoni</vt:lpstr>
      <vt:lpstr>Arial</vt:lpstr>
      <vt:lpstr>Avenir Next LT Pro</vt:lpstr>
      <vt:lpstr>Calibri</vt:lpstr>
      <vt:lpstr>Droid Sans</vt:lpstr>
      <vt:lpstr>Times New Roman</vt:lpstr>
      <vt:lpstr>ShapesVTI</vt:lpstr>
      <vt:lpstr>Sediaan Ektravaskular</vt:lpstr>
      <vt:lpstr>Pendahuluan</vt:lpstr>
      <vt:lpstr>PowerPoint Presentation</vt:lpstr>
      <vt:lpstr>PowerPoint Presentation</vt:lpstr>
      <vt:lpstr>PowerPoint Presentation</vt:lpstr>
      <vt:lpstr>PowerPoint Presentation</vt:lpstr>
      <vt:lpstr>ORAL</vt:lpstr>
      <vt:lpstr>PowerPoint Presentation</vt:lpstr>
      <vt:lpstr>SUBLINGUAL</vt:lpstr>
      <vt:lpstr>KELEBIHAN</vt:lpstr>
      <vt:lpstr>BUCCAL</vt:lpstr>
      <vt:lpstr>PowerPoint Presentation</vt:lpstr>
      <vt:lpstr>PowerPoint Presentation</vt:lpstr>
      <vt:lpstr>INJEKSI</vt:lpstr>
      <vt:lpstr>Kapan rute ini diberikan?</vt:lpstr>
      <vt:lpstr>KELEBIHAN</vt:lpstr>
      <vt:lpstr>KEKURANGAN</vt:lpstr>
      <vt:lpstr>Bagaimana persyaratan sediaan injeksi?</vt:lpstr>
      <vt:lpstr>PowerPoint Presentation</vt:lpstr>
      <vt:lpstr>KOMPONEN OBAT SUNTIK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INTRAMUSCULAR</vt:lpstr>
      <vt:lpstr>PowerPoint Presentation</vt:lpstr>
      <vt:lpstr>PowerPoint Presentation</vt:lpstr>
      <vt:lpstr>PowerPoint Presentation</vt:lpstr>
      <vt:lpstr>SUBCUTAN (SC)</vt:lpstr>
      <vt:lpstr>KELEBIHAN</vt:lpstr>
      <vt:lpstr>PowerPoint Presentation</vt:lpstr>
      <vt:lpstr>INTRADERMAL (ID)</vt:lpstr>
      <vt:lpstr>INTRATECHAL</vt:lpstr>
      <vt:lpstr>INTRAPERITONIAL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Sediaan Ektravaskular</dc:title>
  <dc:creator>Vella Laili Damarwati</dc:creator>
  <cp:lastModifiedBy>Vella Laili Damarwati</cp:lastModifiedBy>
  <cp:revision>12</cp:revision>
  <dcterms:created xsi:type="dcterms:W3CDTF">2020-11-05T22:09:37Z</dcterms:created>
  <dcterms:modified xsi:type="dcterms:W3CDTF">2020-11-06T03:24:54Z</dcterms:modified>
</cp:coreProperties>
</file>