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4"/>
  </p:sldMasterIdLst>
  <p:notesMasterIdLst>
    <p:notesMasterId r:id="rId79"/>
  </p:notesMasterIdLst>
  <p:handoutMasterIdLst>
    <p:handoutMasterId r:id="rId80"/>
  </p:handoutMasterIdLst>
  <p:sldIdLst>
    <p:sldId id="1866" r:id="rId5"/>
    <p:sldId id="1889" r:id="rId6"/>
    <p:sldId id="1893" r:id="rId7"/>
    <p:sldId id="330" r:id="rId8"/>
    <p:sldId id="1895" r:id="rId9"/>
    <p:sldId id="332" r:id="rId10"/>
    <p:sldId id="1896" r:id="rId11"/>
    <p:sldId id="1897" r:id="rId12"/>
    <p:sldId id="1914" r:id="rId13"/>
    <p:sldId id="1898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2" r:id="rId30"/>
    <p:sldId id="356" r:id="rId31"/>
    <p:sldId id="1894" r:id="rId32"/>
    <p:sldId id="306" r:id="rId33"/>
    <p:sldId id="307" r:id="rId34"/>
    <p:sldId id="1899" r:id="rId35"/>
    <p:sldId id="308" r:id="rId36"/>
    <p:sldId id="309" r:id="rId37"/>
    <p:sldId id="312" r:id="rId38"/>
    <p:sldId id="315" r:id="rId39"/>
    <p:sldId id="316" r:id="rId40"/>
    <p:sldId id="1901" r:id="rId41"/>
    <p:sldId id="326" r:id="rId42"/>
    <p:sldId id="1890" r:id="rId43"/>
    <p:sldId id="1902" r:id="rId44"/>
    <p:sldId id="1903" r:id="rId45"/>
    <p:sldId id="1892" r:id="rId46"/>
    <p:sldId id="1891" r:id="rId47"/>
    <p:sldId id="1904" r:id="rId48"/>
    <p:sldId id="1905" r:id="rId49"/>
    <p:sldId id="1912" r:id="rId50"/>
    <p:sldId id="1915" r:id="rId51"/>
    <p:sldId id="1916" r:id="rId52"/>
    <p:sldId id="1918" r:id="rId53"/>
    <p:sldId id="1919" r:id="rId54"/>
    <p:sldId id="1917" r:id="rId55"/>
    <p:sldId id="1913" r:id="rId56"/>
    <p:sldId id="1920" r:id="rId57"/>
    <p:sldId id="1921" r:id="rId58"/>
    <p:sldId id="1922" r:id="rId59"/>
    <p:sldId id="1923" r:id="rId60"/>
    <p:sldId id="1924" r:id="rId61"/>
    <p:sldId id="1888" r:id="rId62"/>
    <p:sldId id="1871" r:id="rId63"/>
    <p:sldId id="1906" r:id="rId64"/>
    <p:sldId id="1873" r:id="rId65"/>
    <p:sldId id="1907" r:id="rId66"/>
    <p:sldId id="1875" r:id="rId67"/>
    <p:sldId id="1909" r:id="rId68"/>
    <p:sldId id="1910" r:id="rId69"/>
    <p:sldId id="272" r:id="rId70"/>
    <p:sldId id="273" r:id="rId71"/>
    <p:sldId id="274" r:id="rId72"/>
    <p:sldId id="275" r:id="rId73"/>
    <p:sldId id="276" r:id="rId74"/>
    <p:sldId id="277" r:id="rId75"/>
    <p:sldId id="278" r:id="rId76"/>
    <p:sldId id="1908" r:id="rId77"/>
    <p:sldId id="1911" r:id="rId7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nes theme" id="{EE9670AD-028C-4190-AAA8-2AF0F3B1E372}">
          <p14:sldIdLst>
            <p14:sldId id="1866"/>
            <p14:sldId id="1889"/>
            <p14:sldId id="1893"/>
            <p14:sldId id="330"/>
            <p14:sldId id="1895"/>
            <p14:sldId id="332"/>
            <p14:sldId id="1896"/>
            <p14:sldId id="1897"/>
            <p14:sldId id="1914"/>
            <p14:sldId id="1898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2"/>
            <p14:sldId id="356"/>
            <p14:sldId id="1894"/>
            <p14:sldId id="306"/>
            <p14:sldId id="307"/>
            <p14:sldId id="1899"/>
            <p14:sldId id="308"/>
            <p14:sldId id="309"/>
            <p14:sldId id="312"/>
            <p14:sldId id="315"/>
            <p14:sldId id="316"/>
            <p14:sldId id="1901"/>
            <p14:sldId id="326"/>
            <p14:sldId id="1890"/>
            <p14:sldId id="1902"/>
            <p14:sldId id="1903"/>
            <p14:sldId id="1892"/>
            <p14:sldId id="1891"/>
            <p14:sldId id="1904"/>
            <p14:sldId id="1905"/>
            <p14:sldId id="1912"/>
            <p14:sldId id="1915"/>
            <p14:sldId id="1916"/>
            <p14:sldId id="1918"/>
            <p14:sldId id="1919"/>
            <p14:sldId id="1917"/>
            <p14:sldId id="1913"/>
            <p14:sldId id="1920"/>
            <p14:sldId id="1921"/>
            <p14:sldId id="1922"/>
            <p14:sldId id="1923"/>
            <p14:sldId id="1924"/>
            <p14:sldId id="1888"/>
            <p14:sldId id="1871"/>
            <p14:sldId id="1906"/>
            <p14:sldId id="1873"/>
            <p14:sldId id="1907"/>
            <p14:sldId id="1875"/>
            <p14:sldId id="1909"/>
            <p14:sldId id="1910"/>
            <p14:sldId id="272"/>
            <p14:sldId id="273"/>
            <p14:sldId id="274"/>
            <p14:sldId id="275"/>
            <p14:sldId id="276"/>
            <p14:sldId id="277"/>
            <p14:sldId id="278"/>
            <p14:sldId id="1908"/>
            <p14:sldId id="19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3399"/>
    <a:srgbClr val="F0E6DC"/>
    <a:srgbClr val="ECE0D4"/>
    <a:srgbClr val="D1B497"/>
    <a:srgbClr val="E3D1BF"/>
    <a:srgbClr val="AA673C"/>
    <a:srgbClr val="6A6967"/>
    <a:srgbClr val="C19C84"/>
    <a:srgbClr val="F8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41" autoAdjust="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>
        <p:guide orient="horz" pos="2160"/>
        <p:guide pos="480"/>
        <p:guide pos="7200"/>
        <p:guide pos="4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84"/>
    </p:cViewPr>
  </p:sorterViewPr>
  <p:notesViewPr>
    <p:cSldViewPr snapToGrid="0">
      <p:cViewPr varScale="1">
        <p:scale>
          <a:sx n="48" d="100"/>
          <a:sy n="48" d="100"/>
        </p:scale>
        <p:origin x="1828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327E5C-5A6B-44DB-84AC-FA7AA46C9B8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49EBE6C7-4ED0-44EB-AFFA-49635A2C5112}">
      <dgm:prSet phldrT="[Text]" custT="1"/>
      <dgm:spPr/>
      <dgm:t>
        <a:bodyPr/>
        <a:lstStyle/>
        <a:p>
          <a:pPr marL="0" indent="265113"/>
          <a:r>
            <a:rPr lang="en-US" sz="6000" dirty="0">
              <a:solidFill>
                <a:srgbClr val="FF33CC"/>
              </a:solidFill>
            </a:rPr>
            <a:t>REKTAL</a:t>
          </a:r>
          <a:endParaRPr lang="en-ID" sz="6000" dirty="0">
            <a:solidFill>
              <a:srgbClr val="FF33CC"/>
            </a:solidFill>
          </a:endParaRPr>
        </a:p>
      </dgm:t>
    </dgm:pt>
    <dgm:pt modelId="{6CFCB926-22F9-4412-8524-4DA59899A612}" type="parTrans" cxnId="{40444126-8D0E-4EA1-96BF-C513A1AA0C09}">
      <dgm:prSet/>
      <dgm:spPr/>
      <dgm:t>
        <a:bodyPr/>
        <a:lstStyle/>
        <a:p>
          <a:endParaRPr lang="en-ID"/>
        </a:p>
      </dgm:t>
    </dgm:pt>
    <dgm:pt modelId="{C656B179-4A8A-4770-A97F-F6B4BD50ED33}" type="sibTrans" cxnId="{40444126-8D0E-4EA1-96BF-C513A1AA0C09}">
      <dgm:prSet/>
      <dgm:spPr/>
      <dgm:t>
        <a:bodyPr/>
        <a:lstStyle/>
        <a:p>
          <a:endParaRPr lang="en-ID"/>
        </a:p>
      </dgm:t>
    </dgm:pt>
    <dgm:pt modelId="{03DD8736-DE84-4376-BA4F-1C8E1CCA644F}">
      <dgm:prSet phldrT="[Text]" custT="1"/>
      <dgm:spPr/>
      <dgm:t>
        <a:bodyPr/>
        <a:lstStyle/>
        <a:p>
          <a:pPr marL="0" indent="354013"/>
          <a:r>
            <a:rPr lang="en-US" sz="6000" dirty="0">
              <a:solidFill>
                <a:srgbClr val="FF33CC"/>
              </a:solidFill>
            </a:rPr>
            <a:t>MATA</a:t>
          </a:r>
          <a:endParaRPr lang="en-ID" sz="6000" dirty="0">
            <a:solidFill>
              <a:srgbClr val="FF33CC"/>
            </a:solidFill>
          </a:endParaRPr>
        </a:p>
      </dgm:t>
    </dgm:pt>
    <dgm:pt modelId="{36FA3FBE-A6E9-4DB5-8ED1-8FC779D25B60}" type="parTrans" cxnId="{B58653C3-8BDD-4A10-9429-8F2390A7D469}">
      <dgm:prSet/>
      <dgm:spPr/>
      <dgm:t>
        <a:bodyPr/>
        <a:lstStyle/>
        <a:p>
          <a:endParaRPr lang="en-ID"/>
        </a:p>
      </dgm:t>
    </dgm:pt>
    <dgm:pt modelId="{B4A4BFB6-8E74-4A75-BA01-EDC808D692FA}" type="sibTrans" cxnId="{B58653C3-8BDD-4A10-9429-8F2390A7D469}">
      <dgm:prSet/>
      <dgm:spPr/>
      <dgm:t>
        <a:bodyPr/>
        <a:lstStyle/>
        <a:p>
          <a:endParaRPr lang="en-ID"/>
        </a:p>
      </dgm:t>
    </dgm:pt>
    <dgm:pt modelId="{14B999A0-B724-45E8-A217-627E53A0190C}">
      <dgm:prSet phldrT="[Text]"/>
      <dgm:spPr/>
      <dgm:t>
        <a:bodyPr/>
        <a:lstStyle/>
        <a:p>
          <a:pPr marL="0" indent="722313"/>
          <a:r>
            <a:rPr lang="en-US" dirty="0">
              <a:solidFill>
                <a:srgbClr val="FF33CC"/>
              </a:solidFill>
            </a:rPr>
            <a:t>PARU-PARU</a:t>
          </a:r>
          <a:endParaRPr lang="en-ID" dirty="0">
            <a:solidFill>
              <a:srgbClr val="FF33CC"/>
            </a:solidFill>
          </a:endParaRPr>
        </a:p>
      </dgm:t>
    </dgm:pt>
    <dgm:pt modelId="{3ACFEF27-5073-4003-879E-ADBAE2D623B1}" type="parTrans" cxnId="{C45A786B-7FC2-431D-813F-943DF5C042B0}">
      <dgm:prSet/>
      <dgm:spPr/>
      <dgm:t>
        <a:bodyPr/>
        <a:lstStyle/>
        <a:p>
          <a:endParaRPr lang="en-ID"/>
        </a:p>
      </dgm:t>
    </dgm:pt>
    <dgm:pt modelId="{DFED49B6-41B8-4B2E-986D-3C226849672E}" type="sibTrans" cxnId="{C45A786B-7FC2-431D-813F-943DF5C042B0}">
      <dgm:prSet/>
      <dgm:spPr/>
      <dgm:t>
        <a:bodyPr/>
        <a:lstStyle/>
        <a:p>
          <a:endParaRPr lang="en-ID"/>
        </a:p>
      </dgm:t>
    </dgm:pt>
    <dgm:pt modelId="{FCEF814E-7ECB-4BD9-A919-E01326CC9C53}" type="pres">
      <dgm:prSet presAssocID="{9D327E5C-5A6B-44DB-84AC-FA7AA46C9B80}" presName="Name0" presStyleCnt="0">
        <dgm:presLayoutVars>
          <dgm:dir/>
          <dgm:resizeHandles val="exact"/>
        </dgm:presLayoutVars>
      </dgm:prSet>
      <dgm:spPr/>
    </dgm:pt>
    <dgm:pt modelId="{41A496EB-89AA-4EC2-BA20-436770A6FB4C}" type="pres">
      <dgm:prSet presAssocID="{49EBE6C7-4ED0-44EB-AFFA-49635A2C5112}" presName="composite" presStyleCnt="0"/>
      <dgm:spPr/>
    </dgm:pt>
    <dgm:pt modelId="{8B9E0AB9-4EC8-42E9-B708-4D4BC7758BAA}" type="pres">
      <dgm:prSet presAssocID="{49EBE6C7-4ED0-44EB-AFFA-49635A2C5112}" presName="rect1" presStyleLbl="trAlignAcc1" presStyleIdx="0" presStyleCnt="3" custLinFactNeighborX="-495" custLinFactNeighborY="6371">
        <dgm:presLayoutVars>
          <dgm:bulletEnabled val="1"/>
        </dgm:presLayoutVars>
      </dgm:prSet>
      <dgm:spPr/>
    </dgm:pt>
    <dgm:pt modelId="{91E424D1-95C1-4F31-85BC-019C9A755225}" type="pres">
      <dgm:prSet presAssocID="{49EBE6C7-4ED0-44EB-AFFA-49635A2C5112}" presName="rect2" presStyleLbl="fgImgPlace1" presStyleIdx="0" presStyleCnt="3" custScaleY="77085" custLinFactNeighborX="32396" custLinFactNeighborY="215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Germ with solid fill"/>
        </a:ext>
      </dgm:extLst>
    </dgm:pt>
    <dgm:pt modelId="{227499D1-42DD-4D81-98AC-04C284EA7DF6}" type="pres">
      <dgm:prSet presAssocID="{C656B179-4A8A-4770-A97F-F6B4BD50ED33}" presName="sibTrans" presStyleCnt="0"/>
      <dgm:spPr/>
    </dgm:pt>
    <dgm:pt modelId="{9A0884B7-4F25-414C-BC81-D22493FC3011}" type="pres">
      <dgm:prSet presAssocID="{03DD8736-DE84-4376-BA4F-1C8E1CCA644F}" presName="composite" presStyleCnt="0"/>
      <dgm:spPr/>
    </dgm:pt>
    <dgm:pt modelId="{AC83F900-986C-4E9B-BBC7-E3372F711BDA}" type="pres">
      <dgm:prSet presAssocID="{03DD8736-DE84-4376-BA4F-1C8E1CCA644F}" presName="rect1" presStyleLbl="trAlignAcc1" presStyleIdx="1" presStyleCnt="3">
        <dgm:presLayoutVars>
          <dgm:bulletEnabled val="1"/>
        </dgm:presLayoutVars>
      </dgm:prSet>
      <dgm:spPr/>
    </dgm:pt>
    <dgm:pt modelId="{1A263160-2C41-4B05-A52C-334D62A74B4B}" type="pres">
      <dgm:prSet presAssocID="{03DD8736-DE84-4376-BA4F-1C8E1CCA644F}" presName="rect2" presStyleLbl="fgImgPlace1" presStyleIdx="1" presStyleCnt="3" custScaleY="62845" custLinFactNeighborX="19910" custLinFactNeighborY="1022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3d Glasses with solid fill"/>
        </a:ext>
      </dgm:extLst>
    </dgm:pt>
    <dgm:pt modelId="{B579EDE2-B534-44E1-9B02-D584612C9704}" type="pres">
      <dgm:prSet presAssocID="{B4A4BFB6-8E74-4A75-BA01-EDC808D692FA}" presName="sibTrans" presStyleCnt="0"/>
      <dgm:spPr/>
    </dgm:pt>
    <dgm:pt modelId="{2BBB5B69-E6D8-4C4A-964C-1E6655DC8BD2}" type="pres">
      <dgm:prSet presAssocID="{14B999A0-B724-45E8-A217-627E53A0190C}" presName="composite" presStyleCnt="0"/>
      <dgm:spPr/>
    </dgm:pt>
    <dgm:pt modelId="{13072FF3-0F86-4C0F-B62F-0DFA98248565}" type="pres">
      <dgm:prSet presAssocID="{14B999A0-B724-45E8-A217-627E53A0190C}" presName="rect1" presStyleLbl="trAlignAcc1" presStyleIdx="2" presStyleCnt="3" custScaleX="109852">
        <dgm:presLayoutVars>
          <dgm:bulletEnabled val="1"/>
        </dgm:presLayoutVars>
      </dgm:prSet>
      <dgm:spPr/>
    </dgm:pt>
    <dgm:pt modelId="{475B5C24-EE88-4221-97B4-5D6DD7ACF174}" type="pres">
      <dgm:prSet presAssocID="{14B999A0-B724-45E8-A217-627E53A0190C}" presName="rect2" presStyleLbl="fgImgPlace1" presStyleIdx="2" presStyleCnt="3" custScaleX="98174" custScaleY="60478" custLinFactNeighborX="27874" custLinFactNeighborY="707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Lungs with virus with solid fill"/>
        </a:ext>
      </dgm:extLst>
    </dgm:pt>
  </dgm:ptLst>
  <dgm:cxnLst>
    <dgm:cxn modelId="{40444126-8D0E-4EA1-96BF-C513A1AA0C09}" srcId="{9D327E5C-5A6B-44DB-84AC-FA7AA46C9B80}" destId="{49EBE6C7-4ED0-44EB-AFFA-49635A2C5112}" srcOrd="0" destOrd="0" parTransId="{6CFCB926-22F9-4412-8524-4DA59899A612}" sibTransId="{C656B179-4A8A-4770-A97F-F6B4BD50ED33}"/>
    <dgm:cxn modelId="{F910904A-6DF7-4D56-B6C7-3A6A0BBB9CAA}" type="presOf" srcId="{49EBE6C7-4ED0-44EB-AFFA-49635A2C5112}" destId="{8B9E0AB9-4EC8-42E9-B708-4D4BC7758BAA}" srcOrd="0" destOrd="0" presId="urn:microsoft.com/office/officeart/2008/layout/PictureStrips"/>
    <dgm:cxn modelId="{C45A786B-7FC2-431D-813F-943DF5C042B0}" srcId="{9D327E5C-5A6B-44DB-84AC-FA7AA46C9B80}" destId="{14B999A0-B724-45E8-A217-627E53A0190C}" srcOrd="2" destOrd="0" parTransId="{3ACFEF27-5073-4003-879E-ADBAE2D623B1}" sibTransId="{DFED49B6-41B8-4B2E-986D-3C226849672E}"/>
    <dgm:cxn modelId="{A60EA54B-1168-43D4-9DA9-27C46CBE1719}" type="presOf" srcId="{9D327E5C-5A6B-44DB-84AC-FA7AA46C9B80}" destId="{FCEF814E-7ECB-4BD9-A919-E01326CC9C53}" srcOrd="0" destOrd="0" presId="urn:microsoft.com/office/officeart/2008/layout/PictureStrips"/>
    <dgm:cxn modelId="{9E69B770-3DE5-4E97-904F-C2211EE00AF4}" type="presOf" srcId="{03DD8736-DE84-4376-BA4F-1C8E1CCA644F}" destId="{AC83F900-986C-4E9B-BBC7-E3372F711BDA}" srcOrd="0" destOrd="0" presId="urn:microsoft.com/office/officeart/2008/layout/PictureStrips"/>
    <dgm:cxn modelId="{C7CC8C53-AF93-4E4E-9130-4C62023B08B5}" type="presOf" srcId="{14B999A0-B724-45E8-A217-627E53A0190C}" destId="{13072FF3-0F86-4C0F-B62F-0DFA98248565}" srcOrd="0" destOrd="0" presId="urn:microsoft.com/office/officeart/2008/layout/PictureStrips"/>
    <dgm:cxn modelId="{B58653C3-8BDD-4A10-9429-8F2390A7D469}" srcId="{9D327E5C-5A6B-44DB-84AC-FA7AA46C9B80}" destId="{03DD8736-DE84-4376-BA4F-1C8E1CCA644F}" srcOrd="1" destOrd="0" parTransId="{36FA3FBE-A6E9-4DB5-8ED1-8FC779D25B60}" sibTransId="{B4A4BFB6-8E74-4A75-BA01-EDC808D692FA}"/>
    <dgm:cxn modelId="{BFF6D623-8E7E-42B4-9C54-261442465599}" type="presParOf" srcId="{FCEF814E-7ECB-4BD9-A919-E01326CC9C53}" destId="{41A496EB-89AA-4EC2-BA20-436770A6FB4C}" srcOrd="0" destOrd="0" presId="urn:microsoft.com/office/officeart/2008/layout/PictureStrips"/>
    <dgm:cxn modelId="{1D68B217-8C84-4DF6-A672-1F81012D2CF8}" type="presParOf" srcId="{41A496EB-89AA-4EC2-BA20-436770A6FB4C}" destId="{8B9E0AB9-4EC8-42E9-B708-4D4BC7758BAA}" srcOrd="0" destOrd="0" presId="urn:microsoft.com/office/officeart/2008/layout/PictureStrips"/>
    <dgm:cxn modelId="{486237A0-6380-48E9-B9C8-92FBC05EBC8F}" type="presParOf" srcId="{41A496EB-89AA-4EC2-BA20-436770A6FB4C}" destId="{91E424D1-95C1-4F31-85BC-019C9A755225}" srcOrd="1" destOrd="0" presId="urn:microsoft.com/office/officeart/2008/layout/PictureStrips"/>
    <dgm:cxn modelId="{E7B35EDE-BF22-40B1-AA83-841E3C9A8787}" type="presParOf" srcId="{FCEF814E-7ECB-4BD9-A919-E01326CC9C53}" destId="{227499D1-42DD-4D81-98AC-04C284EA7DF6}" srcOrd="1" destOrd="0" presId="urn:microsoft.com/office/officeart/2008/layout/PictureStrips"/>
    <dgm:cxn modelId="{6FFE20FC-3AF4-4BAB-91C6-DB7BFCD4BD71}" type="presParOf" srcId="{FCEF814E-7ECB-4BD9-A919-E01326CC9C53}" destId="{9A0884B7-4F25-414C-BC81-D22493FC3011}" srcOrd="2" destOrd="0" presId="urn:microsoft.com/office/officeart/2008/layout/PictureStrips"/>
    <dgm:cxn modelId="{0B4F41E5-067C-4DC8-93D2-75F893878F89}" type="presParOf" srcId="{9A0884B7-4F25-414C-BC81-D22493FC3011}" destId="{AC83F900-986C-4E9B-BBC7-E3372F711BDA}" srcOrd="0" destOrd="0" presId="urn:microsoft.com/office/officeart/2008/layout/PictureStrips"/>
    <dgm:cxn modelId="{DBFAA2F7-7EB5-4158-A47C-284CDDA97671}" type="presParOf" srcId="{9A0884B7-4F25-414C-BC81-D22493FC3011}" destId="{1A263160-2C41-4B05-A52C-334D62A74B4B}" srcOrd="1" destOrd="0" presId="urn:microsoft.com/office/officeart/2008/layout/PictureStrips"/>
    <dgm:cxn modelId="{39EF8215-6AB6-45A5-9373-8425628290F5}" type="presParOf" srcId="{FCEF814E-7ECB-4BD9-A919-E01326CC9C53}" destId="{B579EDE2-B534-44E1-9B02-D584612C9704}" srcOrd="3" destOrd="0" presId="urn:microsoft.com/office/officeart/2008/layout/PictureStrips"/>
    <dgm:cxn modelId="{AD96E837-701F-409A-B250-CF39EA7FBB51}" type="presParOf" srcId="{FCEF814E-7ECB-4BD9-A919-E01326CC9C53}" destId="{2BBB5B69-E6D8-4C4A-964C-1E6655DC8BD2}" srcOrd="4" destOrd="0" presId="urn:microsoft.com/office/officeart/2008/layout/PictureStrips"/>
    <dgm:cxn modelId="{A44E0041-86F6-4564-92A3-18CB4E34A3A6}" type="presParOf" srcId="{2BBB5B69-E6D8-4C4A-964C-1E6655DC8BD2}" destId="{13072FF3-0F86-4C0F-B62F-0DFA98248565}" srcOrd="0" destOrd="0" presId="urn:microsoft.com/office/officeart/2008/layout/PictureStrips"/>
    <dgm:cxn modelId="{5D9EC5FE-82AF-48F3-A175-ECF557D14328}" type="presParOf" srcId="{2BBB5B69-E6D8-4C4A-964C-1E6655DC8BD2}" destId="{475B5C24-EE88-4221-97B4-5D6DD7ACF17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511DC0-3253-4AB3-9E09-6CFE6D74864E}" type="doc">
      <dgm:prSet loTypeId="urn:microsoft.com/office/officeart/2016/7/layout/LinearArrowProcessNumbered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52AD9-CD8D-4335-A145-F017D23FE34B}">
      <dgm:prSet custT="1"/>
      <dgm:spPr/>
      <dgm:t>
        <a:bodyPr/>
        <a:lstStyle/>
        <a:p>
          <a:r>
            <a:rPr lang="id-ID" sz="1400" dirty="0"/>
            <a:t>Lebih efektif untuk obat-obat yang  menyebabkan mual dan muntah pada rute oral (ex: Metronidazole).</a:t>
          </a:r>
          <a:endParaRPr lang="en-US" sz="1400" dirty="0"/>
        </a:p>
      </dgm:t>
    </dgm:pt>
    <dgm:pt modelId="{E74823FC-5BA1-4B9A-9B55-89F5030854F4}" type="parTrans" cxnId="{35802327-9A8D-48C9-88D5-BA60F1526D58}">
      <dgm:prSet/>
      <dgm:spPr/>
      <dgm:t>
        <a:bodyPr/>
        <a:lstStyle/>
        <a:p>
          <a:endParaRPr lang="en-US"/>
        </a:p>
      </dgm:t>
    </dgm:pt>
    <dgm:pt modelId="{A27FCE96-87FE-4406-B972-D5F94F5BF61F}" type="sibTrans" cxnId="{35802327-9A8D-48C9-88D5-BA60F1526D58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75C5647-A397-4E5A-A112-2CCD0BC8750E}">
      <dgm:prSet custT="1"/>
      <dgm:spPr/>
      <dgm:t>
        <a:bodyPr/>
        <a:lstStyle/>
        <a:p>
          <a:r>
            <a:rPr lang="id-ID" sz="1400" dirty="0"/>
            <a:t>Dapat menghindari obat-obat yang bisa mengiritasi lambung dan usus halus, serta obat dengan klirens tinggi dapat terhindar dari first pass effect (ex: Ketoprofen).</a:t>
          </a:r>
          <a:endParaRPr lang="en-US" sz="1400" dirty="0"/>
        </a:p>
      </dgm:t>
    </dgm:pt>
    <dgm:pt modelId="{72D6F38F-7426-4572-9F1B-C56DBDAB4558}" type="parTrans" cxnId="{61188832-ECC0-4D13-AD46-47B9A6F4CA70}">
      <dgm:prSet/>
      <dgm:spPr/>
      <dgm:t>
        <a:bodyPr/>
        <a:lstStyle/>
        <a:p>
          <a:endParaRPr lang="en-US"/>
        </a:p>
      </dgm:t>
    </dgm:pt>
    <dgm:pt modelId="{8A63B5A0-DE83-4E51-BCB8-4989454003D5}" type="sibTrans" cxnId="{61188832-ECC0-4D13-AD46-47B9A6F4CA70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EDA234D7-76D1-4740-9668-7DC270F30EB2}">
      <dgm:prSet/>
      <dgm:spPr/>
      <dgm:t>
        <a:bodyPr/>
        <a:lstStyle/>
        <a:p>
          <a:r>
            <a:rPr lang="id-ID" dirty="0"/>
            <a:t>Ketika tidak dapat menggunakan rute oral, misalnya sebelum rontgen atau pada pasien yang mempunyai penyakit saluran pencernaan bagian atas atau ketika pasien tidak dapat menelan. </a:t>
          </a:r>
          <a:endParaRPr lang="en-US" dirty="0"/>
        </a:p>
      </dgm:t>
    </dgm:pt>
    <dgm:pt modelId="{EBE6C8D4-B97C-4B26-B214-91E043334A80}" type="parTrans" cxnId="{C0849746-3F9A-4EC8-85CD-5075061BF743}">
      <dgm:prSet/>
      <dgm:spPr/>
      <dgm:t>
        <a:bodyPr/>
        <a:lstStyle/>
        <a:p>
          <a:endParaRPr lang="en-US"/>
        </a:p>
      </dgm:t>
    </dgm:pt>
    <dgm:pt modelId="{A3A6C00A-8D46-4D09-BCA5-B2A983227D63}" type="sibTrans" cxnId="{C0849746-3F9A-4EC8-85CD-5075061BF743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DF97062-7899-4786-AFAB-C10F4A58334C}">
      <dgm:prSet/>
      <dgm:spPr/>
      <dgm:t>
        <a:bodyPr/>
        <a:lstStyle/>
        <a:p>
          <a:r>
            <a:rPr lang="id-ID"/>
            <a:t>Dapat digunakan untuk pasien pediatrik, geriatri, atau pasien yang tidak sadar. </a:t>
          </a:r>
          <a:endParaRPr lang="en-US"/>
        </a:p>
      </dgm:t>
    </dgm:pt>
    <dgm:pt modelId="{6B69005F-EFE3-45F8-BE87-B21D83F2CC7D}" type="parTrans" cxnId="{2DFAAB3A-43DA-42A6-9814-CA339BD61EDF}">
      <dgm:prSet/>
      <dgm:spPr/>
      <dgm:t>
        <a:bodyPr/>
        <a:lstStyle/>
        <a:p>
          <a:endParaRPr lang="en-US"/>
        </a:p>
      </dgm:t>
    </dgm:pt>
    <dgm:pt modelId="{2EE3F3A5-96F6-4D81-8D1F-0D2409A56723}" type="sibTrans" cxnId="{2DFAAB3A-43DA-42A6-9814-CA339BD61EDF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C846C710-1E48-4125-A2CF-07C91ED18726}">
      <dgm:prSet/>
      <dgm:spPr/>
      <dgm:t>
        <a:bodyPr/>
        <a:lstStyle/>
        <a:p>
          <a:r>
            <a:rPr lang="id-ID"/>
            <a:t>Penghantaran obat dapat dihentikan dengan mengeluarkan sediaan dan absorpsi obat bisa dihentikan dengan mudah pada kasus-kasus overdosis atau bunuh diri.</a:t>
          </a:r>
          <a:endParaRPr lang="en-US"/>
        </a:p>
      </dgm:t>
    </dgm:pt>
    <dgm:pt modelId="{1144F423-5960-4E2A-B27B-328C3BBFA487}" type="parTrans" cxnId="{6349A68F-CDB1-45F6-9726-DE41A28608E6}">
      <dgm:prSet/>
      <dgm:spPr/>
      <dgm:t>
        <a:bodyPr/>
        <a:lstStyle/>
        <a:p>
          <a:endParaRPr lang="en-US"/>
        </a:p>
      </dgm:t>
    </dgm:pt>
    <dgm:pt modelId="{29B58328-A1DE-4F56-A4B2-63F966280740}" type="sibTrans" cxnId="{6349A68F-CDB1-45F6-9726-DE41A28608E6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174EA238-BEF7-4970-8444-21ACCBA1AAA1}" type="pres">
      <dgm:prSet presAssocID="{A6511DC0-3253-4AB3-9E09-6CFE6D74864E}" presName="linearFlow" presStyleCnt="0">
        <dgm:presLayoutVars>
          <dgm:dir/>
          <dgm:animLvl val="lvl"/>
          <dgm:resizeHandles val="exact"/>
        </dgm:presLayoutVars>
      </dgm:prSet>
      <dgm:spPr/>
    </dgm:pt>
    <dgm:pt modelId="{79096DA7-6B8E-4C0F-9B10-5CA3D2A1131E}" type="pres">
      <dgm:prSet presAssocID="{31952AD9-CD8D-4335-A145-F017D23FE34B}" presName="compositeNode" presStyleCnt="0"/>
      <dgm:spPr/>
    </dgm:pt>
    <dgm:pt modelId="{B2EF4139-1869-427A-8418-BAAC64EF54F3}" type="pres">
      <dgm:prSet presAssocID="{31952AD9-CD8D-4335-A145-F017D23FE34B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E932CF7-EABD-4AC2-AA1C-FDD9C7F544BE}" type="pres">
      <dgm:prSet presAssocID="{31952AD9-CD8D-4335-A145-F017D23FE34B}" presName="parSh" presStyleCnt="0"/>
      <dgm:spPr/>
    </dgm:pt>
    <dgm:pt modelId="{72B52AE8-4EE6-42C8-85A2-6F5D2CEEEA64}" type="pres">
      <dgm:prSet presAssocID="{31952AD9-CD8D-4335-A145-F017D23FE34B}" presName="lineNode" presStyleLbl="alignAccFollowNode1" presStyleIdx="0" presStyleCnt="15"/>
      <dgm:spPr/>
    </dgm:pt>
    <dgm:pt modelId="{AF90F127-26FF-4967-B817-9F497E418734}" type="pres">
      <dgm:prSet presAssocID="{31952AD9-CD8D-4335-A145-F017D23FE34B}" presName="lineArrowNode" presStyleLbl="alignAccFollowNode1" presStyleIdx="1" presStyleCnt="15"/>
      <dgm:spPr/>
    </dgm:pt>
    <dgm:pt modelId="{4EE1BC34-A15C-44C0-A9EE-1D09CB8634ED}" type="pres">
      <dgm:prSet presAssocID="{A27FCE96-87FE-4406-B972-D5F94F5BF61F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10B16CF2-C0A2-40ED-80BD-DF657DDFEAA9}" type="pres">
      <dgm:prSet presAssocID="{A27FCE96-87FE-4406-B972-D5F94F5BF61F}" presName="spacerBetweenCircleAndCallout" presStyleCnt="0">
        <dgm:presLayoutVars/>
      </dgm:prSet>
      <dgm:spPr/>
    </dgm:pt>
    <dgm:pt modelId="{511AD590-30B7-4BD0-AC73-EC271551DB94}" type="pres">
      <dgm:prSet presAssocID="{31952AD9-CD8D-4335-A145-F017D23FE34B}" presName="nodeText" presStyleLbl="alignAccFollowNode1" presStyleIdx="2" presStyleCnt="15">
        <dgm:presLayoutVars>
          <dgm:bulletEnabled val="1"/>
        </dgm:presLayoutVars>
      </dgm:prSet>
      <dgm:spPr/>
    </dgm:pt>
    <dgm:pt modelId="{68DFD2E9-81BA-4EB3-A966-058E0138D601}" type="pres">
      <dgm:prSet presAssocID="{A27FCE96-87FE-4406-B972-D5F94F5BF61F}" presName="sibTransComposite" presStyleCnt="0"/>
      <dgm:spPr/>
    </dgm:pt>
    <dgm:pt modelId="{4AC2FA47-B743-4590-BDB1-D64868851F8A}" type="pres">
      <dgm:prSet presAssocID="{875C5647-A397-4E5A-A112-2CCD0BC8750E}" presName="compositeNode" presStyleCnt="0"/>
      <dgm:spPr/>
    </dgm:pt>
    <dgm:pt modelId="{14DD2BFF-FDFF-4C4B-BEA1-31D282AB3987}" type="pres">
      <dgm:prSet presAssocID="{875C5647-A397-4E5A-A112-2CCD0BC8750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A1611E5-5FDF-4F83-B4CF-254A84F61297}" type="pres">
      <dgm:prSet presAssocID="{875C5647-A397-4E5A-A112-2CCD0BC8750E}" presName="parSh" presStyleCnt="0"/>
      <dgm:spPr/>
    </dgm:pt>
    <dgm:pt modelId="{06EEF379-063B-4276-A1A7-A73EE0D1AB40}" type="pres">
      <dgm:prSet presAssocID="{875C5647-A397-4E5A-A112-2CCD0BC8750E}" presName="lineNode" presStyleLbl="alignAccFollowNode1" presStyleIdx="3" presStyleCnt="15"/>
      <dgm:spPr/>
    </dgm:pt>
    <dgm:pt modelId="{E4FA6E7B-11F5-45AB-98BF-52E17F7CC1F5}" type="pres">
      <dgm:prSet presAssocID="{875C5647-A397-4E5A-A112-2CCD0BC8750E}" presName="lineArrowNode" presStyleLbl="alignAccFollowNode1" presStyleIdx="4" presStyleCnt="15"/>
      <dgm:spPr/>
    </dgm:pt>
    <dgm:pt modelId="{CAFE7A9E-C562-47AD-BB50-7959B8F90F34}" type="pres">
      <dgm:prSet presAssocID="{8A63B5A0-DE83-4E51-BCB8-4989454003D5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9AD800C1-36D7-4440-A517-EC5B61EDFCD6}" type="pres">
      <dgm:prSet presAssocID="{8A63B5A0-DE83-4E51-BCB8-4989454003D5}" presName="spacerBetweenCircleAndCallout" presStyleCnt="0">
        <dgm:presLayoutVars/>
      </dgm:prSet>
      <dgm:spPr/>
    </dgm:pt>
    <dgm:pt modelId="{D6D6BEEF-BD10-4B9F-8FDF-75F4EE8E901D}" type="pres">
      <dgm:prSet presAssocID="{875C5647-A397-4E5A-A112-2CCD0BC8750E}" presName="nodeText" presStyleLbl="alignAccFollowNode1" presStyleIdx="5" presStyleCnt="15" custScaleY="101869">
        <dgm:presLayoutVars>
          <dgm:bulletEnabled val="1"/>
        </dgm:presLayoutVars>
      </dgm:prSet>
      <dgm:spPr/>
    </dgm:pt>
    <dgm:pt modelId="{E5E0CB9F-C49E-4813-95AB-70B25FA1BBBF}" type="pres">
      <dgm:prSet presAssocID="{8A63B5A0-DE83-4E51-BCB8-4989454003D5}" presName="sibTransComposite" presStyleCnt="0"/>
      <dgm:spPr/>
    </dgm:pt>
    <dgm:pt modelId="{F8DC0622-3C18-442D-B339-A05642A13B10}" type="pres">
      <dgm:prSet presAssocID="{EDA234D7-76D1-4740-9668-7DC270F30EB2}" presName="compositeNode" presStyleCnt="0"/>
      <dgm:spPr/>
    </dgm:pt>
    <dgm:pt modelId="{719B1A3A-6CD9-4A84-8BF2-CA3C5ECD3190}" type="pres">
      <dgm:prSet presAssocID="{EDA234D7-76D1-4740-9668-7DC270F30EB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BDDDEAB-DB7A-44F9-8746-20374EF9C471}" type="pres">
      <dgm:prSet presAssocID="{EDA234D7-76D1-4740-9668-7DC270F30EB2}" presName="parSh" presStyleCnt="0"/>
      <dgm:spPr/>
    </dgm:pt>
    <dgm:pt modelId="{AAA0291E-D6EF-43A7-A148-C7F7735814F1}" type="pres">
      <dgm:prSet presAssocID="{EDA234D7-76D1-4740-9668-7DC270F30EB2}" presName="lineNode" presStyleLbl="alignAccFollowNode1" presStyleIdx="6" presStyleCnt="15"/>
      <dgm:spPr/>
    </dgm:pt>
    <dgm:pt modelId="{40B56E61-F276-4F3C-B970-401EE835C5E5}" type="pres">
      <dgm:prSet presAssocID="{EDA234D7-76D1-4740-9668-7DC270F30EB2}" presName="lineArrowNode" presStyleLbl="alignAccFollowNode1" presStyleIdx="7" presStyleCnt="15"/>
      <dgm:spPr/>
    </dgm:pt>
    <dgm:pt modelId="{7F74BCE9-400A-4E06-BB3F-489EA3B0BB0E}" type="pres">
      <dgm:prSet presAssocID="{A3A6C00A-8D46-4D09-BCA5-B2A983227D63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A13B7F27-ACCE-44DD-9575-5D979999183F}" type="pres">
      <dgm:prSet presAssocID="{A3A6C00A-8D46-4D09-BCA5-B2A983227D63}" presName="spacerBetweenCircleAndCallout" presStyleCnt="0">
        <dgm:presLayoutVars/>
      </dgm:prSet>
      <dgm:spPr/>
    </dgm:pt>
    <dgm:pt modelId="{7814F22E-953C-4D0F-9A9B-6A93996B07B4}" type="pres">
      <dgm:prSet presAssocID="{EDA234D7-76D1-4740-9668-7DC270F30EB2}" presName="nodeText" presStyleLbl="alignAccFollowNode1" presStyleIdx="8" presStyleCnt="15">
        <dgm:presLayoutVars>
          <dgm:bulletEnabled val="1"/>
        </dgm:presLayoutVars>
      </dgm:prSet>
      <dgm:spPr/>
    </dgm:pt>
    <dgm:pt modelId="{3F315DB4-A748-43AD-9AD6-CEA11333658B}" type="pres">
      <dgm:prSet presAssocID="{A3A6C00A-8D46-4D09-BCA5-B2A983227D63}" presName="sibTransComposite" presStyleCnt="0"/>
      <dgm:spPr/>
    </dgm:pt>
    <dgm:pt modelId="{003CED82-084F-410F-A1FA-B5CD31FFDD10}" type="pres">
      <dgm:prSet presAssocID="{7DF97062-7899-4786-AFAB-C10F4A58334C}" presName="compositeNode" presStyleCnt="0"/>
      <dgm:spPr/>
    </dgm:pt>
    <dgm:pt modelId="{FED34E76-9BD2-4AFC-BB97-D3A49C6372E9}" type="pres">
      <dgm:prSet presAssocID="{7DF97062-7899-4786-AFAB-C10F4A58334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2847653-4B15-4752-8EDF-687A5C5B5FB8}" type="pres">
      <dgm:prSet presAssocID="{7DF97062-7899-4786-AFAB-C10F4A58334C}" presName="parSh" presStyleCnt="0"/>
      <dgm:spPr/>
    </dgm:pt>
    <dgm:pt modelId="{2BA28505-A179-4C24-A936-3FDA4EC503BF}" type="pres">
      <dgm:prSet presAssocID="{7DF97062-7899-4786-AFAB-C10F4A58334C}" presName="lineNode" presStyleLbl="alignAccFollowNode1" presStyleIdx="9" presStyleCnt="15"/>
      <dgm:spPr/>
    </dgm:pt>
    <dgm:pt modelId="{0265585C-DCA3-41CC-9EFE-B566B8615C16}" type="pres">
      <dgm:prSet presAssocID="{7DF97062-7899-4786-AFAB-C10F4A58334C}" presName="lineArrowNode" presStyleLbl="alignAccFollowNode1" presStyleIdx="10" presStyleCnt="15"/>
      <dgm:spPr/>
    </dgm:pt>
    <dgm:pt modelId="{DFEE5870-96A7-4B1C-BD75-FD81B4E77CF3}" type="pres">
      <dgm:prSet presAssocID="{2EE3F3A5-96F6-4D81-8D1F-0D2409A56723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D92072E7-74E3-47CF-9E5D-9C6FF0C68129}" type="pres">
      <dgm:prSet presAssocID="{2EE3F3A5-96F6-4D81-8D1F-0D2409A56723}" presName="spacerBetweenCircleAndCallout" presStyleCnt="0">
        <dgm:presLayoutVars/>
      </dgm:prSet>
      <dgm:spPr/>
    </dgm:pt>
    <dgm:pt modelId="{ACF5FACF-EA63-44E6-AB21-4FD332EA33B4}" type="pres">
      <dgm:prSet presAssocID="{7DF97062-7899-4786-AFAB-C10F4A58334C}" presName="nodeText" presStyleLbl="alignAccFollowNode1" presStyleIdx="11" presStyleCnt="15">
        <dgm:presLayoutVars>
          <dgm:bulletEnabled val="1"/>
        </dgm:presLayoutVars>
      </dgm:prSet>
      <dgm:spPr/>
    </dgm:pt>
    <dgm:pt modelId="{954DA9C8-2F07-4577-918F-306EC1D1AF64}" type="pres">
      <dgm:prSet presAssocID="{2EE3F3A5-96F6-4D81-8D1F-0D2409A56723}" presName="sibTransComposite" presStyleCnt="0"/>
      <dgm:spPr/>
    </dgm:pt>
    <dgm:pt modelId="{FF3250FB-1521-46CD-B3F8-F46FB16EFA21}" type="pres">
      <dgm:prSet presAssocID="{C846C710-1E48-4125-A2CF-07C91ED18726}" presName="compositeNode" presStyleCnt="0"/>
      <dgm:spPr/>
    </dgm:pt>
    <dgm:pt modelId="{79E08B8B-2225-48BC-93F3-885BBCE3F562}" type="pres">
      <dgm:prSet presAssocID="{C846C710-1E48-4125-A2CF-07C91ED1872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D73F69A-E2D9-4861-9849-6C97AC9B55BD}" type="pres">
      <dgm:prSet presAssocID="{C846C710-1E48-4125-A2CF-07C91ED18726}" presName="parSh" presStyleCnt="0"/>
      <dgm:spPr/>
    </dgm:pt>
    <dgm:pt modelId="{BDCBDFAB-DD6A-485D-8097-D39090B59FC0}" type="pres">
      <dgm:prSet presAssocID="{C846C710-1E48-4125-A2CF-07C91ED18726}" presName="lineNode" presStyleLbl="alignAccFollowNode1" presStyleIdx="12" presStyleCnt="15"/>
      <dgm:spPr/>
    </dgm:pt>
    <dgm:pt modelId="{834FE927-B30E-4513-A253-C2702646B574}" type="pres">
      <dgm:prSet presAssocID="{C846C710-1E48-4125-A2CF-07C91ED18726}" presName="lineArrowNode" presStyleLbl="alignAccFollowNode1" presStyleIdx="13" presStyleCnt="15"/>
      <dgm:spPr/>
    </dgm:pt>
    <dgm:pt modelId="{6B8EB651-1C6D-4E70-80F3-B8B1E3057E17}" type="pres">
      <dgm:prSet presAssocID="{29B58328-A1DE-4F56-A4B2-63F966280740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40A62CC2-5BA3-42E6-B6A0-C9D88FB97AE7}" type="pres">
      <dgm:prSet presAssocID="{29B58328-A1DE-4F56-A4B2-63F966280740}" presName="spacerBetweenCircleAndCallout" presStyleCnt="0">
        <dgm:presLayoutVars/>
      </dgm:prSet>
      <dgm:spPr/>
    </dgm:pt>
    <dgm:pt modelId="{370CDB53-4067-4708-818B-D8AE51DB3579}" type="pres">
      <dgm:prSet presAssocID="{C846C710-1E48-4125-A2CF-07C91ED18726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35802327-9A8D-48C9-88D5-BA60F1526D58}" srcId="{A6511DC0-3253-4AB3-9E09-6CFE6D74864E}" destId="{31952AD9-CD8D-4335-A145-F017D23FE34B}" srcOrd="0" destOrd="0" parTransId="{E74823FC-5BA1-4B9A-9B55-89F5030854F4}" sibTransId="{A27FCE96-87FE-4406-B972-D5F94F5BF61F}"/>
    <dgm:cxn modelId="{61188832-ECC0-4D13-AD46-47B9A6F4CA70}" srcId="{A6511DC0-3253-4AB3-9E09-6CFE6D74864E}" destId="{875C5647-A397-4E5A-A112-2CCD0BC8750E}" srcOrd="1" destOrd="0" parTransId="{72D6F38F-7426-4572-9F1B-C56DBDAB4558}" sibTransId="{8A63B5A0-DE83-4E51-BCB8-4989454003D5}"/>
    <dgm:cxn modelId="{209E5934-982D-4227-ACEE-052B9824D744}" type="presOf" srcId="{C846C710-1E48-4125-A2CF-07C91ED18726}" destId="{370CDB53-4067-4708-818B-D8AE51DB3579}" srcOrd="0" destOrd="0" presId="urn:microsoft.com/office/officeart/2016/7/layout/LinearArrowProcessNumbered"/>
    <dgm:cxn modelId="{FCF4543A-2FE9-47D3-909A-88768947078B}" type="presOf" srcId="{A6511DC0-3253-4AB3-9E09-6CFE6D74864E}" destId="{174EA238-BEF7-4970-8444-21ACCBA1AAA1}" srcOrd="0" destOrd="0" presId="urn:microsoft.com/office/officeart/2016/7/layout/LinearArrowProcessNumbered"/>
    <dgm:cxn modelId="{2DFAAB3A-43DA-42A6-9814-CA339BD61EDF}" srcId="{A6511DC0-3253-4AB3-9E09-6CFE6D74864E}" destId="{7DF97062-7899-4786-AFAB-C10F4A58334C}" srcOrd="3" destOrd="0" parTransId="{6B69005F-EFE3-45F8-BE87-B21D83F2CC7D}" sibTransId="{2EE3F3A5-96F6-4D81-8D1F-0D2409A56723}"/>
    <dgm:cxn modelId="{C0849746-3F9A-4EC8-85CD-5075061BF743}" srcId="{A6511DC0-3253-4AB3-9E09-6CFE6D74864E}" destId="{EDA234D7-76D1-4740-9668-7DC270F30EB2}" srcOrd="2" destOrd="0" parTransId="{EBE6C8D4-B97C-4B26-B214-91E043334A80}" sibTransId="{A3A6C00A-8D46-4D09-BCA5-B2A983227D63}"/>
    <dgm:cxn modelId="{350C6C73-5748-49B6-AA2E-A209AF24A858}" type="presOf" srcId="{EDA234D7-76D1-4740-9668-7DC270F30EB2}" destId="{7814F22E-953C-4D0F-9A9B-6A93996B07B4}" srcOrd="0" destOrd="0" presId="urn:microsoft.com/office/officeart/2016/7/layout/LinearArrowProcessNumbered"/>
    <dgm:cxn modelId="{FDC5E773-1A20-4E51-AF43-7DB58011FBBC}" type="presOf" srcId="{2EE3F3A5-96F6-4D81-8D1F-0D2409A56723}" destId="{DFEE5870-96A7-4B1C-BD75-FD81B4E77CF3}" srcOrd="0" destOrd="0" presId="urn:microsoft.com/office/officeart/2016/7/layout/LinearArrowProcessNumbered"/>
    <dgm:cxn modelId="{1EE1AA7A-A14C-400B-9111-AE0E59BEA9A6}" type="presOf" srcId="{875C5647-A397-4E5A-A112-2CCD0BC8750E}" destId="{D6D6BEEF-BD10-4B9F-8FDF-75F4EE8E901D}" srcOrd="0" destOrd="0" presId="urn:microsoft.com/office/officeart/2016/7/layout/LinearArrowProcessNumbered"/>
    <dgm:cxn modelId="{6349A68F-CDB1-45F6-9726-DE41A28608E6}" srcId="{A6511DC0-3253-4AB3-9E09-6CFE6D74864E}" destId="{C846C710-1E48-4125-A2CF-07C91ED18726}" srcOrd="4" destOrd="0" parTransId="{1144F423-5960-4E2A-B27B-328C3BBFA487}" sibTransId="{29B58328-A1DE-4F56-A4B2-63F966280740}"/>
    <dgm:cxn modelId="{ED1D6AAD-1135-4734-885F-B98D0FCE9A04}" type="presOf" srcId="{29B58328-A1DE-4F56-A4B2-63F966280740}" destId="{6B8EB651-1C6D-4E70-80F3-B8B1E3057E17}" srcOrd="0" destOrd="0" presId="urn:microsoft.com/office/officeart/2016/7/layout/LinearArrowProcessNumbered"/>
    <dgm:cxn modelId="{350DABB3-CDE0-4C42-8EE6-A220C2220970}" type="presOf" srcId="{7DF97062-7899-4786-AFAB-C10F4A58334C}" destId="{ACF5FACF-EA63-44E6-AB21-4FD332EA33B4}" srcOrd="0" destOrd="0" presId="urn:microsoft.com/office/officeart/2016/7/layout/LinearArrowProcessNumbered"/>
    <dgm:cxn modelId="{CCBF96C4-3D04-4F8D-929E-96327C476702}" type="presOf" srcId="{A27FCE96-87FE-4406-B972-D5F94F5BF61F}" destId="{4EE1BC34-A15C-44C0-A9EE-1D09CB8634ED}" srcOrd="0" destOrd="0" presId="urn:microsoft.com/office/officeart/2016/7/layout/LinearArrowProcessNumbered"/>
    <dgm:cxn modelId="{BE9CA6CE-F7A6-47B6-980C-97EA9E8AC34F}" type="presOf" srcId="{A3A6C00A-8D46-4D09-BCA5-B2A983227D63}" destId="{7F74BCE9-400A-4E06-BB3F-489EA3B0BB0E}" srcOrd="0" destOrd="0" presId="urn:microsoft.com/office/officeart/2016/7/layout/LinearArrowProcessNumbered"/>
    <dgm:cxn modelId="{83ED07D9-ABC1-49B8-813C-962857A42BDC}" type="presOf" srcId="{8A63B5A0-DE83-4E51-BCB8-4989454003D5}" destId="{CAFE7A9E-C562-47AD-BB50-7959B8F90F34}" srcOrd="0" destOrd="0" presId="urn:microsoft.com/office/officeart/2016/7/layout/LinearArrowProcessNumbered"/>
    <dgm:cxn modelId="{9C1EE4FE-21E7-4556-B63A-AC5AE8E5B46C}" type="presOf" srcId="{31952AD9-CD8D-4335-A145-F017D23FE34B}" destId="{511AD590-30B7-4BD0-AC73-EC271551DB94}" srcOrd="0" destOrd="0" presId="urn:microsoft.com/office/officeart/2016/7/layout/LinearArrowProcessNumbered"/>
    <dgm:cxn modelId="{EF7A6E8C-05AA-44BF-9AE1-67336DB0897B}" type="presParOf" srcId="{174EA238-BEF7-4970-8444-21ACCBA1AAA1}" destId="{79096DA7-6B8E-4C0F-9B10-5CA3D2A1131E}" srcOrd="0" destOrd="0" presId="urn:microsoft.com/office/officeart/2016/7/layout/LinearArrowProcessNumbered"/>
    <dgm:cxn modelId="{84666584-D03A-4BF2-865B-B8CF0335CDAC}" type="presParOf" srcId="{79096DA7-6B8E-4C0F-9B10-5CA3D2A1131E}" destId="{B2EF4139-1869-427A-8418-BAAC64EF54F3}" srcOrd="0" destOrd="0" presId="urn:microsoft.com/office/officeart/2016/7/layout/LinearArrowProcessNumbered"/>
    <dgm:cxn modelId="{D4E1DC5A-20C7-4A41-9250-3082807D4819}" type="presParOf" srcId="{79096DA7-6B8E-4C0F-9B10-5CA3D2A1131E}" destId="{EE932CF7-EABD-4AC2-AA1C-FDD9C7F544BE}" srcOrd="1" destOrd="0" presId="urn:microsoft.com/office/officeart/2016/7/layout/LinearArrowProcessNumbered"/>
    <dgm:cxn modelId="{3F735F68-0F0C-4075-BBA5-E77625E93513}" type="presParOf" srcId="{EE932CF7-EABD-4AC2-AA1C-FDD9C7F544BE}" destId="{72B52AE8-4EE6-42C8-85A2-6F5D2CEEEA64}" srcOrd="0" destOrd="0" presId="urn:microsoft.com/office/officeart/2016/7/layout/LinearArrowProcessNumbered"/>
    <dgm:cxn modelId="{AD2F372E-902F-44F1-8F09-668D45242389}" type="presParOf" srcId="{EE932CF7-EABD-4AC2-AA1C-FDD9C7F544BE}" destId="{AF90F127-26FF-4967-B817-9F497E418734}" srcOrd="1" destOrd="0" presId="urn:microsoft.com/office/officeart/2016/7/layout/LinearArrowProcessNumbered"/>
    <dgm:cxn modelId="{6CF48889-97FC-4ED4-9CB6-1D1333DF35BC}" type="presParOf" srcId="{EE932CF7-EABD-4AC2-AA1C-FDD9C7F544BE}" destId="{4EE1BC34-A15C-44C0-A9EE-1D09CB8634ED}" srcOrd="2" destOrd="0" presId="urn:microsoft.com/office/officeart/2016/7/layout/LinearArrowProcessNumbered"/>
    <dgm:cxn modelId="{7EE204D1-A28E-4743-9C79-BB486908B53E}" type="presParOf" srcId="{EE932CF7-EABD-4AC2-AA1C-FDD9C7F544BE}" destId="{10B16CF2-C0A2-40ED-80BD-DF657DDFEAA9}" srcOrd="3" destOrd="0" presId="urn:microsoft.com/office/officeart/2016/7/layout/LinearArrowProcessNumbered"/>
    <dgm:cxn modelId="{F5D7A7F1-9183-4173-B783-C91127F69974}" type="presParOf" srcId="{79096DA7-6B8E-4C0F-9B10-5CA3D2A1131E}" destId="{511AD590-30B7-4BD0-AC73-EC271551DB94}" srcOrd="2" destOrd="0" presId="urn:microsoft.com/office/officeart/2016/7/layout/LinearArrowProcessNumbered"/>
    <dgm:cxn modelId="{D75F4E3B-9686-4E45-9B35-25FED38C9D89}" type="presParOf" srcId="{174EA238-BEF7-4970-8444-21ACCBA1AAA1}" destId="{68DFD2E9-81BA-4EB3-A966-058E0138D601}" srcOrd="1" destOrd="0" presId="urn:microsoft.com/office/officeart/2016/7/layout/LinearArrowProcessNumbered"/>
    <dgm:cxn modelId="{D03134CF-C999-41CD-9F69-E5D813992C8C}" type="presParOf" srcId="{174EA238-BEF7-4970-8444-21ACCBA1AAA1}" destId="{4AC2FA47-B743-4590-BDB1-D64868851F8A}" srcOrd="2" destOrd="0" presId="urn:microsoft.com/office/officeart/2016/7/layout/LinearArrowProcessNumbered"/>
    <dgm:cxn modelId="{6DFA1765-ABD2-499E-A9E5-D75C3B2A556D}" type="presParOf" srcId="{4AC2FA47-B743-4590-BDB1-D64868851F8A}" destId="{14DD2BFF-FDFF-4C4B-BEA1-31D282AB3987}" srcOrd="0" destOrd="0" presId="urn:microsoft.com/office/officeart/2016/7/layout/LinearArrowProcessNumbered"/>
    <dgm:cxn modelId="{8186389B-8341-4296-AA9A-124FDF95A4B9}" type="presParOf" srcId="{4AC2FA47-B743-4590-BDB1-D64868851F8A}" destId="{BA1611E5-5FDF-4F83-B4CF-254A84F61297}" srcOrd="1" destOrd="0" presId="urn:microsoft.com/office/officeart/2016/7/layout/LinearArrowProcessNumbered"/>
    <dgm:cxn modelId="{7939965B-EB1E-4A36-9538-AA7EB3DC4F7F}" type="presParOf" srcId="{BA1611E5-5FDF-4F83-B4CF-254A84F61297}" destId="{06EEF379-063B-4276-A1A7-A73EE0D1AB40}" srcOrd="0" destOrd="0" presId="urn:microsoft.com/office/officeart/2016/7/layout/LinearArrowProcessNumbered"/>
    <dgm:cxn modelId="{7967EC9E-FEAD-4A86-A0C8-1E62A4AC5DBA}" type="presParOf" srcId="{BA1611E5-5FDF-4F83-B4CF-254A84F61297}" destId="{E4FA6E7B-11F5-45AB-98BF-52E17F7CC1F5}" srcOrd="1" destOrd="0" presId="urn:microsoft.com/office/officeart/2016/7/layout/LinearArrowProcessNumbered"/>
    <dgm:cxn modelId="{50B30B2D-641C-4EDD-8869-7FD526B81152}" type="presParOf" srcId="{BA1611E5-5FDF-4F83-B4CF-254A84F61297}" destId="{CAFE7A9E-C562-47AD-BB50-7959B8F90F34}" srcOrd="2" destOrd="0" presId="urn:microsoft.com/office/officeart/2016/7/layout/LinearArrowProcessNumbered"/>
    <dgm:cxn modelId="{C345A835-7199-4B80-80E6-B379E6DEFFAC}" type="presParOf" srcId="{BA1611E5-5FDF-4F83-B4CF-254A84F61297}" destId="{9AD800C1-36D7-4440-A517-EC5B61EDFCD6}" srcOrd="3" destOrd="0" presId="urn:microsoft.com/office/officeart/2016/7/layout/LinearArrowProcessNumbered"/>
    <dgm:cxn modelId="{7FB3390A-EF3B-4254-A220-748CD540F050}" type="presParOf" srcId="{4AC2FA47-B743-4590-BDB1-D64868851F8A}" destId="{D6D6BEEF-BD10-4B9F-8FDF-75F4EE8E901D}" srcOrd="2" destOrd="0" presId="urn:microsoft.com/office/officeart/2016/7/layout/LinearArrowProcessNumbered"/>
    <dgm:cxn modelId="{C1D7AAC5-57D9-4EBA-8333-73E4B24027B7}" type="presParOf" srcId="{174EA238-BEF7-4970-8444-21ACCBA1AAA1}" destId="{E5E0CB9F-C49E-4813-95AB-70B25FA1BBBF}" srcOrd="3" destOrd="0" presId="urn:microsoft.com/office/officeart/2016/7/layout/LinearArrowProcessNumbered"/>
    <dgm:cxn modelId="{833A337C-84B4-4FFC-81D1-DDA226D10AB3}" type="presParOf" srcId="{174EA238-BEF7-4970-8444-21ACCBA1AAA1}" destId="{F8DC0622-3C18-442D-B339-A05642A13B10}" srcOrd="4" destOrd="0" presId="urn:microsoft.com/office/officeart/2016/7/layout/LinearArrowProcessNumbered"/>
    <dgm:cxn modelId="{67D22F80-A8F9-4050-BF9A-A98E6FA81BE5}" type="presParOf" srcId="{F8DC0622-3C18-442D-B339-A05642A13B10}" destId="{719B1A3A-6CD9-4A84-8BF2-CA3C5ECD3190}" srcOrd="0" destOrd="0" presId="urn:microsoft.com/office/officeart/2016/7/layout/LinearArrowProcessNumbered"/>
    <dgm:cxn modelId="{95E6BCBD-2284-4647-AD5D-0BE992191874}" type="presParOf" srcId="{F8DC0622-3C18-442D-B339-A05642A13B10}" destId="{0BDDDEAB-DB7A-44F9-8746-20374EF9C471}" srcOrd="1" destOrd="0" presId="urn:microsoft.com/office/officeart/2016/7/layout/LinearArrowProcessNumbered"/>
    <dgm:cxn modelId="{D0497B17-B541-4A84-8DA8-591F086CAADB}" type="presParOf" srcId="{0BDDDEAB-DB7A-44F9-8746-20374EF9C471}" destId="{AAA0291E-D6EF-43A7-A148-C7F7735814F1}" srcOrd="0" destOrd="0" presId="urn:microsoft.com/office/officeart/2016/7/layout/LinearArrowProcessNumbered"/>
    <dgm:cxn modelId="{53A20C1A-A74F-4912-A769-45845896E8A7}" type="presParOf" srcId="{0BDDDEAB-DB7A-44F9-8746-20374EF9C471}" destId="{40B56E61-F276-4F3C-B970-401EE835C5E5}" srcOrd="1" destOrd="0" presId="urn:microsoft.com/office/officeart/2016/7/layout/LinearArrowProcessNumbered"/>
    <dgm:cxn modelId="{8A74F857-FBBC-4B4A-9453-29E2C435AF1D}" type="presParOf" srcId="{0BDDDEAB-DB7A-44F9-8746-20374EF9C471}" destId="{7F74BCE9-400A-4E06-BB3F-489EA3B0BB0E}" srcOrd="2" destOrd="0" presId="urn:microsoft.com/office/officeart/2016/7/layout/LinearArrowProcessNumbered"/>
    <dgm:cxn modelId="{44C64746-3FD4-41C5-8CB7-7263AE0F8BE2}" type="presParOf" srcId="{0BDDDEAB-DB7A-44F9-8746-20374EF9C471}" destId="{A13B7F27-ACCE-44DD-9575-5D979999183F}" srcOrd="3" destOrd="0" presId="urn:microsoft.com/office/officeart/2016/7/layout/LinearArrowProcessNumbered"/>
    <dgm:cxn modelId="{92AE05E8-1AE3-4961-A4D6-B8B95563F6AA}" type="presParOf" srcId="{F8DC0622-3C18-442D-B339-A05642A13B10}" destId="{7814F22E-953C-4D0F-9A9B-6A93996B07B4}" srcOrd="2" destOrd="0" presId="urn:microsoft.com/office/officeart/2016/7/layout/LinearArrowProcessNumbered"/>
    <dgm:cxn modelId="{1231D449-1722-47BC-AA56-78D6C89644E0}" type="presParOf" srcId="{174EA238-BEF7-4970-8444-21ACCBA1AAA1}" destId="{3F315DB4-A748-43AD-9AD6-CEA11333658B}" srcOrd="5" destOrd="0" presId="urn:microsoft.com/office/officeart/2016/7/layout/LinearArrowProcessNumbered"/>
    <dgm:cxn modelId="{319BF891-9CF2-4194-AF0D-ADF69C46167E}" type="presParOf" srcId="{174EA238-BEF7-4970-8444-21ACCBA1AAA1}" destId="{003CED82-084F-410F-A1FA-B5CD31FFDD10}" srcOrd="6" destOrd="0" presId="urn:microsoft.com/office/officeart/2016/7/layout/LinearArrowProcessNumbered"/>
    <dgm:cxn modelId="{45A275EC-B447-4A48-85CC-2807361707FF}" type="presParOf" srcId="{003CED82-084F-410F-A1FA-B5CD31FFDD10}" destId="{FED34E76-9BD2-4AFC-BB97-D3A49C6372E9}" srcOrd="0" destOrd="0" presId="urn:microsoft.com/office/officeart/2016/7/layout/LinearArrowProcessNumbered"/>
    <dgm:cxn modelId="{01C6AE7E-38A2-413B-9E95-9829C4AC6D1D}" type="presParOf" srcId="{003CED82-084F-410F-A1FA-B5CD31FFDD10}" destId="{02847653-4B15-4752-8EDF-687A5C5B5FB8}" srcOrd="1" destOrd="0" presId="urn:microsoft.com/office/officeart/2016/7/layout/LinearArrowProcessNumbered"/>
    <dgm:cxn modelId="{245768E4-C156-478B-83B0-5D9785605852}" type="presParOf" srcId="{02847653-4B15-4752-8EDF-687A5C5B5FB8}" destId="{2BA28505-A179-4C24-A936-3FDA4EC503BF}" srcOrd="0" destOrd="0" presId="urn:microsoft.com/office/officeart/2016/7/layout/LinearArrowProcessNumbered"/>
    <dgm:cxn modelId="{793F4706-E1BD-47D6-BD00-E9D92A8E46E9}" type="presParOf" srcId="{02847653-4B15-4752-8EDF-687A5C5B5FB8}" destId="{0265585C-DCA3-41CC-9EFE-B566B8615C16}" srcOrd="1" destOrd="0" presId="urn:microsoft.com/office/officeart/2016/7/layout/LinearArrowProcessNumbered"/>
    <dgm:cxn modelId="{80A6C25E-9182-4C45-B519-D75491B79482}" type="presParOf" srcId="{02847653-4B15-4752-8EDF-687A5C5B5FB8}" destId="{DFEE5870-96A7-4B1C-BD75-FD81B4E77CF3}" srcOrd="2" destOrd="0" presId="urn:microsoft.com/office/officeart/2016/7/layout/LinearArrowProcessNumbered"/>
    <dgm:cxn modelId="{B5D83121-8B83-4089-977B-EFA93A8DE7B2}" type="presParOf" srcId="{02847653-4B15-4752-8EDF-687A5C5B5FB8}" destId="{D92072E7-74E3-47CF-9E5D-9C6FF0C68129}" srcOrd="3" destOrd="0" presId="urn:microsoft.com/office/officeart/2016/7/layout/LinearArrowProcessNumbered"/>
    <dgm:cxn modelId="{0F7CD81B-F192-4372-9112-09C094BEAB49}" type="presParOf" srcId="{003CED82-084F-410F-A1FA-B5CD31FFDD10}" destId="{ACF5FACF-EA63-44E6-AB21-4FD332EA33B4}" srcOrd="2" destOrd="0" presId="urn:microsoft.com/office/officeart/2016/7/layout/LinearArrowProcessNumbered"/>
    <dgm:cxn modelId="{9DB852F0-BABC-4830-A4F6-3ACE044AD48D}" type="presParOf" srcId="{174EA238-BEF7-4970-8444-21ACCBA1AAA1}" destId="{954DA9C8-2F07-4577-918F-306EC1D1AF64}" srcOrd="7" destOrd="0" presId="urn:microsoft.com/office/officeart/2016/7/layout/LinearArrowProcessNumbered"/>
    <dgm:cxn modelId="{EA9882EA-0A1C-4EBE-8F8B-BD9D3436E1AD}" type="presParOf" srcId="{174EA238-BEF7-4970-8444-21ACCBA1AAA1}" destId="{FF3250FB-1521-46CD-B3F8-F46FB16EFA21}" srcOrd="8" destOrd="0" presId="urn:microsoft.com/office/officeart/2016/7/layout/LinearArrowProcessNumbered"/>
    <dgm:cxn modelId="{AACCA05F-D1A1-4B1C-BBB8-FF94300EAB69}" type="presParOf" srcId="{FF3250FB-1521-46CD-B3F8-F46FB16EFA21}" destId="{79E08B8B-2225-48BC-93F3-885BBCE3F562}" srcOrd="0" destOrd="0" presId="urn:microsoft.com/office/officeart/2016/7/layout/LinearArrowProcessNumbered"/>
    <dgm:cxn modelId="{8502B854-2F05-401D-9A74-45CD7F288675}" type="presParOf" srcId="{FF3250FB-1521-46CD-B3F8-F46FB16EFA21}" destId="{5D73F69A-E2D9-4861-9849-6C97AC9B55BD}" srcOrd="1" destOrd="0" presId="urn:microsoft.com/office/officeart/2016/7/layout/LinearArrowProcessNumbered"/>
    <dgm:cxn modelId="{7B1CEFF1-0C55-4C0F-98FE-AEC996C24E6B}" type="presParOf" srcId="{5D73F69A-E2D9-4861-9849-6C97AC9B55BD}" destId="{BDCBDFAB-DD6A-485D-8097-D39090B59FC0}" srcOrd="0" destOrd="0" presId="urn:microsoft.com/office/officeart/2016/7/layout/LinearArrowProcessNumbered"/>
    <dgm:cxn modelId="{73995526-CBF0-4133-9841-4C586128EE0F}" type="presParOf" srcId="{5D73F69A-E2D9-4861-9849-6C97AC9B55BD}" destId="{834FE927-B30E-4513-A253-C2702646B574}" srcOrd="1" destOrd="0" presId="urn:microsoft.com/office/officeart/2016/7/layout/LinearArrowProcessNumbered"/>
    <dgm:cxn modelId="{498FA59F-585E-4A20-9F12-FE6B3F09FCB0}" type="presParOf" srcId="{5D73F69A-E2D9-4861-9849-6C97AC9B55BD}" destId="{6B8EB651-1C6D-4E70-80F3-B8B1E3057E17}" srcOrd="2" destOrd="0" presId="urn:microsoft.com/office/officeart/2016/7/layout/LinearArrowProcessNumbered"/>
    <dgm:cxn modelId="{888DAFD5-0FBD-4E82-8158-C7A23A719735}" type="presParOf" srcId="{5D73F69A-E2D9-4861-9849-6C97AC9B55BD}" destId="{40A62CC2-5BA3-42E6-B6A0-C9D88FB97AE7}" srcOrd="3" destOrd="0" presId="urn:microsoft.com/office/officeart/2016/7/layout/LinearArrowProcessNumbered"/>
    <dgm:cxn modelId="{B4A84759-11DE-44D3-84F3-1342B98C5EF5}" type="presParOf" srcId="{FF3250FB-1521-46CD-B3F8-F46FB16EFA21}" destId="{370CDB53-4067-4708-818B-D8AE51DB3579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55E5B9-3E9E-40A6-A53D-4DEBA2910480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58C92B8-1FA6-45C6-99E6-65583A3AE4B5}">
      <dgm:prSet/>
      <dgm:spPr/>
      <dgm:t>
        <a:bodyPr/>
        <a:lstStyle/>
        <a:p>
          <a:r>
            <a:rPr lang="id-ID"/>
            <a:t>Untuk pasien tidak menyenangkan.</a:t>
          </a:r>
          <a:endParaRPr lang="en-US"/>
        </a:p>
      </dgm:t>
    </dgm:pt>
    <dgm:pt modelId="{41DA3645-8A00-427A-98BE-56CFB7DE015D}" type="parTrans" cxnId="{33502592-9DA0-4259-A23C-BEE779583434}">
      <dgm:prSet/>
      <dgm:spPr/>
      <dgm:t>
        <a:bodyPr/>
        <a:lstStyle/>
        <a:p>
          <a:endParaRPr lang="en-US"/>
        </a:p>
      </dgm:t>
    </dgm:pt>
    <dgm:pt modelId="{4EFFD6F3-4E88-4932-B2E2-AAF12C679F27}" type="sibTrans" cxnId="{33502592-9DA0-4259-A23C-BEE779583434}">
      <dgm:prSet/>
      <dgm:spPr/>
      <dgm:t>
        <a:bodyPr/>
        <a:lstStyle/>
        <a:p>
          <a:endParaRPr lang="en-US"/>
        </a:p>
      </dgm:t>
    </dgm:pt>
    <dgm:pt modelId="{342BA0BE-0FBA-4782-8D75-4A321BAFBA76}">
      <dgm:prSet/>
      <dgm:spPr/>
      <dgm:t>
        <a:bodyPr/>
        <a:lstStyle/>
        <a:p>
          <a:r>
            <a:rPr lang="id-ID"/>
            <a:t>Absorpsi obat sering tidak beraturan dan sukar diprediksi. </a:t>
          </a:r>
          <a:endParaRPr lang="en-US"/>
        </a:p>
      </dgm:t>
    </dgm:pt>
    <dgm:pt modelId="{BC9F4849-7AA4-4753-8D85-4CEAEBF6D6C1}" type="parTrans" cxnId="{EB4B9C5B-0EEC-4F60-A498-26A708A210D1}">
      <dgm:prSet/>
      <dgm:spPr/>
      <dgm:t>
        <a:bodyPr/>
        <a:lstStyle/>
        <a:p>
          <a:endParaRPr lang="en-US"/>
        </a:p>
      </dgm:t>
    </dgm:pt>
    <dgm:pt modelId="{DF1B79F2-6551-4DC5-8D9F-10BF68CBFE29}" type="sibTrans" cxnId="{EB4B9C5B-0EEC-4F60-A498-26A708A210D1}">
      <dgm:prSet/>
      <dgm:spPr/>
      <dgm:t>
        <a:bodyPr/>
        <a:lstStyle/>
        <a:p>
          <a:endParaRPr lang="en-US"/>
        </a:p>
      </dgm:t>
    </dgm:pt>
    <dgm:pt modelId="{244BFE85-0293-4691-9E82-6E8D696DA98E}">
      <dgm:prSet/>
      <dgm:spPr/>
      <dgm:t>
        <a:bodyPr/>
        <a:lstStyle/>
        <a:p>
          <a:r>
            <a:rPr lang="en-ID"/>
            <a:t>Obat tercampur dengan feses yang ada di rektum yang dapat menghambat absorpsi obat. </a:t>
          </a:r>
          <a:endParaRPr lang="en-US"/>
        </a:p>
      </dgm:t>
    </dgm:pt>
    <dgm:pt modelId="{FF99A371-6B4A-49AA-883B-7632AD99C0C6}" type="parTrans" cxnId="{D84CB380-3413-4973-ADA9-DD0CDD9721D0}">
      <dgm:prSet/>
      <dgm:spPr/>
      <dgm:t>
        <a:bodyPr/>
        <a:lstStyle/>
        <a:p>
          <a:endParaRPr lang="en-US"/>
        </a:p>
      </dgm:t>
    </dgm:pt>
    <dgm:pt modelId="{BE99824B-51C3-4838-8D33-05DE73E38E5B}" type="sibTrans" cxnId="{D84CB380-3413-4973-ADA9-DD0CDD9721D0}">
      <dgm:prSet/>
      <dgm:spPr/>
      <dgm:t>
        <a:bodyPr/>
        <a:lstStyle/>
        <a:p>
          <a:endParaRPr lang="en-US"/>
        </a:p>
      </dgm:t>
    </dgm:pt>
    <dgm:pt modelId="{50190644-18DD-49AE-B49D-C6BFF4ADD4B3}">
      <dgm:prSet/>
      <dgm:spPr/>
      <dgm:t>
        <a:bodyPr/>
        <a:lstStyle/>
        <a:p>
          <a:r>
            <a:rPr lang="en-ID"/>
            <a:t>Absorpsi tidak sempurna, karena cairan dalam rektum untuk disolusi obat terbatas, tidak sebanyak cairan gastrointestinal. </a:t>
          </a:r>
          <a:endParaRPr lang="en-US"/>
        </a:p>
      </dgm:t>
    </dgm:pt>
    <dgm:pt modelId="{498AB9A6-F7E9-453F-9F80-78AC4914F760}" type="parTrans" cxnId="{B96C0E16-0F7E-4956-93AE-E9D2FB149379}">
      <dgm:prSet/>
      <dgm:spPr/>
      <dgm:t>
        <a:bodyPr/>
        <a:lstStyle/>
        <a:p>
          <a:endParaRPr lang="en-US"/>
        </a:p>
      </dgm:t>
    </dgm:pt>
    <dgm:pt modelId="{2E557AF4-3457-4270-8A9F-73CEBD447707}" type="sibTrans" cxnId="{B96C0E16-0F7E-4956-93AE-E9D2FB149379}">
      <dgm:prSet/>
      <dgm:spPr/>
      <dgm:t>
        <a:bodyPr/>
        <a:lstStyle/>
        <a:p>
          <a:endParaRPr lang="en-US"/>
        </a:p>
      </dgm:t>
    </dgm:pt>
    <dgm:pt modelId="{A45B73BA-D80C-4DF1-A79E-BFF58EE69CA0}">
      <dgm:prSet/>
      <dgm:spPr/>
      <dgm:t>
        <a:bodyPr/>
        <a:lstStyle/>
        <a:p>
          <a:r>
            <a:rPr lang="en-ID"/>
            <a:t>Luas permukaan untuk absorpsi juga terbatas, tidak seluas permukaan gastrointestinal. </a:t>
          </a:r>
          <a:endParaRPr lang="en-US"/>
        </a:p>
      </dgm:t>
    </dgm:pt>
    <dgm:pt modelId="{B4DDD71C-9C81-49B5-A5B9-F7A256DB2381}" type="parTrans" cxnId="{01F57F79-9D9A-4FBF-B0C8-9297D260D856}">
      <dgm:prSet/>
      <dgm:spPr/>
      <dgm:t>
        <a:bodyPr/>
        <a:lstStyle/>
        <a:p>
          <a:endParaRPr lang="en-US"/>
        </a:p>
      </dgm:t>
    </dgm:pt>
    <dgm:pt modelId="{5EB8F8D1-74D8-4B08-861C-3631BAB93B33}" type="sibTrans" cxnId="{01F57F79-9D9A-4FBF-B0C8-9297D260D856}">
      <dgm:prSet/>
      <dgm:spPr/>
      <dgm:t>
        <a:bodyPr/>
        <a:lstStyle/>
        <a:p>
          <a:endParaRPr lang="en-US"/>
        </a:p>
      </dgm:t>
    </dgm:pt>
    <dgm:pt modelId="{A9A6D755-0391-4F99-9D9D-8B3B00C581E2}" type="pres">
      <dgm:prSet presAssocID="{E255E5B9-3E9E-40A6-A53D-4DEBA2910480}" presName="Name0" presStyleCnt="0">
        <dgm:presLayoutVars>
          <dgm:dir/>
          <dgm:resizeHandles val="exact"/>
        </dgm:presLayoutVars>
      </dgm:prSet>
      <dgm:spPr/>
    </dgm:pt>
    <dgm:pt modelId="{FB958D04-2571-4FA4-8AC2-0EB30A7FD034}" type="pres">
      <dgm:prSet presAssocID="{D58C92B8-1FA6-45C6-99E6-65583A3AE4B5}" presName="node" presStyleLbl="node1" presStyleIdx="0" presStyleCnt="5">
        <dgm:presLayoutVars>
          <dgm:bulletEnabled val="1"/>
        </dgm:presLayoutVars>
      </dgm:prSet>
      <dgm:spPr/>
    </dgm:pt>
    <dgm:pt modelId="{482DAA12-F739-43A1-ABC9-CC5B033223D6}" type="pres">
      <dgm:prSet presAssocID="{4EFFD6F3-4E88-4932-B2E2-AAF12C679F27}" presName="sibTrans" presStyleLbl="sibTrans1D1" presStyleIdx="0" presStyleCnt="4"/>
      <dgm:spPr/>
    </dgm:pt>
    <dgm:pt modelId="{38ED9FB2-DA2F-4FC5-A2BB-F248E1B63641}" type="pres">
      <dgm:prSet presAssocID="{4EFFD6F3-4E88-4932-B2E2-AAF12C679F27}" presName="connectorText" presStyleLbl="sibTrans1D1" presStyleIdx="0" presStyleCnt="4"/>
      <dgm:spPr/>
    </dgm:pt>
    <dgm:pt modelId="{33C81253-B018-4A15-BA08-EFB3F26AEF6E}" type="pres">
      <dgm:prSet presAssocID="{342BA0BE-0FBA-4782-8D75-4A321BAFBA76}" presName="node" presStyleLbl="node1" presStyleIdx="1" presStyleCnt="5">
        <dgm:presLayoutVars>
          <dgm:bulletEnabled val="1"/>
        </dgm:presLayoutVars>
      </dgm:prSet>
      <dgm:spPr/>
    </dgm:pt>
    <dgm:pt modelId="{79737E44-DD71-4E11-B4CA-B7E6C9ECBEE2}" type="pres">
      <dgm:prSet presAssocID="{DF1B79F2-6551-4DC5-8D9F-10BF68CBFE29}" presName="sibTrans" presStyleLbl="sibTrans1D1" presStyleIdx="1" presStyleCnt="4"/>
      <dgm:spPr/>
    </dgm:pt>
    <dgm:pt modelId="{1DE00B07-C970-419B-AAD3-7BE095982DF1}" type="pres">
      <dgm:prSet presAssocID="{DF1B79F2-6551-4DC5-8D9F-10BF68CBFE29}" presName="connectorText" presStyleLbl="sibTrans1D1" presStyleIdx="1" presStyleCnt="4"/>
      <dgm:spPr/>
    </dgm:pt>
    <dgm:pt modelId="{355CB199-A331-420F-994B-20A06CC7E10B}" type="pres">
      <dgm:prSet presAssocID="{244BFE85-0293-4691-9E82-6E8D696DA98E}" presName="node" presStyleLbl="node1" presStyleIdx="2" presStyleCnt="5">
        <dgm:presLayoutVars>
          <dgm:bulletEnabled val="1"/>
        </dgm:presLayoutVars>
      </dgm:prSet>
      <dgm:spPr/>
    </dgm:pt>
    <dgm:pt modelId="{FFDEFD90-FB41-4144-8039-BCF41CE81079}" type="pres">
      <dgm:prSet presAssocID="{BE99824B-51C3-4838-8D33-05DE73E38E5B}" presName="sibTrans" presStyleLbl="sibTrans1D1" presStyleIdx="2" presStyleCnt="4"/>
      <dgm:spPr/>
    </dgm:pt>
    <dgm:pt modelId="{8B17B7BA-73F4-424B-BB71-698A0348C19C}" type="pres">
      <dgm:prSet presAssocID="{BE99824B-51C3-4838-8D33-05DE73E38E5B}" presName="connectorText" presStyleLbl="sibTrans1D1" presStyleIdx="2" presStyleCnt="4"/>
      <dgm:spPr/>
    </dgm:pt>
    <dgm:pt modelId="{3B0BF545-84E2-460B-B3B8-A38F9402AB3B}" type="pres">
      <dgm:prSet presAssocID="{50190644-18DD-49AE-B49D-C6BFF4ADD4B3}" presName="node" presStyleLbl="node1" presStyleIdx="3" presStyleCnt="5">
        <dgm:presLayoutVars>
          <dgm:bulletEnabled val="1"/>
        </dgm:presLayoutVars>
      </dgm:prSet>
      <dgm:spPr/>
    </dgm:pt>
    <dgm:pt modelId="{13F594F4-2711-4A52-8754-D686C0C433EF}" type="pres">
      <dgm:prSet presAssocID="{2E557AF4-3457-4270-8A9F-73CEBD447707}" presName="sibTrans" presStyleLbl="sibTrans1D1" presStyleIdx="3" presStyleCnt="4"/>
      <dgm:spPr/>
    </dgm:pt>
    <dgm:pt modelId="{AA3FFDE2-4C90-47FD-A1EE-6E33D98C3CEC}" type="pres">
      <dgm:prSet presAssocID="{2E557AF4-3457-4270-8A9F-73CEBD447707}" presName="connectorText" presStyleLbl="sibTrans1D1" presStyleIdx="3" presStyleCnt="4"/>
      <dgm:spPr/>
    </dgm:pt>
    <dgm:pt modelId="{74CCC833-5EDF-4683-BA63-DF0B8CEA1639}" type="pres">
      <dgm:prSet presAssocID="{A45B73BA-D80C-4DF1-A79E-BFF58EE69CA0}" presName="node" presStyleLbl="node1" presStyleIdx="4" presStyleCnt="5">
        <dgm:presLayoutVars>
          <dgm:bulletEnabled val="1"/>
        </dgm:presLayoutVars>
      </dgm:prSet>
      <dgm:spPr/>
    </dgm:pt>
  </dgm:ptLst>
  <dgm:cxnLst>
    <dgm:cxn modelId="{C6542002-869E-49CA-9B2E-572A987F0F89}" type="presOf" srcId="{4EFFD6F3-4E88-4932-B2E2-AAF12C679F27}" destId="{482DAA12-F739-43A1-ABC9-CC5B033223D6}" srcOrd="0" destOrd="0" presId="urn:microsoft.com/office/officeart/2016/7/layout/RepeatingBendingProcessNew"/>
    <dgm:cxn modelId="{091F900E-5696-4B8E-9509-5C7D0AF84A5F}" type="presOf" srcId="{A45B73BA-D80C-4DF1-A79E-BFF58EE69CA0}" destId="{74CCC833-5EDF-4683-BA63-DF0B8CEA1639}" srcOrd="0" destOrd="0" presId="urn:microsoft.com/office/officeart/2016/7/layout/RepeatingBendingProcessNew"/>
    <dgm:cxn modelId="{B96C0E16-0F7E-4956-93AE-E9D2FB149379}" srcId="{E255E5B9-3E9E-40A6-A53D-4DEBA2910480}" destId="{50190644-18DD-49AE-B49D-C6BFF4ADD4B3}" srcOrd="3" destOrd="0" parTransId="{498AB9A6-F7E9-453F-9F80-78AC4914F760}" sibTransId="{2E557AF4-3457-4270-8A9F-73CEBD447707}"/>
    <dgm:cxn modelId="{3AA3061A-40EB-4F51-8EBF-D59B4C4D3552}" type="presOf" srcId="{2E557AF4-3457-4270-8A9F-73CEBD447707}" destId="{AA3FFDE2-4C90-47FD-A1EE-6E33D98C3CEC}" srcOrd="1" destOrd="0" presId="urn:microsoft.com/office/officeart/2016/7/layout/RepeatingBendingProcessNew"/>
    <dgm:cxn modelId="{DE873A3B-C792-4F7A-84CB-F602A4C75AFB}" type="presOf" srcId="{BE99824B-51C3-4838-8D33-05DE73E38E5B}" destId="{FFDEFD90-FB41-4144-8039-BCF41CE81079}" srcOrd="0" destOrd="0" presId="urn:microsoft.com/office/officeart/2016/7/layout/RepeatingBendingProcessNew"/>
    <dgm:cxn modelId="{E25F275B-DA32-454E-B81C-534033A17C8A}" type="presOf" srcId="{DF1B79F2-6551-4DC5-8D9F-10BF68CBFE29}" destId="{79737E44-DD71-4E11-B4CA-B7E6C9ECBEE2}" srcOrd="0" destOrd="0" presId="urn:microsoft.com/office/officeart/2016/7/layout/RepeatingBendingProcessNew"/>
    <dgm:cxn modelId="{EB4B9C5B-0EEC-4F60-A498-26A708A210D1}" srcId="{E255E5B9-3E9E-40A6-A53D-4DEBA2910480}" destId="{342BA0BE-0FBA-4782-8D75-4A321BAFBA76}" srcOrd="1" destOrd="0" parTransId="{BC9F4849-7AA4-4753-8D85-4CEAEBF6D6C1}" sibTransId="{DF1B79F2-6551-4DC5-8D9F-10BF68CBFE29}"/>
    <dgm:cxn modelId="{62C4125D-94FE-477B-AFC5-23859882A8C0}" type="presOf" srcId="{244BFE85-0293-4691-9E82-6E8D696DA98E}" destId="{355CB199-A331-420F-994B-20A06CC7E10B}" srcOrd="0" destOrd="0" presId="urn:microsoft.com/office/officeart/2016/7/layout/RepeatingBendingProcessNew"/>
    <dgm:cxn modelId="{1D17C744-ED06-40E6-A9D9-EFEA08FA67B1}" type="presOf" srcId="{BE99824B-51C3-4838-8D33-05DE73E38E5B}" destId="{8B17B7BA-73F4-424B-BB71-698A0348C19C}" srcOrd="1" destOrd="0" presId="urn:microsoft.com/office/officeart/2016/7/layout/RepeatingBendingProcessNew"/>
    <dgm:cxn modelId="{528CAA70-A7EF-471D-81C3-77125EC25C85}" type="presOf" srcId="{D58C92B8-1FA6-45C6-99E6-65583A3AE4B5}" destId="{FB958D04-2571-4FA4-8AC2-0EB30A7FD034}" srcOrd="0" destOrd="0" presId="urn:microsoft.com/office/officeart/2016/7/layout/RepeatingBendingProcessNew"/>
    <dgm:cxn modelId="{01F57F79-9D9A-4FBF-B0C8-9297D260D856}" srcId="{E255E5B9-3E9E-40A6-A53D-4DEBA2910480}" destId="{A45B73BA-D80C-4DF1-A79E-BFF58EE69CA0}" srcOrd="4" destOrd="0" parTransId="{B4DDD71C-9C81-49B5-A5B9-F7A256DB2381}" sibTransId="{5EB8F8D1-74D8-4B08-861C-3631BAB93B33}"/>
    <dgm:cxn modelId="{D84CB380-3413-4973-ADA9-DD0CDD9721D0}" srcId="{E255E5B9-3E9E-40A6-A53D-4DEBA2910480}" destId="{244BFE85-0293-4691-9E82-6E8D696DA98E}" srcOrd="2" destOrd="0" parTransId="{FF99A371-6B4A-49AA-883B-7632AD99C0C6}" sibTransId="{BE99824B-51C3-4838-8D33-05DE73E38E5B}"/>
    <dgm:cxn modelId="{33502592-9DA0-4259-A23C-BEE779583434}" srcId="{E255E5B9-3E9E-40A6-A53D-4DEBA2910480}" destId="{D58C92B8-1FA6-45C6-99E6-65583A3AE4B5}" srcOrd="0" destOrd="0" parTransId="{41DA3645-8A00-427A-98BE-56CFB7DE015D}" sibTransId="{4EFFD6F3-4E88-4932-B2E2-AAF12C679F27}"/>
    <dgm:cxn modelId="{785BA997-0391-4D34-99AE-580E898DF504}" type="presOf" srcId="{342BA0BE-0FBA-4782-8D75-4A321BAFBA76}" destId="{33C81253-B018-4A15-BA08-EFB3F26AEF6E}" srcOrd="0" destOrd="0" presId="urn:microsoft.com/office/officeart/2016/7/layout/RepeatingBendingProcessNew"/>
    <dgm:cxn modelId="{7CFB10A5-F9E7-4B34-82F1-806E2800D082}" type="presOf" srcId="{50190644-18DD-49AE-B49D-C6BFF4ADD4B3}" destId="{3B0BF545-84E2-460B-B3B8-A38F9402AB3B}" srcOrd="0" destOrd="0" presId="urn:microsoft.com/office/officeart/2016/7/layout/RepeatingBendingProcessNew"/>
    <dgm:cxn modelId="{2E41CBA9-EA82-4945-9661-9C12E16F5926}" type="presOf" srcId="{E255E5B9-3E9E-40A6-A53D-4DEBA2910480}" destId="{A9A6D755-0391-4F99-9D9D-8B3B00C581E2}" srcOrd="0" destOrd="0" presId="urn:microsoft.com/office/officeart/2016/7/layout/RepeatingBendingProcessNew"/>
    <dgm:cxn modelId="{43BDB8B8-F032-41C0-998D-0B9CB12A23D9}" type="presOf" srcId="{DF1B79F2-6551-4DC5-8D9F-10BF68CBFE29}" destId="{1DE00B07-C970-419B-AAD3-7BE095982DF1}" srcOrd="1" destOrd="0" presId="urn:microsoft.com/office/officeart/2016/7/layout/RepeatingBendingProcessNew"/>
    <dgm:cxn modelId="{D5A99AC8-2C13-4F88-80BF-5AFB39017985}" type="presOf" srcId="{4EFFD6F3-4E88-4932-B2E2-AAF12C679F27}" destId="{38ED9FB2-DA2F-4FC5-A2BB-F248E1B63641}" srcOrd="1" destOrd="0" presId="urn:microsoft.com/office/officeart/2016/7/layout/RepeatingBendingProcessNew"/>
    <dgm:cxn modelId="{717ED0E4-83A3-4666-863F-8E1DF9A9E6F2}" type="presOf" srcId="{2E557AF4-3457-4270-8A9F-73CEBD447707}" destId="{13F594F4-2711-4A52-8754-D686C0C433EF}" srcOrd="0" destOrd="0" presId="urn:microsoft.com/office/officeart/2016/7/layout/RepeatingBendingProcessNew"/>
    <dgm:cxn modelId="{EBD2E92A-0E5A-4E35-8ADE-730E7567FAD2}" type="presParOf" srcId="{A9A6D755-0391-4F99-9D9D-8B3B00C581E2}" destId="{FB958D04-2571-4FA4-8AC2-0EB30A7FD034}" srcOrd="0" destOrd="0" presId="urn:microsoft.com/office/officeart/2016/7/layout/RepeatingBendingProcessNew"/>
    <dgm:cxn modelId="{CDCEA1E1-1B1A-4893-BC8A-8281FF6FDE31}" type="presParOf" srcId="{A9A6D755-0391-4F99-9D9D-8B3B00C581E2}" destId="{482DAA12-F739-43A1-ABC9-CC5B033223D6}" srcOrd="1" destOrd="0" presId="urn:microsoft.com/office/officeart/2016/7/layout/RepeatingBendingProcessNew"/>
    <dgm:cxn modelId="{8E3771F2-BDDE-4C19-9367-9243EE9842AA}" type="presParOf" srcId="{482DAA12-F739-43A1-ABC9-CC5B033223D6}" destId="{38ED9FB2-DA2F-4FC5-A2BB-F248E1B63641}" srcOrd="0" destOrd="0" presId="urn:microsoft.com/office/officeart/2016/7/layout/RepeatingBendingProcessNew"/>
    <dgm:cxn modelId="{1053A0FA-40AC-49E0-A525-F0CB893AC8A1}" type="presParOf" srcId="{A9A6D755-0391-4F99-9D9D-8B3B00C581E2}" destId="{33C81253-B018-4A15-BA08-EFB3F26AEF6E}" srcOrd="2" destOrd="0" presId="urn:microsoft.com/office/officeart/2016/7/layout/RepeatingBendingProcessNew"/>
    <dgm:cxn modelId="{D467CCC4-9E40-47DB-BD4A-5CEC45C9E759}" type="presParOf" srcId="{A9A6D755-0391-4F99-9D9D-8B3B00C581E2}" destId="{79737E44-DD71-4E11-B4CA-B7E6C9ECBEE2}" srcOrd="3" destOrd="0" presId="urn:microsoft.com/office/officeart/2016/7/layout/RepeatingBendingProcessNew"/>
    <dgm:cxn modelId="{3811E0F7-891B-41A3-904D-33A6820EB9A2}" type="presParOf" srcId="{79737E44-DD71-4E11-B4CA-B7E6C9ECBEE2}" destId="{1DE00B07-C970-419B-AAD3-7BE095982DF1}" srcOrd="0" destOrd="0" presId="urn:microsoft.com/office/officeart/2016/7/layout/RepeatingBendingProcessNew"/>
    <dgm:cxn modelId="{2C2ED9CE-1D57-4CD6-9D5F-8D2B821D115D}" type="presParOf" srcId="{A9A6D755-0391-4F99-9D9D-8B3B00C581E2}" destId="{355CB199-A331-420F-994B-20A06CC7E10B}" srcOrd="4" destOrd="0" presId="urn:microsoft.com/office/officeart/2016/7/layout/RepeatingBendingProcessNew"/>
    <dgm:cxn modelId="{15FD3A58-287E-4EDB-A121-1224D0F2F5B0}" type="presParOf" srcId="{A9A6D755-0391-4F99-9D9D-8B3B00C581E2}" destId="{FFDEFD90-FB41-4144-8039-BCF41CE81079}" srcOrd="5" destOrd="0" presId="urn:microsoft.com/office/officeart/2016/7/layout/RepeatingBendingProcessNew"/>
    <dgm:cxn modelId="{0936B679-1D7F-4671-AA0C-5FA267413FBA}" type="presParOf" srcId="{FFDEFD90-FB41-4144-8039-BCF41CE81079}" destId="{8B17B7BA-73F4-424B-BB71-698A0348C19C}" srcOrd="0" destOrd="0" presId="urn:microsoft.com/office/officeart/2016/7/layout/RepeatingBendingProcessNew"/>
    <dgm:cxn modelId="{8186519E-16FA-4404-832C-EB231ED298A0}" type="presParOf" srcId="{A9A6D755-0391-4F99-9D9D-8B3B00C581E2}" destId="{3B0BF545-84E2-460B-B3B8-A38F9402AB3B}" srcOrd="6" destOrd="0" presId="urn:microsoft.com/office/officeart/2016/7/layout/RepeatingBendingProcessNew"/>
    <dgm:cxn modelId="{5569AD3E-C0D6-41F3-9846-A7992505128D}" type="presParOf" srcId="{A9A6D755-0391-4F99-9D9D-8B3B00C581E2}" destId="{13F594F4-2711-4A52-8754-D686C0C433EF}" srcOrd="7" destOrd="0" presId="urn:microsoft.com/office/officeart/2016/7/layout/RepeatingBendingProcessNew"/>
    <dgm:cxn modelId="{4A89E6F6-AD4A-44E4-86D9-1FE9C97C21AE}" type="presParOf" srcId="{13F594F4-2711-4A52-8754-D686C0C433EF}" destId="{AA3FFDE2-4C90-47FD-A1EE-6E33D98C3CEC}" srcOrd="0" destOrd="0" presId="urn:microsoft.com/office/officeart/2016/7/layout/RepeatingBendingProcessNew"/>
    <dgm:cxn modelId="{A3B9CCA5-7C58-4D3A-9A61-FE288CA1124F}" type="presParOf" srcId="{A9A6D755-0391-4F99-9D9D-8B3B00C581E2}" destId="{74CCC833-5EDF-4683-BA63-DF0B8CEA1639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5CF3F2-ED91-424F-ACE6-7E10BEB605F1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B55C448-ABF9-43FA-8695-DBB822DD7002}">
      <dgm:prSet custT="1"/>
      <dgm:spPr/>
      <dgm:t>
        <a:bodyPr/>
        <a:lstStyle/>
        <a:p>
          <a:r>
            <a:rPr lang="en-ID" sz="2400" dirty="0"/>
            <a:t>Laxative (</a:t>
          </a:r>
          <a:r>
            <a:rPr lang="en-ID" sz="2400" dirty="0" err="1"/>
            <a:t>glycerin</a:t>
          </a:r>
          <a:r>
            <a:rPr lang="en-ID" sz="2400" dirty="0"/>
            <a:t> </a:t>
          </a:r>
          <a:r>
            <a:rPr lang="en-ID" sz="2400" dirty="0" err="1"/>
            <a:t>atau</a:t>
          </a:r>
          <a:r>
            <a:rPr lang="en-ID" sz="2400" dirty="0"/>
            <a:t> bisacodyl) </a:t>
          </a:r>
          <a:endParaRPr lang="en-US" sz="2400" dirty="0"/>
        </a:p>
      </dgm:t>
    </dgm:pt>
    <dgm:pt modelId="{9A91F09D-1DB3-4B7F-97B2-FDC34D541F25}" type="parTrans" cxnId="{0EAFD677-96DB-401A-831F-BDB480F9BEC0}">
      <dgm:prSet/>
      <dgm:spPr/>
      <dgm:t>
        <a:bodyPr/>
        <a:lstStyle/>
        <a:p>
          <a:endParaRPr lang="en-US"/>
        </a:p>
      </dgm:t>
    </dgm:pt>
    <dgm:pt modelId="{03B01D53-6EF8-43EB-8305-8D960568362D}" type="sibTrans" cxnId="{0EAFD677-96DB-401A-831F-BDB480F9BEC0}">
      <dgm:prSet/>
      <dgm:spPr/>
      <dgm:t>
        <a:bodyPr/>
        <a:lstStyle/>
        <a:p>
          <a:endParaRPr lang="en-US"/>
        </a:p>
      </dgm:t>
    </dgm:pt>
    <dgm:pt modelId="{2D507FDF-F75F-4012-8C45-C3BEBACF6EAB}">
      <dgm:prSet custT="1"/>
      <dgm:spPr/>
      <dgm:t>
        <a:bodyPr/>
        <a:lstStyle/>
        <a:p>
          <a:r>
            <a:rPr lang="en-ID" sz="2000" dirty="0" err="1"/>
            <a:t>Hemorrhoids</a:t>
          </a:r>
          <a:r>
            <a:rPr lang="en-ID" sz="2000" dirty="0"/>
            <a:t>: </a:t>
          </a:r>
          <a:r>
            <a:rPr lang="en-ID" sz="2000" dirty="0" err="1"/>
            <a:t>berfungsi</a:t>
          </a:r>
          <a:r>
            <a:rPr lang="en-ID" sz="2000" dirty="0"/>
            <a:t> </a:t>
          </a:r>
          <a:r>
            <a:rPr lang="en-ID" sz="2000" dirty="0" err="1"/>
            <a:t>sebagai</a:t>
          </a:r>
          <a:r>
            <a:rPr lang="en-ID" sz="2000" dirty="0"/>
            <a:t> moisturizer dan </a:t>
          </a:r>
          <a:r>
            <a:rPr lang="en-ID" sz="2000" dirty="0" err="1"/>
            <a:t>atau</a:t>
          </a:r>
          <a:r>
            <a:rPr lang="en-ID" sz="2000" dirty="0"/>
            <a:t> vasoconstrictor </a:t>
          </a:r>
          <a:endParaRPr lang="en-US" sz="2000" dirty="0"/>
        </a:p>
      </dgm:t>
    </dgm:pt>
    <dgm:pt modelId="{CDC875B5-5FB5-4416-B389-FD9CC7C986C0}" type="parTrans" cxnId="{68C91389-AB61-43E1-A76C-09E9E2C5753C}">
      <dgm:prSet/>
      <dgm:spPr/>
      <dgm:t>
        <a:bodyPr/>
        <a:lstStyle/>
        <a:p>
          <a:endParaRPr lang="en-US"/>
        </a:p>
      </dgm:t>
    </dgm:pt>
    <dgm:pt modelId="{D5BF335C-B869-4B5D-BDF4-D0C2F21B0DE7}" type="sibTrans" cxnId="{68C91389-AB61-43E1-A76C-09E9E2C5753C}">
      <dgm:prSet/>
      <dgm:spPr/>
      <dgm:t>
        <a:bodyPr/>
        <a:lstStyle/>
        <a:p>
          <a:endParaRPr lang="en-US"/>
        </a:p>
      </dgm:t>
    </dgm:pt>
    <dgm:pt modelId="{D65C5520-A440-4206-AF2B-397BE43296E1}">
      <dgm:prSet custT="1"/>
      <dgm:spPr/>
      <dgm:t>
        <a:bodyPr/>
        <a:lstStyle/>
        <a:p>
          <a:r>
            <a:rPr lang="en-ID" sz="2000" b="1" dirty="0"/>
            <a:t>Artesunate suppositories : </a:t>
          </a:r>
          <a:r>
            <a:rPr lang="en-ID" sz="2000" b="1" dirty="0" err="1"/>
            <a:t>Mengobati</a:t>
          </a:r>
          <a:r>
            <a:rPr lang="en-ID" sz="2000" b="1" dirty="0"/>
            <a:t> malaria </a:t>
          </a:r>
          <a:endParaRPr lang="en-US" sz="2000" dirty="0"/>
        </a:p>
      </dgm:t>
    </dgm:pt>
    <dgm:pt modelId="{C61CC94F-21C1-4F48-B07F-4A0ED07D7DA4}" type="parTrans" cxnId="{25AC2C8B-63A7-4981-A2CC-FD4474F73867}">
      <dgm:prSet/>
      <dgm:spPr/>
      <dgm:t>
        <a:bodyPr/>
        <a:lstStyle/>
        <a:p>
          <a:endParaRPr lang="en-US"/>
        </a:p>
      </dgm:t>
    </dgm:pt>
    <dgm:pt modelId="{F69EE182-05F3-4DA4-8582-E4E3CC0D6978}" type="sibTrans" cxnId="{25AC2C8B-63A7-4981-A2CC-FD4474F73867}">
      <dgm:prSet/>
      <dgm:spPr/>
      <dgm:t>
        <a:bodyPr/>
        <a:lstStyle/>
        <a:p>
          <a:endParaRPr lang="en-US"/>
        </a:p>
      </dgm:t>
    </dgm:pt>
    <dgm:pt modelId="{318CDFD7-ED1F-470B-9EB1-29C6F00A2187}">
      <dgm:prSet custT="1"/>
      <dgm:spPr/>
      <dgm:t>
        <a:bodyPr/>
        <a:lstStyle/>
        <a:p>
          <a:r>
            <a:rPr lang="en-ID" sz="1600" dirty="0" err="1"/>
            <a:t>Berbagai</a:t>
          </a:r>
          <a:r>
            <a:rPr lang="en-ID" sz="1600" dirty="0"/>
            <a:t> </a:t>
          </a:r>
          <a:r>
            <a:rPr lang="en-ID" sz="1600" dirty="0" err="1"/>
            <a:t>obat</a:t>
          </a:r>
          <a:r>
            <a:rPr lang="en-ID" sz="1600" dirty="0"/>
            <a:t> </a:t>
          </a:r>
          <a:r>
            <a:rPr lang="en-ID" sz="1600" dirty="0" err="1"/>
            <a:t>sistemik</a:t>
          </a:r>
          <a:r>
            <a:rPr lang="en-ID" sz="1600" dirty="0"/>
            <a:t> </a:t>
          </a:r>
          <a:r>
            <a:rPr lang="en-ID" sz="1600" dirty="0" err="1"/>
            <a:t>atau</a:t>
          </a:r>
          <a:r>
            <a:rPr lang="en-ID" sz="1600" dirty="0"/>
            <a:t> </a:t>
          </a:r>
          <a:r>
            <a:rPr lang="en-ID" sz="1600" dirty="0" err="1"/>
            <a:t>terapi</a:t>
          </a:r>
          <a:r>
            <a:rPr lang="en-ID" sz="1600" dirty="0"/>
            <a:t> general (</a:t>
          </a:r>
          <a:r>
            <a:rPr lang="en-ID" sz="1600" dirty="0" err="1"/>
            <a:t>misalnya</a:t>
          </a:r>
          <a:r>
            <a:rPr lang="en-ID" sz="1600" dirty="0"/>
            <a:t>: promethazine </a:t>
          </a:r>
          <a:r>
            <a:rPr lang="en-ID" sz="1600" dirty="0" err="1"/>
            <a:t>atau</a:t>
          </a:r>
          <a:r>
            <a:rPr lang="en-ID" sz="1600" dirty="0"/>
            <a:t> aspirin, paracetamol (acetaminophen), </a:t>
          </a:r>
          <a:r>
            <a:rPr lang="en-ID" sz="1600" dirty="0" err="1"/>
            <a:t>diclofenak</a:t>
          </a:r>
          <a:r>
            <a:rPr lang="en-ID" sz="1600" dirty="0"/>
            <a:t>, opiates, dan eucalyptol suppositories) </a:t>
          </a:r>
          <a:endParaRPr lang="en-US" sz="1600" dirty="0"/>
        </a:p>
      </dgm:t>
    </dgm:pt>
    <dgm:pt modelId="{D4A3D287-EAA3-4C2E-92F9-AFA368D10860}" type="parTrans" cxnId="{A0550AEB-0CBD-4773-BC6D-CD73A46DA5C3}">
      <dgm:prSet/>
      <dgm:spPr/>
      <dgm:t>
        <a:bodyPr/>
        <a:lstStyle/>
        <a:p>
          <a:endParaRPr lang="en-US"/>
        </a:p>
      </dgm:t>
    </dgm:pt>
    <dgm:pt modelId="{AD7C5E24-F0C1-438E-84F5-457A3F205FEA}" type="sibTrans" cxnId="{A0550AEB-0CBD-4773-BC6D-CD73A46DA5C3}">
      <dgm:prSet/>
      <dgm:spPr/>
      <dgm:t>
        <a:bodyPr/>
        <a:lstStyle/>
        <a:p>
          <a:endParaRPr lang="en-US"/>
        </a:p>
      </dgm:t>
    </dgm:pt>
    <dgm:pt modelId="{30323F5B-D594-405F-A4DC-F50BE1A5955F}" type="pres">
      <dgm:prSet presAssocID="{F55CF3F2-ED91-424F-ACE6-7E10BEB605F1}" presName="matrix" presStyleCnt="0">
        <dgm:presLayoutVars>
          <dgm:chMax val="1"/>
          <dgm:dir/>
          <dgm:resizeHandles val="exact"/>
        </dgm:presLayoutVars>
      </dgm:prSet>
      <dgm:spPr/>
    </dgm:pt>
    <dgm:pt modelId="{9DEA6DDF-5772-4BC2-BF47-93D4B55519F7}" type="pres">
      <dgm:prSet presAssocID="{F55CF3F2-ED91-424F-ACE6-7E10BEB605F1}" presName="diamond" presStyleLbl="bgShp" presStyleIdx="0" presStyleCnt="1"/>
      <dgm:spPr/>
    </dgm:pt>
    <dgm:pt modelId="{FB7A4EB0-8781-456A-B87C-B83D73D3D261}" type="pres">
      <dgm:prSet presAssocID="{F55CF3F2-ED91-424F-ACE6-7E10BEB605F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3452FBF-1C92-4144-B056-B3B77A8CFA11}" type="pres">
      <dgm:prSet presAssocID="{F55CF3F2-ED91-424F-ACE6-7E10BEB605F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21ED7B2-321B-4B33-AFC4-FD77C516CDE2}" type="pres">
      <dgm:prSet presAssocID="{F55CF3F2-ED91-424F-ACE6-7E10BEB605F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7C35BA3-3078-4EBE-B4D3-F5F6B18DA7FC}" type="pres">
      <dgm:prSet presAssocID="{F55CF3F2-ED91-424F-ACE6-7E10BEB605F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A7BC324-469F-4BDF-8307-0BF5A89522A6}" type="presOf" srcId="{2D507FDF-F75F-4012-8C45-C3BEBACF6EAB}" destId="{53452FBF-1C92-4144-B056-B3B77A8CFA11}" srcOrd="0" destOrd="0" presId="urn:microsoft.com/office/officeart/2005/8/layout/matrix3"/>
    <dgm:cxn modelId="{13A42A25-3F30-41ED-900F-CCD5FC08808A}" type="presOf" srcId="{318CDFD7-ED1F-470B-9EB1-29C6F00A2187}" destId="{77C35BA3-3078-4EBE-B4D3-F5F6B18DA7FC}" srcOrd="0" destOrd="0" presId="urn:microsoft.com/office/officeart/2005/8/layout/matrix3"/>
    <dgm:cxn modelId="{027D5341-DD88-4C5E-9EF3-DE8A6B7EDB6F}" type="presOf" srcId="{F55CF3F2-ED91-424F-ACE6-7E10BEB605F1}" destId="{30323F5B-D594-405F-A4DC-F50BE1A5955F}" srcOrd="0" destOrd="0" presId="urn:microsoft.com/office/officeart/2005/8/layout/matrix3"/>
    <dgm:cxn modelId="{0EAFD677-96DB-401A-831F-BDB480F9BEC0}" srcId="{F55CF3F2-ED91-424F-ACE6-7E10BEB605F1}" destId="{CB55C448-ABF9-43FA-8695-DBB822DD7002}" srcOrd="0" destOrd="0" parTransId="{9A91F09D-1DB3-4B7F-97B2-FDC34D541F25}" sibTransId="{03B01D53-6EF8-43EB-8305-8D960568362D}"/>
    <dgm:cxn modelId="{68C91389-AB61-43E1-A76C-09E9E2C5753C}" srcId="{F55CF3F2-ED91-424F-ACE6-7E10BEB605F1}" destId="{2D507FDF-F75F-4012-8C45-C3BEBACF6EAB}" srcOrd="1" destOrd="0" parTransId="{CDC875B5-5FB5-4416-B389-FD9CC7C986C0}" sibTransId="{D5BF335C-B869-4B5D-BDF4-D0C2F21B0DE7}"/>
    <dgm:cxn modelId="{25AC2C8B-63A7-4981-A2CC-FD4474F73867}" srcId="{F55CF3F2-ED91-424F-ACE6-7E10BEB605F1}" destId="{D65C5520-A440-4206-AF2B-397BE43296E1}" srcOrd="2" destOrd="0" parTransId="{C61CC94F-21C1-4F48-B07F-4A0ED07D7DA4}" sibTransId="{F69EE182-05F3-4DA4-8582-E4E3CC0D6978}"/>
    <dgm:cxn modelId="{8701E196-AC8A-4BC7-BED8-9AD4014504CA}" type="presOf" srcId="{CB55C448-ABF9-43FA-8695-DBB822DD7002}" destId="{FB7A4EB0-8781-456A-B87C-B83D73D3D261}" srcOrd="0" destOrd="0" presId="urn:microsoft.com/office/officeart/2005/8/layout/matrix3"/>
    <dgm:cxn modelId="{8F6337E0-F918-4E61-97D9-9D3090FE35DA}" type="presOf" srcId="{D65C5520-A440-4206-AF2B-397BE43296E1}" destId="{221ED7B2-321B-4B33-AFC4-FD77C516CDE2}" srcOrd="0" destOrd="0" presId="urn:microsoft.com/office/officeart/2005/8/layout/matrix3"/>
    <dgm:cxn modelId="{A0550AEB-0CBD-4773-BC6D-CD73A46DA5C3}" srcId="{F55CF3F2-ED91-424F-ACE6-7E10BEB605F1}" destId="{318CDFD7-ED1F-470B-9EB1-29C6F00A2187}" srcOrd="3" destOrd="0" parTransId="{D4A3D287-EAA3-4C2E-92F9-AFA368D10860}" sibTransId="{AD7C5E24-F0C1-438E-84F5-457A3F205FEA}"/>
    <dgm:cxn modelId="{1F5F4768-FB14-4E01-A5E8-08DF308DF022}" type="presParOf" srcId="{30323F5B-D594-405F-A4DC-F50BE1A5955F}" destId="{9DEA6DDF-5772-4BC2-BF47-93D4B55519F7}" srcOrd="0" destOrd="0" presId="urn:microsoft.com/office/officeart/2005/8/layout/matrix3"/>
    <dgm:cxn modelId="{6E67B5C2-58D2-4FBD-830A-B5539093155E}" type="presParOf" srcId="{30323F5B-D594-405F-A4DC-F50BE1A5955F}" destId="{FB7A4EB0-8781-456A-B87C-B83D73D3D261}" srcOrd="1" destOrd="0" presId="urn:microsoft.com/office/officeart/2005/8/layout/matrix3"/>
    <dgm:cxn modelId="{807D7B72-D0E6-4A3F-BF53-67B00FB5ED03}" type="presParOf" srcId="{30323F5B-D594-405F-A4DC-F50BE1A5955F}" destId="{53452FBF-1C92-4144-B056-B3B77A8CFA11}" srcOrd="2" destOrd="0" presId="urn:microsoft.com/office/officeart/2005/8/layout/matrix3"/>
    <dgm:cxn modelId="{338FD7A6-301D-4E95-9E97-7E55338D00C2}" type="presParOf" srcId="{30323F5B-D594-405F-A4DC-F50BE1A5955F}" destId="{221ED7B2-321B-4B33-AFC4-FD77C516CDE2}" srcOrd="3" destOrd="0" presId="urn:microsoft.com/office/officeart/2005/8/layout/matrix3"/>
    <dgm:cxn modelId="{669810F1-D085-4C41-9EB9-BE09297D57D1}" type="presParOf" srcId="{30323F5B-D594-405F-A4DC-F50BE1A5955F}" destId="{77C35BA3-3078-4EBE-B4D3-F5F6B18DA7F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E00610-D96F-4073-A53F-721EE9E36A07}" type="doc">
      <dgm:prSet loTypeId="urn:microsoft.com/office/officeart/2005/8/layout/chevron1" loCatId="process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12357EF-4904-44DA-B648-471A28B65962}">
      <dgm:prSet custT="1"/>
      <dgm:spPr/>
      <dgm:t>
        <a:bodyPr/>
        <a:lstStyle/>
        <a:p>
          <a:r>
            <a:rPr lang="en-ID" sz="4800" b="1" dirty="0" err="1"/>
            <a:t>Indikasi</a:t>
          </a:r>
          <a:r>
            <a:rPr lang="en-ID" sz="4800" b="1" dirty="0"/>
            <a:t> </a:t>
          </a:r>
          <a:endParaRPr lang="en-US" sz="4800" dirty="0"/>
        </a:p>
      </dgm:t>
    </dgm:pt>
    <dgm:pt modelId="{5160E05E-42CD-42D1-ABAC-8D63F489CEB7}" type="parTrans" cxnId="{B4855F5E-B4AA-44D8-82C5-4FD372380F30}">
      <dgm:prSet/>
      <dgm:spPr/>
      <dgm:t>
        <a:bodyPr/>
        <a:lstStyle/>
        <a:p>
          <a:endParaRPr lang="en-US"/>
        </a:p>
      </dgm:t>
    </dgm:pt>
    <dgm:pt modelId="{FDC48AE9-2E78-49CF-BF22-E5748CDD2ACE}" type="sibTrans" cxnId="{B4855F5E-B4AA-44D8-82C5-4FD372380F30}">
      <dgm:prSet/>
      <dgm:spPr/>
      <dgm:t>
        <a:bodyPr/>
        <a:lstStyle/>
        <a:p>
          <a:endParaRPr lang="en-US"/>
        </a:p>
      </dgm:t>
    </dgm:pt>
    <dgm:pt modelId="{31857783-06D6-41D7-A913-7D5CEAE14765}">
      <dgm:prSet/>
      <dgm:spPr/>
      <dgm:t>
        <a:bodyPr/>
        <a:lstStyle/>
        <a:p>
          <a:r>
            <a:rPr lang="en-ID" dirty="0" err="1"/>
            <a:t>Pasien</a:t>
          </a:r>
          <a:r>
            <a:rPr lang="en-ID" dirty="0"/>
            <a:t> yang </a:t>
          </a:r>
          <a:r>
            <a:rPr lang="en-ID" dirty="0" err="1"/>
            <a:t>sulit</a:t>
          </a:r>
          <a:r>
            <a:rPr lang="en-ID" dirty="0"/>
            <a:t> </a:t>
          </a:r>
          <a:r>
            <a:rPr lang="en-ID" dirty="0" err="1"/>
            <a:t>menggunakan</a:t>
          </a:r>
          <a:r>
            <a:rPr lang="en-ID" dirty="0"/>
            <a:t> </a:t>
          </a:r>
          <a:r>
            <a:rPr lang="en-ID" dirty="0" err="1"/>
            <a:t>sediaan</a:t>
          </a:r>
          <a:r>
            <a:rPr lang="en-ID" dirty="0"/>
            <a:t> peroral </a:t>
          </a:r>
          <a:r>
            <a:rPr lang="en-ID" dirty="0" err="1"/>
            <a:t>seperti</a:t>
          </a:r>
          <a:r>
            <a:rPr lang="en-ID" dirty="0"/>
            <a:t> tablets, </a:t>
          </a:r>
          <a:r>
            <a:rPr lang="en-ID" dirty="0" err="1"/>
            <a:t>kapsul</a:t>
          </a:r>
          <a:r>
            <a:rPr lang="en-ID" dirty="0"/>
            <a:t> </a:t>
          </a:r>
          <a:r>
            <a:rPr lang="en-ID" dirty="0" err="1"/>
            <a:t>atau</a:t>
          </a:r>
          <a:r>
            <a:rPr lang="en-ID" dirty="0"/>
            <a:t> syrup. </a:t>
          </a:r>
          <a:endParaRPr lang="en-US" dirty="0"/>
        </a:p>
      </dgm:t>
    </dgm:pt>
    <dgm:pt modelId="{30006DCC-59F0-40A4-89E3-1D0136C30DC2}" type="parTrans" cxnId="{7AB23DA2-0E4F-42E7-A9A8-E6EEF8245D8F}">
      <dgm:prSet/>
      <dgm:spPr/>
      <dgm:t>
        <a:bodyPr/>
        <a:lstStyle/>
        <a:p>
          <a:endParaRPr lang="en-US"/>
        </a:p>
      </dgm:t>
    </dgm:pt>
    <dgm:pt modelId="{AD6FCDC6-7002-4AAE-B1FB-1D1EAA141915}" type="sibTrans" cxnId="{7AB23DA2-0E4F-42E7-A9A8-E6EEF8245D8F}">
      <dgm:prSet/>
      <dgm:spPr/>
      <dgm:t>
        <a:bodyPr/>
        <a:lstStyle/>
        <a:p>
          <a:endParaRPr lang="en-US"/>
        </a:p>
      </dgm:t>
    </dgm:pt>
    <dgm:pt modelId="{78C74EAF-EC34-4FF0-A6F1-286EC3F1A6C6}">
      <dgm:prSet/>
      <dgm:spPr/>
      <dgm:t>
        <a:bodyPr/>
        <a:lstStyle/>
        <a:p>
          <a:r>
            <a:rPr lang="en-ID"/>
            <a:t>Pasien yang mual dan mudah muntah </a:t>
          </a:r>
          <a:endParaRPr lang="en-US"/>
        </a:p>
      </dgm:t>
    </dgm:pt>
    <dgm:pt modelId="{9C9BE792-5075-40D3-BF7E-8430539CE68F}" type="parTrans" cxnId="{E75F6A8D-BC5B-4846-ABC5-C522B49E4E90}">
      <dgm:prSet/>
      <dgm:spPr/>
      <dgm:t>
        <a:bodyPr/>
        <a:lstStyle/>
        <a:p>
          <a:endParaRPr lang="en-US"/>
        </a:p>
      </dgm:t>
    </dgm:pt>
    <dgm:pt modelId="{B6C64B9C-0F1D-4A12-8074-6A4576EAF256}" type="sibTrans" cxnId="{E75F6A8D-BC5B-4846-ABC5-C522B49E4E90}">
      <dgm:prSet/>
      <dgm:spPr/>
      <dgm:t>
        <a:bodyPr/>
        <a:lstStyle/>
        <a:p>
          <a:endParaRPr lang="en-US"/>
        </a:p>
      </dgm:t>
    </dgm:pt>
    <dgm:pt modelId="{B868F5F0-CBCB-44A0-B1D9-FC7D23FF0938}">
      <dgm:prSet/>
      <dgm:spPr/>
      <dgm:t>
        <a:bodyPr/>
        <a:lstStyle/>
        <a:p>
          <a:r>
            <a:rPr lang="en-ID"/>
            <a:t>Obat yang merangsang lambung (misalnya diclofenac sodium (Voltaren)) </a:t>
          </a:r>
          <a:endParaRPr lang="en-US"/>
        </a:p>
      </dgm:t>
    </dgm:pt>
    <dgm:pt modelId="{4319CB29-7857-4838-AB0A-9E53EB7C50D3}" type="parTrans" cxnId="{D65993C6-242E-4220-A7EF-88218DF5A16C}">
      <dgm:prSet/>
      <dgm:spPr/>
      <dgm:t>
        <a:bodyPr/>
        <a:lstStyle/>
        <a:p>
          <a:endParaRPr lang="en-US"/>
        </a:p>
      </dgm:t>
    </dgm:pt>
    <dgm:pt modelId="{D81FF921-05C9-4CFA-A586-122EC8FA0E81}" type="sibTrans" cxnId="{D65993C6-242E-4220-A7EF-88218DF5A16C}">
      <dgm:prSet/>
      <dgm:spPr/>
      <dgm:t>
        <a:bodyPr/>
        <a:lstStyle/>
        <a:p>
          <a:endParaRPr lang="en-US"/>
        </a:p>
      </dgm:t>
    </dgm:pt>
    <dgm:pt modelId="{40361A52-8127-480B-8EDD-F484637FEC01}" type="pres">
      <dgm:prSet presAssocID="{1DE00610-D96F-4073-A53F-721EE9E36A07}" presName="Name0" presStyleCnt="0">
        <dgm:presLayoutVars>
          <dgm:dir/>
          <dgm:animLvl val="lvl"/>
          <dgm:resizeHandles val="exact"/>
        </dgm:presLayoutVars>
      </dgm:prSet>
      <dgm:spPr/>
    </dgm:pt>
    <dgm:pt modelId="{F3FDFB04-0FA2-446F-810E-D364D2FF0FB5}" type="pres">
      <dgm:prSet presAssocID="{112357EF-4904-44DA-B648-471A28B65962}" presName="composite" presStyleCnt="0"/>
      <dgm:spPr/>
    </dgm:pt>
    <dgm:pt modelId="{369B1FE9-64B9-403B-9312-D5ADEF369368}" type="pres">
      <dgm:prSet presAssocID="{112357EF-4904-44DA-B648-471A28B65962}" presName="par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88CC432F-4ED9-4056-AE20-DFD07E6995D5}" type="pres">
      <dgm:prSet presAssocID="{112357EF-4904-44DA-B648-471A28B65962}" presName="desTx" presStyleLbl="revTx" presStyleIdx="0" presStyleCnt="1" custLinFactNeighborY="6826">
        <dgm:presLayoutVars>
          <dgm:bulletEnabled val="1"/>
        </dgm:presLayoutVars>
      </dgm:prSet>
      <dgm:spPr/>
    </dgm:pt>
  </dgm:ptLst>
  <dgm:cxnLst>
    <dgm:cxn modelId="{92F21914-27D2-4926-8FE2-7C6D4D2CD8C0}" type="presOf" srcId="{B868F5F0-CBCB-44A0-B1D9-FC7D23FF0938}" destId="{88CC432F-4ED9-4056-AE20-DFD07E6995D5}" srcOrd="0" destOrd="2" presId="urn:microsoft.com/office/officeart/2005/8/layout/chevron1"/>
    <dgm:cxn modelId="{F5EAC215-F53B-4CC4-B87F-766494D20920}" type="presOf" srcId="{112357EF-4904-44DA-B648-471A28B65962}" destId="{369B1FE9-64B9-403B-9312-D5ADEF369368}" srcOrd="0" destOrd="0" presId="urn:microsoft.com/office/officeart/2005/8/layout/chevron1"/>
    <dgm:cxn modelId="{B4855F5E-B4AA-44D8-82C5-4FD372380F30}" srcId="{1DE00610-D96F-4073-A53F-721EE9E36A07}" destId="{112357EF-4904-44DA-B648-471A28B65962}" srcOrd="0" destOrd="0" parTransId="{5160E05E-42CD-42D1-ABAC-8D63F489CEB7}" sibTransId="{FDC48AE9-2E78-49CF-BF22-E5748CDD2ACE}"/>
    <dgm:cxn modelId="{5470F349-9F0A-4367-B2E2-B5DB45257AE8}" type="presOf" srcId="{78C74EAF-EC34-4FF0-A6F1-286EC3F1A6C6}" destId="{88CC432F-4ED9-4056-AE20-DFD07E6995D5}" srcOrd="0" destOrd="1" presId="urn:microsoft.com/office/officeart/2005/8/layout/chevron1"/>
    <dgm:cxn modelId="{91F7F489-9769-4546-986C-38D39062A57B}" type="presOf" srcId="{31857783-06D6-41D7-A913-7D5CEAE14765}" destId="{88CC432F-4ED9-4056-AE20-DFD07E6995D5}" srcOrd="0" destOrd="0" presId="urn:microsoft.com/office/officeart/2005/8/layout/chevron1"/>
    <dgm:cxn modelId="{E75F6A8D-BC5B-4846-ABC5-C522B49E4E90}" srcId="{112357EF-4904-44DA-B648-471A28B65962}" destId="{78C74EAF-EC34-4FF0-A6F1-286EC3F1A6C6}" srcOrd="1" destOrd="0" parTransId="{9C9BE792-5075-40D3-BF7E-8430539CE68F}" sibTransId="{B6C64B9C-0F1D-4A12-8074-6A4576EAF256}"/>
    <dgm:cxn modelId="{44DB218F-D2E2-491B-81FD-FEDE475A8192}" type="presOf" srcId="{1DE00610-D96F-4073-A53F-721EE9E36A07}" destId="{40361A52-8127-480B-8EDD-F484637FEC01}" srcOrd="0" destOrd="0" presId="urn:microsoft.com/office/officeart/2005/8/layout/chevron1"/>
    <dgm:cxn modelId="{7AB23DA2-0E4F-42E7-A9A8-E6EEF8245D8F}" srcId="{112357EF-4904-44DA-B648-471A28B65962}" destId="{31857783-06D6-41D7-A913-7D5CEAE14765}" srcOrd="0" destOrd="0" parTransId="{30006DCC-59F0-40A4-89E3-1D0136C30DC2}" sibTransId="{AD6FCDC6-7002-4AAE-B1FB-1D1EAA141915}"/>
    <dgm:cxn modelId="{D65993C6-242E-4220-A7EF-88218DF5A16C}" srcId="{112357EF-4904-44DA-B648-471A28B65962}" destId="{B868F5F0-CBCB-44A0-B1D9-FC7D23FF0938}" srcOrd="2" destOrd="0" parTransId="{4319CB29-7857-4838-AB0A-9E53EB7C50D3}" sibTransId="{D81FF921-05C9-4CFA-A586-122EC8FA0E81}"/>
    <dgm:cxn modelId="{58DB6851-1C38-404A-AB9D-01242212B602}" type="presParOf" srcId="{40361A52-8127-480B-8EDD-F484637FEC01}" destId="{F3FDFB04-0FA2-446F-810E-D364D2FF0FB5}" srcOrd="0" destOrd="0" presId="urn:microsoft.com/office/officeart/2005/8/layout/chevron1"/>
    <dgm:cxn modelId="{2177E3E0-A878-40A2-9F5A-6919A88D8CB9}" type="presParOf" srcId="{F3FDFB04-0FA2-446F-810E-D364D2FF0FB5}" destId="{369B1FE9-64B9-403B-9312-D5ADEF369368}" srcOrd="0" destOrd="0" presId="urn:microsoft.com/office/officeart/2005/8/layout/chevron1"/>
    <dgm:cxn modelId="{F44BBCAA-DA6B-4919-9436-A70605551075}" type="presParOf" srcId="{F3FDFB04-0FA2-446F-810E-D364D2FF0FB5}" destId="{88CC432F-4ED9-4056-AE20-DFD07E6995D5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4FFF7B-63B0-4B91-956F-6698426F4C9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F8ABE84-9D73-4905-A0C1-40C9731AC462}">
      <dgm:prSet/>
      <dgm:spPr/>
      <dgm:t>
        <a:bodyPr/>
        <a:lstStyle/>
        <a:p>
          <a:r>
            <a:rPr lang="en-ID" b="1" u="sng" dirty="0" err="1">
              <a:solidFill>
                <a:schemeClr val="accent6">
                  <a:lumMod val="75000"/>
                </a:schemeClr>
              </a:solidFill>
            </a:rPr>
            <a:t>Lensa</a:t>
          </a:r>
          <a:r>
            <a:rPr lang="en-ID" b="1" u="sng" dirty="0">
              <a:solidFill>
                <a:schemeClr val="accent6">
                  <a:lumMod val="75000"/>
                </a:schemeClr>
              </a:solidFill>
            </a:rPr>
            <a:t>: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struktur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transparan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cembung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ganda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,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terbungkus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dalam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penutup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transparan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tipis.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Fungsi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lensa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adalah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untuk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membiaskan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dan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memfokuskan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cahaya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yang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masuk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ke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retina </a:t>
          </a:r>
        </a:p>
      </dgm:t>
    </dgm:pt>
    <dgm:pt modelId="{B65B0EE2-5399-44A6-9ED5-85C49C76B877}" type="parTrans" cxnId="{F8C76636-E506-48D6-BFD2-389902E06B53}">
      <dgm:prSet/>
      <dgm:spPr/>
      <dgm:t>
        <a:bodyPr/>
        <a:lstStyle/>
        <a:p>
          <a:endParaRPr lang="en-US">
            <a:solidFill>
              <a:schemeClr val="accent6">
                <a:lumMod val="75000"/>
              </a:schemeClr>
            </a:solidFill>
          </a:endParaRPr>
        </a:p>
      </dgm:t>
    </dgm:pt>
    <dgm:pt modelId="{7D67BF3D-8EFC-4B97-A325-441FC24FFD92}" type="sibTrans" cxnId="{F8C76636-E506-48D6-BFD2-389902E06B53}">
      <dgm:prSet/>
      <dgm:spPr/>
      <dgm:t>
        <a:bodyPr/>
        <a:lstStyle/>
        <a:p>
          <a:endParaRPr lang="en-US">
            <a:solidFill>
              <a:schemeClr val="accent6">
                <a:lumMod val="75000"/>
              </a:schemeClr>
            </a:solidFill>
          </a:endParaRPr>
        </a:p>
      </dgm:t>
    </dgm:pt>
    <dgm:pt modelId="{54898E4B-00FE-47DC-AD36-1AC1F07A0801}">
      <dgm:prSet/>
      <dgm:spPr/>
      <dgm:t>
        <a:bodyPr/>
        <a:lstStyle/>
        <a:p>
          <a:r>
            <a:rPr lang="en-ID" b="1" u="sng" dirty="0">
              <a:solidFill>
                <a:schemeClr val="accent6">
                  <a:lumMod val="75000"/>
                </a:schemeClr>
              </a:solidFill>
            </a:rPr>
            <a:t>Retina: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lapisan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terdalam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di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mata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.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Ini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mengubah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gambar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menjadi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impuls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listrik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yang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dikirim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sepanjang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saraf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optik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ke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otak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di mana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gambar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diinterpretasikan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..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B98B6160-0864-4211-B33F-AE0C8964A033}" type="parTrans" cxnId="{5A355485-713B-4A26-BC2F-8F7FADE2C9E0}">
      <dgm:prSet/>
      <dgm:spPr/>
      <dgm:t>
        <a:bodyPr/>
        <a:lstStyle/>
        <a:p>
          <a:endParaRPr lang="en-US">
            <a:solidFill>
              <a:schemeClr val="accent6">
                <a:lumMod val="75000"/>
              </a:schemeClr>
            </a:solidFill>
          </a:endParaRPr>
        </a:p>
      </dgm:t>
    </dgm:pt>
    <dgm:pt modelId="{91347A00-95B6-4E14-BC4A-C2D13FBD069B}" type="sibTrans" cxnId="{5A355485-713B-4A26-BC2F-8F7FADE2C9E0}">
      <dgm:prSet/>
      <dgm:spPr/>
      <dgm:t>
        <a:bodyPr/>
        <a:lstStyle/>
        <a:p>
          <a:endParaRPr lang="en-US">
            <a:solidFill>
              <a:schemeClr val="accent6">
                <a:lumMod val="75000"/>
              </a:schemeClr>
            </a:solidFill>
          </a:endParaRPr>
        </a:p>
      </dgm:t>
    </dgm:pt>
    <dgm:pt modelId="{6116B45B-88D7-4058-BC37-DED31498FD3C}">
      <dgm:prSet/>
      <dgm:spPr/>
      <dgm:t>
        <a:bodyPr/>
        <a:lstStyle/>
        <a:p>
          <a:r>
            <a:rPr lang="en-ID" b="1" u="sng" dirty="0">
              <a:solidFill>
                <a:schemeClr val="accent6">
                  <a:lumMod val="75000"/>
                </a:schemeClr>
              </a:solidFill>
            </a:rPr>
            <a:t>Macula: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terletak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di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belakang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mata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, di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tengah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retina. Daerah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ini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menghasilkan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visi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yang </a:t>
          </a:r>
          <a:r>
            <a:rPr lang="en-ID" b="0" dirty="0" err="1">
              <a:solidFill>
                <a:schemeClr val="accent6">
                  <a:lumMod val="75000"/>
                </a:schemeClr>
              </a:solidFill>
            </a:rPr>
            <a:t>tajam</a:t>
          </a:r>
          <a:r>
            <a:rPr lang="en-ID" b="0" dirty="0">
              <a:solidFill>
                <a:schemeClr val="accent6">
                  <a:lumMod val="75000"/>
                </a:schemeClr>
              </a:solidFill>
            </a:rPr>
            <a:t> 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F9AA3417-3924-42AF-AD4B-765F38191036}" type="parTrans" cxnId="{05EF709E-D1B9-45FC-8044-A2CE2B713E3F}">
      <dgm:prSet/>
      <dgm:spPr/>
      <dgm:t>
        <a:bodyPr/>
        <a:lstStyle/>
        <a:p>
          <a:endParaRPr lang="en-US">
            <a:solidFill>
              <a:schemeClr val="accent6">
                <a:lumMod val="75000"/>
              </a:schemeClr>
            </a:solidFill>
          </a:endParaRPr>
        </a:p>
      </dgm:t>
    </dgm:pt>
    <dgm:pt modelId="{6DA56B38-25D5-457E-AA50-F4D9570511E8}" type="sibTrans" cxnId="{05EF709E-D1B9-45FC-8044-A2CE2B713E3F}">
      <dgm:prSet/>
      <dgm:spPr/>
      <dgm:t>
        <a:bodyPr/>
        <a:lstStyle/>
        <a:p>
          <a:endParaRPr lang="en-US">
            <a:solidFill>
              <a:schemeClr val="accent6">
                <a:lumMod val="75000"/>
              </a:schemeClr>
            </a:solidFill>
          </a:endParaRPr>
        </a:p>
      </dgm:t>
    </dgm:pt>
    <dgm:pt modelId="{3F7F793D-EB2E-4EE3-8C66-DB2F3FC4CCBA}" type="pres">
      <dgm:prSet presAssocID="{D14FFF7B-63B0-4B91-956F-6698426F4C99}" presName="root" presStyleCnt="0">
        <dgm:presLayoutVars>
          <dgm:dir/>
          <dgm:resizeHandles val="exact"/>
        </dgm:presLayoutVars>
      </dgm:prSet>
      <dgm:spPr/>
    </dgm:pt>
    <dgm:pt modelId="{D9F59B74-6BD6-4FF7-B165-1BA0F2B37370}" type="pres">
      <dgm:prSet presAssocID="{3F8ABE84-9D73-4905-A0C1-40C9731AC462}" presName="compNode" presStyleCnt="0"/>
      <dgm:spPr/>
    </dgm:pt>
    <dgm:pt modelId="{5B12FBCA-AEAC-43FD-8A06-44B0CCC6E9A4}" type="pres">
      <dgm:prSet presAssocID="{3F8ABE84-9D73-4905-A0C1-40C9731AC462}" presName="bgRect" presStyleLbl="bgShp" presStyleIdx="0" presStyleCnt="3"/>
      <dgm:spPr/>
    </dgm:pt>
    <dgm:pt modelId="{4BE0A7CD-8B65-41B1-8255-3D2B24B3629B}" type="pres">
      <dgm:prSet presAssocID="{3F8ABE84-9D73-4905-A0C1-40C9731AC46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B6EF4A54-90B4-4529-8E96-4E403FCF2052}" type="pres">
      <dgm:prSet presAssocID="{3F8ABE84-9D73-4905-A0C1-40C9731AC462}" presName="spaceRect" presStyleCnt="0"/>
      <dgm:spPr/>
    </dgm:pt>
    <dgm:pt modelId="{05CF9999-7DAD-4002-8609-92179C33EB02}" type="pres">
      <dgm:prSet presAssocID="{3F8ABE84-9D73-4905-A0C1-40C9731AC462}" presName="parTx" presStyleLbl="revTx" presStyleIdx="0" presStyleCnt="3">
        <dgm:presLayoutVars>
          <dgm:chMax val="0"/>
          <dgm:chPref val="0"/>
        </dgm:presLayoutVars>
      </dgm:prSet>
      <dgm:spPr/>
    </dgm:pt>
    <dgm:pt modelId="{E1842C56-5826-45D9-AB59-8CA5D9694815}" type="pres">
      <dgm:prSet presAssocID="{7D67BF3D-8EFC-4B97-A325-441FC24FFD92}" presName="sibTrans" presStyleCnt="0"/>
      <dgm:spPr/>
    </dgm:pt>
    <dgm:pt modelId="{8B57E6CA-E327-4BF2-8FD3-A8BCC8A127CC}" type="pres">
      <dgm:prSet presAssocID="{54898E4B-00FE-47DC-AD36-1AC1F07A0801}" presName="compNode" presStyleCnt="0"/>
      <dgm:spPr/>
    </dgm:pt>
    <dgm:pt modelId="{19F38CF3-696B-4193-B56F-F708E173AB10}" type="pres">
      <dgm:prSet presAssocID="{54898E4B-00FE-47DC-AD36-1AC1F07A0801}" presName="bgRect" presStyleLbl="bgShp" presStyleIdx="1" presStyleCnt="3"/>
      <dgm:spPr/>
    </dgm:pt>
    <dgm:pt modelId="{EE0BCF92-40DA-4340-ADB8-48EAAC91F123}" type="pres">
      <dgm:prSet presAssocID="{54898E4B-00FE-47DC-AD36-1AC1F07A080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E829EDE-D2EC-40B6-B450-37DEAD54434C}" type="pres">
      <dgm:prSet presAssocID="{54898E4B-00FE-47DC-AD36-1AC1F07A0801}" presName="spaceRect" presStyleCnt="0"/>
      <dgm:spPr/>
    </dgm:pt>
    <dgm:pt modelId="{26E531BB-4E71-4503-9552-B6A4151D1691}" type="pres">
      <dgm:prSet presAssocID="{54898E4B-00FE-47DC-AD36-1AC1F07A0801}" presName="parTx" presStyleLbl="revTx" presStyleIdx="1" presStyleCnt="3">
        <dgm:presLayoutVars>
          <dgm:chMax val="0"/>
          <dgm:chPref val="0"/>
        </dgm:presLayoutVars>
      </dgm:prSet>
      <dgm:spPr/>
    </dgm:pt>
    <dgm:pt modelId="{5FF4CC2D-A4C0-47BC-879E-7168A261FAE0}" type="pres">
      <dgm:prSet presAssocID="{91347A00-95B6-4E14-BC4A-C2D13FBD069B}" presName="sibTrans" presStyleCnt="0"/>
      <dgm:spPr/>
    </dgm:pt>
    <dgm:pt modelId="{C088854F-E571-46D2-BE3B-5128CBB8A825}" type="pres">
      <dgm:prSet presAssocID="{6116B45B-88D7-4058-BC37-DED31498FD3C}" presName="compNode" presStyleCnt="0"/>
      <dgm:spPr/>
    </dgm:pt>
    <dgm:pt modelId="{B5068121-1232-408D-A35B-D20D20045D22}" type="pres">
      <dgm:prSet presAssocID="{6116B45B-88D7-4058-BC37-DED31498FD3C}" presName="bgRect" presStyleLbl="bgShp" presStyleIdx="2" presStyleCnt="3"/>
      <dgm:spPr/>
    </dgm:pt>
    <dgm:pt modelId="{D394A176-FB79-4F71-93BE-EB0C8C9EFA02}" type="pres">
      <dgm:prSet presAssocID="{6116B45B-88D7-4058-BC37-DED31498FD3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E75424EF-A3C9-4AD8-BC11-82B72DA4A86D}" type="pres">
      <dgm:prSet presAssocID="{6116B45B-88D7-4058-BC37-DED31498FD3C}" presName="spaceRect" presStyleCnt="0"/>
      <dgm:spPr/>
    </dgm:pt>
    <dgm:pt modelId="{071A3C60-9FF0-485B-BA7E-B9DCE1FC323E}" type="pres">
      <dgm:prSet presAssocID="{6116B45B-88D7-4058-BC37-DED31498FD3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0192E33-84B8-4BCC-9017-EDD3E1A522EF}" type="presOf" srcId="{6116B45B-88D7-4058-BC37-DED31498FD3C}" destId="{071A3C60-9FF0-485B-BA7E-B9DCE1FC323E}" srcOrd="0" destOrd="0" presId="urn:microsoft.com/office/officeart/2018/2/layout/IconVerticalSolidList"/>
    <dgm:cxn modelId="{F8C76636-E506-48D6-BFD2-389902E06B53}" srcId="{D14FFF7B-63B0-4B91-956F-6698426F4C99}" destId="{3F8ABE84-9D73-4905-A0C1-40C9731AC462}" srcOrd="0" destOrd="0" parTransId="{B65B0EE2-5399-44A6-9ED5-85C49C76B877}" sibTransId="{7D67BF3D-8EFC-4B97-A325-441FC24FFD92}"/>
    <dgm:cxn modelId="{5A355485-713B-4A26-BC2F-8F7FADE2C9E0}" srcId="{D14FFF7B-63B0-4B91-956F-6698426F4C99}" destId="{54898E4B-00FE-47DC-AD36-1AC1F07A0801}" srcOrd="1" destOrd="0" parTransId="{B98B6160-0864-4211-B33F-AE0C8964A033}" sibTransId="{91347A00-95B6-4E14-BC4A-C2D13FBD069B}"/>
    <dgm:cxn modelId="{3F8D3F8E-5E18-4FF2-BED1-4358E8A984B2}" type="presOf" srcId="{54898E4B-00FE-47DC-AD36-1AC1F07A0801}" destId="{26E531BB-4E71-4503-9552-B6A4151D1691}" srcOrd="0" destOrd="0" presId="urn:microsoft.com/office/officeart/2018/2/layout/IconVerticalSolidList"/>
    <dgm:cxn modelId="{05EF709E-D1B9-45FC-8044-A2CE2B713E3F}" srcId="{D14FFF7B-63B0-4B91-956F-6698426F4C99}" destId="{6116B45B-88D7-4058-BC37-DED31498FD3C}" srcOrd="2" destOrd="0" parTransId="{F9AA3417-3924-42AF-AD4B-765F38191036}" sibTransId="{6DA56B38-25D5-457E-AA50-F4D9570511E8}"/>
    <dgm:cxn modelId="{2B887FA0-43AC-4DA3-89A0-6D46D76F05D6}" type="presOf" srcId="{3F8ABE84-9D73-4905-A0C1-40C9731AC462}" destId="{05CF9999-7DAD-4002-8609-92179C33EB02}" srcOrd="0" destOrd="0" presId="urn:microsoft.com/office/officeart/2018/2/layout/IconVerticalSolidList"/>
    <dgm:cxn modelId="{3792EDCA-AF57-417E-8D1D-1C41A2981EDF}" type="presOf" srcId="{D14FFF7B-63B0-4B91-956F-6698426F4C99}" destId="{3F7F793D-EB2E-4EE3-8C66-DB2F3FC4CCBA}" srcOrd="0" destOrd="0" presId="urn:microsoft.com/office/officeart/2018/2/layout/IconVerticalSolidList"/>
    <dgm:cxn modelId="{88EE94B7-FFF1-4F5F-83A5-C2784196426D}" type="presParOf" srcId="{3F7F793D-EB2E-4EE3-8C66-DB2F3FC4CCBA}" destId="{D9F59B74-6BD6-4FF7-B165-1BA0F2B37370}" srcOrd="0" destOrd="0" presId="urn:microsoft.com/office/officeart/2018/2/layout/IconVerticalSolidList"/>
    <dgm:cxn modelId="{D683EB30-02B2-4E3C-AA83-052C58DAFC22}" type="presParOf" srcId="{D9F59B74-6BD6-4FF7-B165-1BA0F2B37370}" destId="{5B12FBCA-AEAC-43FD-8A06-44B0CCC6E9A4}" srcOrd="0" destOrd="0" presId="urn:microsoft.com/office/officeart/2018/2/layout/IconVerticalSolidList"/>
    <dgm:cxn modelId="{31212DDB-CDB4-4C84-A86B-95D63099C803}" type="presParOf" srcId="{D9F59B74-6BD6-4FF7-B165-1BA0F2B37370}" destId="{4BE0A7CD-8B65-41B1-8255-3D2B24B3629B}" srcOrd="1" destOrd="0" presId="urn:microsoft.com/office/officeart/2018/2/layout/IconVerticalSolidList"/>
    <dgm:cxn modelId="{A52BA151-E5B1-4098-89FA-A5F1B60A6771}" type="presParOf" srcId="{D9F59B74-6BD6-4FF7-B165-1BA0F2B37370}" destId="{B6EF4A54-90B4-4529-8E96-4E403FCF2052}" srcOrd="2" destOrd="0" presId="urn:microsoft.com/office/officeart/2018/2/layout/IconVerticalSolidList"/>
    <dgm:cxn modelId="{707CBB88-588D-437E-A862-BAA9CA3EE2B1}" type="presParOf" srcId="{D9F59B74-6BD6-4FF7-B165-1BA0F2B37370}" destId="{05CF9999-7DAD-4002-8609-92179C33EB02}" srcOrd="3" destOrd="0" presId="urn:microsoft.com/office/officeart/2018/2/layout/IconVerticalSolidList"/>
    <dgm:cxn modelId="{26BDF764-B436-4DF2-B22C-2911CF5AB6BC}" type="presParOf" srcId="{3F7F793D-EB2E-4EE3-8C66-DB2F3FC4CCBA}" destId="{E1842C56-5826-45D9-AB59-8CA5D9694815}" srcOrd="1" destOrd="0" presId="urn:microsoft.com/office/officeart/2018/2/layout/IconVerticalSolidList"/>
    <dgm:cxn modelId="{6CC5FB4F-7475-438F-BC23-32EDB6C2BDA0}" type="presParOf" srcId="{3F7F793D-EB2E-4EE3-8C66-DB2F3FC4CCBA}" destId="{8B57E6CA-E327-4BF2-8FD3-A8BCC8A127CC}" srcOrd="2" destOrd="0" presId="urn:microsoft.com/office/officeart/2018/2/layout/IconVerticalSolidList"/>
    <dgm:cxn modelId="{3D68DBD6-7A06-4C4F-BE7D-FC729346BFE6}" type="presParOf" srcId="{8B57E6CA-E327-4BF2-8FD3-A8BCC8A127CC}" destId="{19F38CF3-696B-4193-B56F-F708E173AB10}" srcOrd="0" destOrd="0" presId="urn:microsoft.com/office/officeart/2018/2/layout/IconVerticalSolidList"/>
    <dgm:cxn modelId="{707243B0-852B-42FE-9A7C-D49CCBAB3EA1}" type="presParOf" srcId="{8B57E6CA-E327-4BF2-8FD3-A8BCC8A127CC}" destId="{EE0BCF92-40DA-4340-ADB8-48EAAC91F123}" srcOrd="1" destOrd="0" presId="urn:microsoft.com/office/officeart/2018/2/layout/IconVerticalSolidList"/>
    <dgm:cxn modelId="{D16ACDD1-9E5A-4680-883A-3B3336F1B11C}" type="presParOf" srcId="{8B57E6CA-E327-4BF2-8FD3-A8BCC8A127CC}" destId="{5E829EDE-D2EC-40B6-B450-37DEAD54434C}" srcOrd="2" destOrd="0" presId="urn:microsoft.com/office/officeart/2018/2/layout/IconVerticalSolidList"/>
    <dgm:cxn modelId="{83FE201D-07DC-4463-A5BE-B2E03E3B364C}" type="presParOf" srcId="{8B57E6CA-E327-4BF2-8FD3-A8BCC8A127CC}" destId="{26E531BB-4E71-4503-9552-B6A4151D1691}" srcOrd="3" destOrd="0" presId="urn:microsoft.com/office/officeart/2018/2/layout/IconVerticalSolidList"/>
    <dgm:cxn modelId="{A45DC62F-3EE3-4294-929C-EA18BC78BCFE}" type="presParOf" srcId="{3F7F793D-EB2E-4EE3-8C66-DB2F3FC4CCBA}" destId="{5FF4CC2D-A4C0-47BC-879E-7168A261FAE0}" srcOrd="3" destOrd="0" presId="urn:microsoft.com/office/officeart/2018/2/layout/IconVerticalSolidList"/>
    <dgm:cxn modelId="{114FF138-F201-4B47-9C1E-97CE4E7C17D3}" type="presParOf" srcId="{3F7F793D-EB2E-4EE3-8C66-DB2F3FC4CCBA}" destId="{C088854F-E571-46D2-BE3B-5128CBB8A825}" srcOrd="4" destOrd="0" presId="urn:microsoft.com/office/officeart/2018/2/layout/IconVerticalSolidList"/>
    <dgm:cxn modelId="{EE1A78DB-89C2-4634-9CE0-0B3379B3BD68}" type="presParOf" srcId="{C088854F-E571-46D2-BE3B-5128CBB8A825}" destId="{B5068121-1232-408D-A35B-D20D20045D22}" srcOrd="0" destOrd="0" presId="urn:microsoft.com/office/officeart/2018/2/layout/IconVerticalSolidList"/>
    <dgm:cxn modelId="{0CDBC93A-294B-45AC-B5C1-93F35800022D}" type="presParOf" srcId="{C088854F-E571-46D2-BE3B-5128CBB8A825}" destId="{D394A176-FB79-4F71-93BE-EB0C8C9EFA02}" srcOrd="1" destOrd="0" presId="urn:microsoft.com/office/officeart/2018/2/layout/IconVerticalSolidList"/>
    <dgm:cxn modelId="{57C1016D-DC6C-459E-88F4-395B0ACCAE2A}" type="presParOf" srcId="{C088854F-E571-46D2-BE3B-5128CBB8A825}" destId="{E75424EF-A3C9-4AD8-BC11-82B72DA4A86D}" srcOrd="2" destOrd="0" presId="urn:microsoft.com/office/officeart/2018/2/layout/IconVerticalSolidList"/>
    <dgm:cxn modelId="{EAE104B3-CEA9-4C39-8347-3A848D24E511}" type="presParOf" srcId="{C088854F-E571-46D2-BE3B-5128CBB8A825}" destId="{071A3C60-9FF0-485B-BA7E-B9DCE1FC323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0638D53-5B84-4AE8-ADE1-80B6625A4774}" type="doc">
      <dgm:prSet loTypeId="urn:microsoft.com/office/officeart/2016/7/layout/VerticalDownArrowProcess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ABFBF47-67FD-48E5-8CCF-767EB96C188B}">
      <dgm:prSet/>
      <dgm:spPr/>
      <dgm:t>
        <a:bodyPr/>
        <a:lstStyle/>
        <a:p>
          <a:r>
            <a:rPr lang="en-ID" b="1"/>
            <a:t>Karakteristik ideal </a:t>
          </a:r>
          <a:r>
            <a:rPr lang="en-ID" b="1" i="1"/>
            <a:t>ocular drug delivery system:</a:t>
          </a:r>
          <a:endParaRPr lang="en-ID" b="1"/>
        </a:p>
      </dgm:t>
    </dgm:pt>
    <dgm:pt modelId="{8583E310-F95B-47BF-813D-19B4EC52E363}" type="parTrans" cxnId="{3FFADFB7-3E26-4EE9-8AFF-48A345FEC211}">
      <dgm:prSet/>
      <dgm:spPr/>
      <dgm:t>
        <a:bodyPr/>
        <a:lstStyle/>
        <a:p>
          <a:endParaRPr lang="en-US"/>
        </a:p>
      </dgm:t>
    </dgm:pt>
    <dgm:pt modelId="{24D9007D-7343-4D53-AAAA-446E587A6A9C}" type="sibTrans" cxnId="{3FFADFB7-3E26-4EE9-8AFF-48A345FEC211}">
      <dgm:prSet/>
      <dgm:spPr/>
      <dgm:t>
        <a:bodyPr/>
        <a:lstStyle/>
        <a:p>
          <a:endParaRPr lang="en-US"/>
        </a:p>
      </dgm:t>
    </dgm:pt>
    <dgm:pt modelId="{43495573-866D-4959-A678-7FFF662B34B5}">
      <dgm:prSet/>
      <dgm:spPr/>
      <dgm:t>
        <a:bodyPr/>
        <a:lstStyle/>
        <a:p>
          <a:r>
            <a:rPr lang="en-ID"/>
            <a:t>Penetrasi korneal yang baik.</a:t>
          </a:r>
          <a:endParaRPr lang="en-US"/>
        </a:p>
      </dgm:t>
    </dgm:pt>
    <dgm:pt modelId="{14E049AA-E60C-432C-92DA-568895662969}" type="parTrans" cxnId="{93586BA1-C455-4A99-9CCF-A2C12C3A57B5}">
      <dgm:prSet/>
      <dgm:spPr/>
      <dgm:t>
        <a:bodyPr/>
        <a:lstStyle/>
        <a:p>
          <a:endParaRPr lang="en-US"/>
        </a:p>
      </dgm:t>
    </dgm:pt>
    <dgm:pt modelId="{CFB22E77-579C-40AF-80E9-29F2929C7C18}" type="sibTrans" cxnId="{93586BA1-C455-4A99-9CCF-A2C12C3A57B5}">
      <dgm:prSet/>
      <dgm:spPr/>
      <dgm:t>
        <a:bodyPr/>
        <a:lstStyle/>
        <a:p>
          <a:endParaRPr lang="en-US"/>
        </a:p>
      </dgm:t>
    </dgm:pt>
    <dgm:pt modelId="{6FA8B312-5247-4595-BE89-C92339BC126C}">
      <dgm:prSet/>
      <dgm:spPr/>
      <dgm:t>
        <a:bodyPr/>
        <a:lstStyle/>
        <a:p>
          <a:r>
            <a:rPr lang="en-ID"/>
            <a:t>Waktu kontak yang cukup dengan jaringan corneal. </a:t>
          </a:r>
          <a:endParaRPr lang="en-US"/>
        </a:p>
      </dgm:t>
    </dgm:pt>
    <dgm:pt modelId="{98FF5C8B-3135-40E0-A218-78486D94267A}" type="parTrans" cxnId="{51859F9F-EC15-465B-904B-E14EB83A4160}">
      <dgm:prSet/>
      <dgm:spPr/>
      <dgm:t>
        <a:bodyPr/>
        <a:lstStyle/>
        <a:p>
          <a:endParaRPr lang="en-US"/>
        </a:p>
      </dgm:t>
    </dgm:pt>
    <dgm:pt modelId="{B3B3EDAB-2598-44C0-AB50-196C719EB2CC}" type="sibTrans" cxnId="{51859F9F-EC15-465B-904B-E14EB83A4160}">
      <dgm:prSet/>
      <dgm:spPr/>
      <dgm:t>
        <a:bodyPr/>
        <a:lstStyle/>
        <a:p>
          <a:endParaRPr lang="en-US"/>
        </a:p>
      </dgm:t>
    </dgm:pt>
    <dgm:pt modelId="{DD02CF6B-E7AA-4D36-90C3-9AAAD4FDF106}">
      <dgm:prSet/>
      <dgm:spPr/>
      <dgm:t>
        <a:bodyPr/>
        <a:lstStyle/>
        <a:p>
          <a:r>
            <a:rPr lang="en-ID"/>
            <a:t>Mudah dan praktis dalam pemakaian bagi pasien.</a:t>
          </a:r>
          <a:endParaRPr lang="en-US"/>
        </a:p>
      </dgm:t>
    </dgm:pt>
    <dgm:pt modelId="{4A83F380-138B-4E08-B430-FD9EFDC4F56E}" type="parTrans" cxnId="{B4EA8D64-BD91-4C9E-A48F-57C760442C88}">
      <dgm:prSet/>
      <dgm:spPr/>
      <dgm:t>
        <a:bodyPr/>
        <a:lstStyle/>
        <a:p>
          <a:endParaRPr lang="en-US"/>
        </a:p>
      </dgm:t>
    </dgm:pt>
    <dgm:pt modelId="{343503AB-D3E1-4A08-A1B5-DA7B4DA5BCFC}" type="sibTrans" cxnId="{B4EA8D64-BD91-4C9E-A48F-57C760442C88}">
      <dgm:prSet/>
      <dgm:spPr/>
      <dgm:t>
        <a:bodyPr/>
        <a:lstStyle/>
        <a:p>
          <a:endParaRPr lang="en-US"/>
        </a:p>
      </dgm:t>
    </dgm:pt>
    <dgm:pt modelId="{96BC2C35-6E7A-43BC-B1F4-4E85FD7702BF}">
      <dgm:prSet/>
      <dgm:spPr/>
      <dgm:t>
        <a:bodyPr/>
        <a:lstStyle/>
        <a:p>
          <a:r>
            <a:rPr lang="en-ID"/>
            <a:t>Non irritative dan nyaman</a:t>
          </a:r>
          <a:endParaRPr lang="en-US"/>
        </a:p>
      </dgm:t>
    </dgm:pt>
    <dgm:pt modelId="{9DE2B22D-B8A9-4274-910A-048F3F2AD10F}" type="parTrans" cxnId="{F9263903-A723-4046-A36D-25EABF9D7A51}">
      <dgm:prSet/>
      <dgm:spPr/>
      <dgm:t>
        <a:bodyPr/>
        <a:lstStyle/>
        <a:p>
          <a:endParaRPr lang="en-US"/>
        </a:p>
      </dgm:t>
    </dgm:pt>
    <dgm:pt modelId="{53655434-BB8F-41CD-AAA9-C1A3EE4D4A0A}" type="sibTrans" cxnId="{F9263903-A723-4046-A36D-25EABF9D7A51}">
      <dgm:prSet/>
      <dgm:spPr/>
      <dgm:t>
        <a:bodyPr/>
        <a:lstStyle/>
        <a:p>
          <a:endParaRPr lang="en-US"/>
        </a:p>
      </dgm:t>
    </dgm:pt>
    <dgm:pt modelId="{3EA1E77F-AFB7-4C14-B7DE-08FEA3872223}">
      <dgm:prSet/>
      <dgm:spPr/>
      <dgm:t>
        <a:bodyPr/>
        <a:lstStyle/>
        <a:p>
          <a:r>
            <a:rPr lang="en-ID"/>
            <a:t>Sifat rheology yang sesuai ➡️ e.g. mudah mengalir </a:t>
          </a:r>
          <a:endParaRPr lang="en-US"/>
        </a:p>
      </dgm:t>
    </dgm:pt>
    <dgm:pt modelId="{F3146AA8-F906-4E65-815E-95878031F41C}" type="parTrans" cxnId="{BD789FF2-7CED-4C59-BF4E-5C3D3D3D3FF4}">
      <dgm:prSet/>
      <dgm:spPr/>
      <dgm:t>
        <a:bodyPr/>
        <a:lstStyle/>
        <a:p>
          <a:endParaRPr lang="en-US"/>
        </a:p>
      </dgm:t>
    </dgm:pt>
    <dgm:pt modelId="{600D399E-8895-4F47-A9CE-0C96D0B8D4DE}" type="sibTrans" cxnId="{BD789FF2-7CED-4C59-BF4E-5C3D3D3D3FF4}">
      <dgm:prSet/>
      <dgm:spPr/>
      <dgm:t>
        <a:bodyPr/>
        <a:lstStyle/>
        <a:p>
          <a:endParaRPr lang="en-US"/>
        </a:p>
      </dgm:t>
    </dgm:pt>
    <dgm:pt modelId="{C035B925-DF42-4644-BC5B-E77E4231F764}" type="pres">
      <dgm:prSet presAssocID="{20638D53-5B84-4AE8-ADE1-80B6625A4774}" presName="Name0" presStyleCnt="0">
        <dgm:presLayoutVars>
          <dgm:dir/>
          <dgm:animLvl val="lvl"/>
          <dgm:resizeHandles val="exact"/>
        </dgm:presLayoutVars>
      </dgm:prSet>
      <dgm:spPr/>
    </dgm:pt>
    <dgm:pt modelId="{A19D21BE-3EAE-49DC-B5AA-9619DF86BCCE}" type="pres">
      <dgm:prSet presAssocID="{DD02CF6B-E7AA-4D36-90C3-9AAAD4FDF106}" presName="boxAndChildren" presStyleCnt="0"/>
      <dgm:spPr/>
    </dgm:pt>
    <dgm:pt modelId="{4ED19AC0-3AE8-4BBC-A62B-D776779C2E63}" type="pres">
      <dgm:prSet presAssocID="{DD02CF6B-E7AA-4D36-90C3-9AAAD4FDF106}" presName="parentTextBox" presStyleLbl="alignNode1" presStyleIdx="0" presStyleCnt="2"/>
      <dgm:spPr/>
    </dgm:pt>
    <dgm:pt modelId="{6A58F7F7-0942-4459-A454-D01AC8828E04}" type="pres">
      <dgm:prSet presAssocID="{DD02CF6B-E7AA-4D36-90C3-9AAAD4FDF106}" presName="descendantBox" presStyleLbl="bgAccFollowNode1" presStyleIdx="0" presStyleCnt="2"/>
      <dgm:spPr/>
    </dgm:pt>
    <dgm:pt modelId="{372DEBCF-7528-46BC-ACB9-9DCDF787830B}" type="pres">
      <dgm:prSet presAssocID="{24D9007D-7343-4D53-AAAA-446E587A6A9C}" presName="sp" presStyleCnt="0"/>
      <dgm:spPr/>
    </dgm:pt>
    <dgm:pt modelId="{DF130F8C-EEB8-46D6-95A5-2CEC47D73EC9}" type="pres">
      <dgm:prSet presAssocID="{CABFBF47-67FD-48E5-8CCF-767EB96C188B}" presName="arrowAndChildren" presStyleCnt="0"/>
      <dgm:spPr/>
    </dgm:pt>
    <dgm:pt modelId="{EDD81202-0B8A-4658-AA74-63436222966F}" type="pres">
      <dgm:prSet presAssocID="{CABFBF47-67FD-48E5-8CCF-767EB96C188B}" presName="parentTextArrow" presStyleLbl="node1" presStyleIdx="0" presStyleCnt="0"/>
      <dgm:spPr/>
    </dgm:pt>
    <dgm:pt modelId="{B1F5722C-4A98-48CF-9B0D-2A7A207F1676}" type="pres">
      <dgm:prSet presAssocID="{CABFBF47-67FD-48E5-8CCF-767EB96C188B}" presName="arrow" presStyleLbl="alignNode1" presStyleIdx="1" presStyleCnt="2"/>
      <dgm:spPr/>
    </dgm:pt>
    <dgm:pt modelId="{A2E87383-F947-40E0-9260-6C0625401633}" type="pres">
      <dgm:prSet presAssocID="{CABFBF47-67FD-48E5-8CCF-767EB96C188B}" presName="descendantArrow" presStyleLbl="bgAccFollowNode1" presStyleIdx="1" presStyleCnt="2"/>
      <dgm:spPr/>
    </dgm:pt>
  </dgm:ptLst>
  <dgm:cxnLst>
    <dgm:cxn modelId="{F9263903-A723-4046-A36D-25EABF9D7A51}" srcId="{DD02CF6B-E7AA-4D36-90C3-9AAAD4FDF106}" destId="{96BC2C35-6E7A-43BC-B1F4-4E85FD7702BF}" srcOrd="0" destOrd="0" parTransId="{9DE2B22D-B8A9-4274-910A-048F3F2AD10F}" sibTransId="{53655434-BB8F-41CD-AAA9-C1A3EE4D4A0A}"/>
    <dgm:cxn modelId="{FE10E903-6550-42AB-8AFE-D3CD0876A4E8}" type="presOf" srcId="{96BC2C35-6E7A-43BC-B1F4-4E85FD7702BF}" destId="{6A58F7F7-0942-4459-A454-D01AC8828E04}" srcOrd="0" destOrd="0" presId="urn:microsoft.com/office/officeart/2016/7/layout/VerticalDownArrowProcess"/>
    <dgm:cxn modelId="{1CFEAC15-7E9A-4892-87A0-F13036980773}" type="presOf" srcId="{CABFBF47-67FD-48E5-8CCF-767EB96C188B}" destId="{B1F5722C-4A98-48CF-9B0D-2A7A207F1676}" srcOrd="1" destOrd="0" presId="urn:microsoft.com/office/officeart/2016/7/layout/VerticalDownArrowProcess"/>
    <dgm:cxn modelId="{EBC3FB1F-F80B-4CD7-82EC-D7E75757B3A0}" type="presOf" srcId="{CABFBF47-67FD-48E5-8CCF-767EB96C188B}" destId="{EDD81202-0B8A-4658-AA74-63436222966F}" srcOrd="0" destOrd="0" presId="urn:microsoft.com/office/officeart/2016/7/layout/VerticalDownArrowProcess"/>
    <dgm:cxn modelId="{6AC25B2F-7036-430F-8BA8-3752A7A7D841}" type="presOf" srcId="{20638D53-5B84-4AE8-ADE1-80B6625A4774}" destId="{C035B925-DF42-4644-BC5B-E77E4231F764}" srcOrd="0" destOrd="0" presId="urn:microsoft.com/office/officeart/2016/7/layout/VerticalDownArrowProcess"/>
    <dgm:cxn modelId="{B4EA8D64-BD91-4C9E-A48F-57C760442C88}" srcId="{20638D53-5B84-4AE8-ADE1-80B6625A4774}" destId="{DD02CF6B-E7AA-4D36-90C3-9AAAD4FDF106}" srcOrd="1" destOrd="0" parTransId="{4A83F380-138B-4E08-B430-FD9EFDC4F56E}" sibTransId="{343503AB-D3E1-4A08-A1B5-DA7B4DA5BCFC}"/>
    <dgm:cxn modelId="{6511FC53-E7A5-4AA5-A7AA-CEC90C558795}" type="presOf" srcId="{43495573-866D-4959-A678-7FFF662B34B5}" destId="{A2E87383-F947-40E0-9260-6C0625401633}" srcOrd="0" destOrd="0" presId="urn:microsoft.com/office/officeart/2016/7/layout/VerticalDownArrowProcess"/>
    <dgm:cxn modelId="{51859F9F-EC15-465B-904B-E14EB83A4160}" srcId="{CABFBF47-67FD-48E5-8CCF-767EB96C188B}" destId="{6FA8B312-5247-4595-BE89-C92339BC126C}" srcOrd="1" destOrd="0" parTransId="{98FF5C8B-3135-40E0-A218-78486D94267A}" sibTransId="{B3B3EDAB-2598-44C0-AB50-196C719EB2CC}"/>
    <dgm:cxn modelId="{93586BA1-C455-4A99-9CCF-A2C12C3A57B5}" srcId="{CABFBF47-67FD-48E5-8CCF-767EB96C188B}" destId="{43495573-866D-4959-A678-7FFF662B34B5}" srcOrd="0" destOrd="0" parTransId="{14E049AA-E60C-432C-92DA-568895662969}" sibTransId="{CFB22E77-579C-40AF-80E9-29F2929C7C18}"/>
    <dgm:cxn modelId="{3FFADFB7-3E26-4EE9-8AFF-48A345FEC211}" srcId="{20638D53-5B84-4AE8-ADE1-80B6625A4774}" destId="{CABFBF47-67FD-48E5-8CCF-767EB96C188B}" srcOrd="0" destOrd="0" parTransId="{8583E310-F95B-47BF-813D-19B4EC52E363}" sibTransId="{24D9007D-7343-4D53-AAAA-446E587A6A9C}"/>
    <dgm:cxn modelId="{E84DDEC9-872A-4A1C-AA72-3436EA5F9A17}" type="presOf" srcId="{3EA1E77F-AFB7-4C14-B7DE-08FEA3872223}" destId="{6A58F7F7-0942-4459-A454-D01AC8828E04}" srcOrd="0" destOrd="1" presId="urn:microsoft.com/office/officeart/2016/7/layout/VerticalDownArrowProcess"/>
    <dgm:cxn modelId="{51ABBBDA-AF89-4D48-8B85-2CC27189FA3A}" type="presOf" srcId="{6FA8B312-5247-4595-BE89-C92339BC126C}" destId="{A2E87383-F947-40E0-9260-6C0625401633}" srcOrd="0" destOrd="1" presId="urn:microsoft.com/office/officeart/2016/7/layout/VerticalDownArrowProcess"/>
    <dgm:cxn modelId="{BD789FF2-7CED-4C59-BF4E-5C3D3D3D3FF4}" srcId="{DD02CF6B-E7AA-4D36-90C3-9AAAD4FDF106}" destId="{3EA1E77F-AFB7-4C14-B7DE-08FEA3872223}" srcOrd="1" destOrd="0" parTransId="{F3146AA8-F906-4E65-815E-95878031F41C}" sibTransId="{600D399E-8895-4F47-A9CE-0C96D0B8D4DE}"/>
    <dgm:cxn modelId="{419DF1F3-F8B6-46B2-A5DE-3A5141C1E711}" type="presOf" srcId="{DD02CF6B-E7AA-4D36-90C3-9AAAD4FDF106}" destId="{4ED19AC0-3AE8-4BBC-A62B-D776779C2E63}" srcOrd="0" destOrd="0" presId="urn:microsoft.com/office/officeart/2016/7/layout/VerticalDownArrowProcess"/>
    <dgm:cxn modelId="{ABED3F23-ECFD-4EFB-8ACD-8A22EBC16929}" type="presParOf" srcId="{C035B925-DF42-4644-BC5B-E77E4231F764}" destId="{A19D21BE-3EAE-49DC-B5AA-9619DF86BCCE}" srcOrd="0" destOrd="0" presId="urn:microsoft.com/office/officeart/2016/7/layout/VerticalDownArrowProcess"/>
    <dgm:cxn modelId="{BFE08986-9F67-4BF5-B8D5-FAC5434E95E8}" type="presParOf" srcId="{A19D21BE-3EAE-49DC-B5AA-9619DF86BCCE}" destId="{4ED19AC0-3AE8-4BBC-A62B-D776779C2E63}" srcOrd="0" destOrd="0" presId="urn:microsoft.com/office/officeart/2016/7/layout/VerticalDownArrowProcess"/>
    <dgm:cxn modelId="{DF9BD8C2-0C5C-4A90-A837-E05230FDB548}" type="presParOf" srcId="{A19D21BE-3EAE-49DC-B5AA-9619DF86BCCE}" destId="{6A58F7F7-0942-4459-A454-D01AC8828E04}" srcOrd="1" destOrd="0" presId="urn:microsoft.com/office/officeart/2016/7/layout/VerticalDownArrowProcess"/>
    <dgm:cxn modelId="{8CF6C93D-F315-48FA-825D-CFD310B143E6}" type="presParOf" srcId="{C035B925-DF42-4644-BC5B-E77E4231F764}" destId="{372DEBCF-7528-46BC-ACB9-9DCDF787830B}" srcOrd="1" destOrd="0" presId="urn:microsoft.com/office/officeart/2016/7/layout/VerticalDownArrowProcess"/>
    <dgm:cxn modelId="{4E613A85-D105-4A53-A373-A9CF719A9F0F}" type="presParOf" srcId="{C035B925-DF42-4644-BC5B-E77E4231F764}" destId="{DF130F8C-EEB8-46D6-95A5-2CEC47D73EC9}" srcOrd="2" destOrd="0" presId="urn:microsoft.com/office/officeart/2016/7/layout/VerticalDownArrowProcess"/>
    <dgm:cxn modelId="{513271EA-A17F-4471-A735-C92CCF7F1045}" type="presParOf" srcId="{DF130F8C-EEB8-46D6-95A5-2CEC47D73EC9}" destId="{EDD81202-0B8A-4658-AA74-63436222966F}" srcOrd="0" destOrd="0" presId="urn:microsoft.com/office/officeart/2016/7/layout/VerticalDownArrowProcess"/>
    <dgm:cxn modelId="{8B57428A-EFF8-4395-84DE-488C9D1DEE79}" type="presParOf" srcId="{DF130F8C-EEB8-46D6-95A5-2CEC47D73EC9}" destId="{B1F5722C-4A98-48CF-9B0D-2A7A207F1676}" srcOrd="1" destOrd="0" presId="urn:microsoft.com/office/officeart/2016/7/layout/VerticalDownArrowProcess"/>
    <dgm:cxn modelId="{2A2436F2-70B5-4D2E-AE06-8041BCA76079}" type="presParOf" srcId="{DF130F8C-EEB8-46D6-95A5-2CEC47D73EC9}" destId="{A2E87383-F947-40E0-9260-6C0625401633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760078-B54B-4F06-83E7-019816E9DDBB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2B1AE95-4413-4279-B712-29AB767657F4}">
      <dgm:prSet custT="1"/>
      <dgm:spPr/>
      <dgm:t>
        <a:bodyPr/>
        <a:lstStyle/>
        <a:p>
          <a:r>
            <a:rPr lang="en-US" sz="2400"/>
            <a:t>Mucoadhesive dosage forms</a:t>
          </a:r>
        </a:p>
      </dgm:t>
    </dgm:pt>
    <dgm:pt modelId="{87ACEF88-F1DE-4E44-A1F9-C557F17C3DC0}" type="parTrans" cxnId="{0027E967-4712-461A-9054-6333BE96344D}">
      <dgm:prSet/>
      <dgm:spPr/>
      <dgm:t>
        <a:bodyPr/>
        <a:lstStyle/>
        <a:p>
          <a:endParaRPr lang="en-US" sz="2400"/>
        </a:p>
      </dgm:t>
    </dgm:pt>
    <dgm:pt modelId="{359890AB-D35F-4357-B317-B9D7C84E509E}" type="sibTrans" cxnId="{0027E967-4712-461A-9054-6333BE96344D}">
      <dgm:prSet/>
      <dgm:spPr/>
      <dgm:t>
        <a:bodyPr/>
        <a:lstStyle/>
        <a:p>
          <a:endParaRPr lang="en-US" sz="2400"/>
        </a:p>
      </dgm:t>
    </dgm:pt>
    <dgm:pt modelId="{5A497852-F6F4-4A2A-9B7C-9DD0EB89F21D}">
      <dgm:prSet custT="1"/>
      <dgm:spPr/>
      <dgm:t>
        <a:bodyPr/>
        <a:lstStyle/>
        <a:p>
          <a:r>
            <a:rPr lang="en-US" sz="2400"/>
            <a:t>Ocular inserts</a:t>
          </a:r>
        </a:p>
      </dgm:t>
    </dgm:pt>
    <dgm:pt modelId="{FFF13640-70D8-41C0-B816-4FE8C2EC3199}" type="parTrans" cxnId="{C56AF1C0-A3E7-4472-801B-BB5D01C15765}">
      <dgm:prSet/>
      <dgm:spPr/>
      <dgm:t>
        <a:bodyPr/>
        <a:lstStyle/>
        <a:p>
          <a:endParaRPr lang="en-US" sz="2400"/>
        </a:p>
      </dgm:t>
    </dgm:pt>
    <dgm:pt modelId="{657CEA81-43DA-48B6-8278-7DF56CCD6127}" type="sibTrans" cxnId="{C56AF1C0-A3E7-4472-801B-BB5D01C15765}">
      <dgm:prSet/>
      <dgm:spPr/>
      <dgm:t>
        <a:bodyPr/>
        <a:lstStyle/>
        <a:p>
          <a:endParaRPr lang="en-US" sz="2400"/>
        </a:p>
      </dgm:t>
    </dgm:pt>
    <dgm:pt modelId="{338CC642-198F-4D81-816F-39ADDA1D4057}">
      <dgm:prSet custT="1"/>
      <dgm:spPr/>
      <dgm:t>
        <a:bodyPr/>
        <a:lstStyle/>
        <a:p>
          <a:r>
            <a:rPr lang="en-US" sz="2400"/>
            <a:t>Collagen shield</a:t>
          </a:r>
        </a:p>
      </dgm:t>
    </dgm:pt>
    <dgm:pt modelId="{AEEBF139-6A87-41C7-A05A-382049395D7D}" type="parTrans" cxnId="{32326006-0F85-4519-AEE9-A7AF118C2712}">
      <dgm:prSet/>
      <dgm:spPr/>
      <dgm:t>
        <a:bodyPr/>
        <a:lstStyle/>
        <a:p>
          <a:endParaRPr lang="en-US" sz="2400"/>
        </a:p>
      </dgm:t>
    </dgm:pt>
    <dgm:pt modelId="{BE4FCEF3-B2BF-4AB6-878A-9886C2B62E35}" type="sibTrans" cxnId="{32326006-0F85-4519-AEE9-A7AF118C2712}">
      <dgm:prSet/>
      <dgm:spPr/>
      <dgm:t>
        <a:bodyPr/>
        <a:lstStyle/>
        <a:p>
          <a:endParaRPr lang="en-US" sz="2400"/>
        </a:p>
      </dgm:t>
    </dgm:pt>
    <dgm:pt modelId="{98AD1B91-B0A7-4D56-A9FF-4D3AF605B7DB}">
      <dgm:prSet custT="1"/>
      <dgm:spPr/>
      <dgm:t>
        <a:bodyPr/>
        <a:lstStyle/>
        <a:p>
          <a:r>
            <a:rPr lang="en-US" sz="2400"/>
            <a:t>Drug Presoaked hydrogel type contact lens</a:t>
          </a:r>
        </a:p>
      </dgm:t>
    </dgm:pt>
    <dgm:pt modelId="{4840C19F-986B-443B-90FD-3E863AD38FA3}" type="parTrans" cxnId="{A87E59CA-158D-4940-A18E-984AB8D8FACB}">
      <dgm:prSet/>
      <dgm:spPr/>
      <dgm:t>
        <a:bodyPr/>
        <a:lstStyle/>
        <a:p>
          <a:endParaRPr lang="en-US" sz="2400"/>
        </a:p>
      </dgm:t>
    </dgm:pt>
    <dgm:pt modelId="{79425F7E-1408-43D2-BCFB-AE21916427DB}" type="sibTrans" cxnId="{A87E59CA-158D-4940-A18E-984AB8D8FACB}">
      <dgm:prSet/>
      <dgm:spPr/>
      <dgm:t>
        <a:bodyPr/>
        <a:lstStyle/>
        <a:p>
          <a:endParaRPr lang="en-US" sz="2400"/>
        </a:p>
      </dgm:t>
    </dgm:pt>
    <dgm:pt modelId="{710FB817-E442-45C0-A722-8B2D437D434E}">
      <dgm:prSet custT="1"/>
      <dgm:spPr/>
      <dgm:t>
        <a:bodyPr/>
        <a:lstStyle/>
        <a:p>
          <a:r>
            <a:rPr lang="en-US" sz="2400"/>
            <a:t>Ocular solutions</a:t>
          </a:r>
        </a:p>
      </dgm:t>
    </dgm:pt>
    <dgm:pt modelId="{FC90538E-37E5-4BDD-B49C-88B70874FD66}" type="parTrans" cxnId="{53FFC9F8-A50E-4388-9BCD-75D24D01DD98}">
      <dgm:prSet/>
      <dgm:spPr/>
      <dgm:t>
        <a:bodyPr/>
        <a:lstStyle/>
        <a:p>
          <a:endParaRPr lang="en-US" sz="2400"/>
        </a:p>
      </dgm:t>
    </dgm:pt>
    <dgm:pt modelId="{16ECB008-C967-48D2-88A1-EB3000629537}" type="sibTrans" cxnId="{53FFC9F8-A50E-4388-9BCD-75D24D01DD98}">
      <dgm:prSet/>
      <dgm:spPr/>
      <dgm:t>
        <a:bodyPr/>
        <a:lstStyle/>
        <a:p>
          <a:endParaRPr lang="en-US" sz="2400"/>
        </a:p>
      </dgm:t>
    </dgm:pt>
    <dgm:pt modelId="{18033113-DEAE-41F9-A565-FB751032779E}" type="pres">
      <dgm:prSet presAssocID="{AE760078-B54B-4F06-83E7-019816E9DDBB}" presName="root" presStyleCnt="0">
        <dgm:presLayoutVars>
          <dgm:dir/>
          <dgm:resizeHandles val="exact"/>
        </dgm:presLayoutVars>
      </dgm:prSet>
      <dgm:spPr/>
    </dgm:pt>
    <dgm:pt modelId="{882AEA70-2FF2-45E7-ADF7-8BCEE74FE96E}" type="pres">
      <dgm:prSet presAssocID="{AE760078-B54B-4F06-83E7-019816E9DDBB}" presName="container" presStyleCnt="0">
        <dgm:presLayoutVars>
          <dgm:dir/>
          <dgm:resizeHandles val="exact"/>
        </dgm:presLayoutVars>
      </dgm:prSet>
      <dgm:spPr/>
    </dgm:pt>
    <dgm:pt modelId="{03A8E585-00E9-4D34-AD0E-EB60668DE91C}" type="pres">
      <dgm:prSet presAssocID="{72B1AE95-4413-4279-B712-29AB767657F4}" presName="compNode" presStyleCnt="0"/>
      <dgm:spPr/>
    </dgm:pt>
    <dgm:pt modelId="{E542EC9B-F970-482B-924E-49AB93A2F592}" type="pres">
      <dgm:prSet presAssocID="{72B1AE95-4413-4279-B712-29AB767657F4}" presName="iconBgRect" presStyleLbl="bgShp" presStyleIdx="0" presStyleCnt="5"/>
      <dgm:spPr/>
    </dgm:pt>
    <dgm:pt modelId="{B32CE530-D24A-42A9-AFD2-C3BEA723878A}" type="pres">
      <dgm:prSet presAssocID="{72B1AE95-4413-4279-B712-29AB767657F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A9415D5C-9048-4205-AE73-FB0BAFD1C460}" type="pres">
      <dgm:prSet presAssocID="{72B1AE95-4413-4279-B712-29AB767657F4}" presName="spaceRect" presStyleCnt="0"/>
      <dgm:spPr/>
    </dgm:pt>
    <dgm:pt modelId="{C7BC6C42-3FD7-4B93-89A9-AC398B3A4320}" type="pres">
      <dgm:prSet presAssocID="{72B1AE95-4413-4279-B712-29AB767657F4}" presName="textRect" presStyleLbl="revTx" presStyleIdx="0" presStyleCnt="5">
        <dgm:presLayoutVars>
          <dgm:chMax val="1"/>
          <dgm:chPref val="1"/>
        </dgm:presLayoutVars>
      </dgm:prSet>
      <dgm:spPr/>
    </dgm:pt>
    <dgm:pt modelId="{A615D380-70BB-4451-82A9-6D3D815239E7}" type="pres">
      <dgm:prSet presAssocID="{359890AB-D35F-4357-B317-B9D7C84E509E}" presName="sibTrans" presStyleLbl="sibTrans2D1" presStyleIdx="0" presStyleCnt="0"/>
      <dgm:spPr/>
    </dgm:pt>
    <dgm:pt modelId="{52A092D4-7790-4606-9A15-23A6F36FF1AE}" type="pres">
      <dgm:prSet presAssocID="{5A497852-F6F4-4A2A-9B7C-9DD0EB89F21D}" presName="compNode" presStyleCnt="0"/>
      <dgm:spPr/>
    </dgm:pt>
    <dgm:pt modelId="{DED21F48-B9DB-4D26-A702-AA4E42C263BF}" type="pres">
      <dgm:prSet presAssocID="{5A497852-F6F4-4A2A-9B7C-9DD0EB89F21D}" presName="iconBgRect" presStyleLbl="bgShp" presStyleIdx="1" presStyleCnt="5"/>
      <dgm:spPr/>
    </dgm:pt>
    <dgm:pt modelId="{052076F1-ED09-4559-870B-E7C997143A16}" type="pres">
      <dgm:prSet presAssocID="{5A497852-F6F4-4A2A-9B7C-9DD0EB89F21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2DE2232F-FA08-4D44-99E5-6B6AA0306CBB}" type="pres">
      <dgm:prSet presAssocID="{5A497852-F6F4-4A2A-9B7C-9DD0EB89F21D}" presName="spaceRect" presStyleCnt="0"/>
      <dgm:spPr/>
    </dgm:pt>
    <dgm:pt modelId="{B2F2192E-3C07-4D84-823D-D28438648C1F}" type="pres">
      <dgm:prSet presAssocID="{5A497852-F6F4-4A2A-9B7C-9DD0EB89F21D}" presName="textRect" presStyleLbl="revTx" presStyleIdx="1" presStyleCnt="5">
        <dgm:presLayoutVars>
          <dgm:chMax val="1"/>
          <dgm:chPref val="1"/>
        </dgm:presLayoutVars>
      </dgm:prSet>
      <dgm:spPr/>
    </dgm:pt>
    <dgm:pt modelId="{27D31608-D308-4AB7-8792-F119D8D88B7F}" type="pres">
      <dgm:prSet presAssocID="{657CEA81-43DA-48B6-8278-7DF56CCD6127}" presName="sibTrans" presStyleLbl="sibTrans2D1" presStyleIdx="0" presStyleCnt="0"/>
      <dgm:spPr/>
    </dgm:pt>
    <dgm:pt modelId="{2D673D3A-C55B-4271-A589-6BF510586029}" type="pres">
      <dgm:prSet presAssocID="{338CC642-198F-4D81-816F-39ADDA1D4057}" presName="compNode" presStyleCnt="0"/>
      <dgm:spPr/>
    </dgm:pt>
    <dgm:pt modelId="{B5AB51AF-8369-434D-A761-32C4DB07AFA6}" type="pres">
      <dgm:prSet presAssocID="{338CC642-198F-4D81-816F-39ADDA1D4057}" presName="iconBgRect" presStyleLbl="bgShp" presStyleIdx="2" presStyleCnt="5"/>
      <dgm:spPr/>
    </dgm:pt>
    <dgm:pt modelId="{7AA687A5-2863-4580-94FD-154068780DC7}" type="pres">
      <dgm:prSet presAssocID="{338CC642-198F-4D81-816F-39ADDA1D405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 Arrow: Straight"/>
        </a:ext>
      </dgm:extLst>
    </dgm:pt>
    <dgm:pt modelId="{28D64703-680E-4151-9999-23D08226C5DF}" type="pres">
      <dgm:prSet presAssocID="{338CC642-198F-4D81-816F-39ADDA1D4057}" presName="spaceRect" presStyleCnt="0"/>
      <dgm:spPr/>
    </dgm:pt>
    <dgm:pt modelId="{B43EB70E-F5D8-4053-9C64-77A7D1B4B9C6}" type="pres">
      <dgm:prSet presAssocID="{338CC642-198F-4D81-816F-39ADDA1D4057}" presName="textRect" presStyleLbl="revTx" presStyleIdx="2" presStyleCnt="5">
        <dgm:presLayoutVars>
          <dgm:chMax val="1"/>
          <dgm:chPref val="1"/>
        </dgm:presLayoutVars>
      </dgm:prSet>
      <dgm:spPr/>
    </dgm:pt>
    <dgm:pt modelId="{854B9254-6E96-4527-BFE1-7F9B008BBA11}" type="pres">
      <dgm:prSet presAssocID="{BE4FCEF3-B2BF-4AB6-878A-9886C2B62E35}" presName="sibTrans" presStyleLbl="sibTrans2D1" presStyleIdx="0" presStyleCnt="0"/>
      <dgm:spPr/>
    </dgm:pt>
    <dgm:pt modelId="{B44C20D1-4BE7-46F5-BE4D-68862C3B64A7}" type="pres">
      <dgm:prSet presAssocID="{98AD1B91-B0A7-4D56-A9FF-4D3AF605B7DB}" presName="compNode" presStyleCnt="0"/>
      <dgm:spPr/>
    </dgm:pt>
    <dgm:pt modelId="{C6D7F85E-E159-4A58-BE9F-5E8DFF9682FA}" type="pres">
      <dgm:prSet presAssocID="{98AD1B91-B0A7-4D56-A9FF-4D3AF605B7DB}" presName="iconBgRect" presStyleLbl="bgShp" presStyleIdx="3" presStyleCnt="5"/>
      <dgm:spPr/>
    </dgm:pt>
    <dgm:pt modelId="{ABB52E8D-8146-4E73-83A8-B21F90A608D5}" type="pres">
      <dgm:prSet presAssocID="{98AD1B91-B0A7-4D56-A9FF-4D3AF605B7D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F335E1D-31E0-4E30-AB03-0B72B63D1C3E}" type="pres">
      <dgm:prSet presAssocID="{98AD1B91-B0A7-4D56-A9FF-4D3AF605B7DB}" presName="spaceRect" presStyleCnt="0"/>
      <dgm:spPr/>
    </dgm:pt>
    <dgm:pt modelId="{E9283F66-F169-4E1C-AD91-3CBDC5610D2C}" type="pres">
      <dgm:prSet presAssocID="{98AD1B91-B0A7-4D56-A9FF-4D3AF605B7DB}" presName="textRect" presStyleLbl="revTx" presStyleIdx="3" presStyleCnt="5">
        <dgm:presLayoutVars>
          <dgm:chMax val="1"/>
          <dgm:chPref val="1"/>
        </dgm:presLayoutVars>
      </dgm:prSet>
      <dgm:spPr/>
    </dgm:pt>
    <dgm:pt modelId="{F15AB692-EC77-421F-943B-A36D58B62A8E}" type="pres">
      <dgm:prSet presAssocID="{79425F7E-1408-43D2-BCFB-AE21916427DB}" presName="sibTrans" presStyleLbl="sibTrans2D1" presStyleIdx="0" presStyleCnt="0"/>
      <dgm:spPr/>
    </dgm:pt>
    <dgm:pt modelId="{D1C36625-50A2-41FB-9F77-3DA0576778C9}" type="pres">
      <dgm:prSet presAssocID="{710FB817-E442-45C0-A722-8B2D437D434E}" presName="compNode" presStyleCnt="0"/>
      <dgm:spPr/>
    </dgm:pt>
    <dgm:pt modelId="{ED218D95-0CF0-4A8F-80BF-4EF3A791BE1A}" type="pres">
      <dgm:prSet presAssocID="{710FB817-E442-45C0-A722-8B2D437D434E}" presName="iconBgRect" presStyleLbl="bgShp" presStyleIdx="4" presStyleCnt="5"/>
      <dgm:spPr/>
    </dgm:pt>
    <dgm:pt modelId="{874D069D-E981-4E53-B0DB-AE127B134A11}" type="pres">
      <dgm:prSet presAssocID="{710FB817-E442-45C0-A722-8B2D437D434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asses"/>
        </a:ext>
      </dgm:extLst>
    </dgm:pt>
    <dgm:pt modelId="{76149404-6634-47A1-89C8-AE3C41854145}" type="pres">
      <dgm:prSet presAssocID="{710FB817-E442-45C0-A722-8B2D437D434E}" presName="spaceRect" presStyleCnt="0"/>
      <dgm:spPr/>
    </dgm:pt>
    <dgm:pt modelId="{D2ECD85C-4339-4442-9C0B-B80A3ED5D83B}" type="pres">
      <dgm:prSet presAssocID="{710FB817-E442-45C0-A722-8B2D437D434E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25BD5802-B64F-49DB-9C7C-CF24B4069CC7}" type="presOf" srcId="{5A497852-F6F4-4A2A-9B7C-9DD0EB89F21D}" destId="{B2F2192E-3C07-4D84-823D-D28438648C1F}" srcOrd="0" destOrd="0" presId="urn:microsoft.com/office/officeart/2018/2/layout/IconCircleList"/>
    <dgm:cxn modelId="{32326006-0F85-4519-AEE9-A7AF118C2712}" srcId="{AE760078-B54B-4F06-83E7-019816E9DDBB}" destId="{338CC642-198F-4D81-816F-39ADDA1D4057}" srcOrd="2" destOrd="0" parTransId="{AEEBF139-6A87-41C7-A05A-382049395D7D}" sibTransId="{BE4FCEF3-B2BF-4AB6-878A-9886C2B62E35}"/>
    <dgm:cxn modelId="{48972217-0952-4284-979D-8B3B98BCED06}" type="presOf" srcId="{98AD1B91-B0A7-4D56-A9FF-4D3AF605B7DB}" destId="{E9283F66-F169-4E1C-AD91-3CBDC5610D2C}" srcOrd="0" destOrd="0" presId="urn:microsoft.com/office/officeart/2018/2/layout/IconCircleList"/>
    <dgm:cxn modelId="{BAE59020-FE79-47A7-978B-E0A05B41900D}" type="presOf" srcId="{359890AB-D35F-4357-B317-B9D7C84E509E}" destId="{A615D380-70BB-4451-82A9-6D3D815239E7}" srcOrd="0" destOrd="0" presId="urn:microsoft.com/office/officeart/2018/2/layout/IconCircleList"/>
    <dgm:cxn modelId="{90456338-D86D-4ECD-B0F3-6F2DDAC9C522}" type="presOf" srcId="{657CEA81-43DA-48B6-8278-7DF56CCD6127}" destId="{27D31608-D308-4AB7-8792-F119D8D88B7F}" srcOrd="0" destOrd="0" presId="urn:microsoft.com/office/officeart/2018/2/layout/IconCircleList"/>
    <dgm:cxn modelId="{59A45561-740C-4D29-9D4F-A9810928057A}" type="presOf" srcId="{79425F7E-1408-43D2-BCFB-AE21916427DB}" destId="{F15AB692-EC77-421F-943B-A36D58B62A8E}" srcOrd="0" destOrd="0" presId="urn:microsoft.com/office/officeart/2018/2/layout/IconCircleList"/>
    <dgm:cxn modelId="{0027E967-4712-461A-9054-6333BE96344D}" srcId="{AE760078-B54B-4F06-83E7-019816E9DDBB}" destId="{72B1AE95-4413-4279-B712-29AB767657F4}" srcOrd="0" destOrd="0" parTransId="{87ACEF88-F1DE-4E44-A1F9-C557F17C3DC0}" sibTransId="{359890AB-D35F-4357-B317-B9D7C84E509E}"/>
    <dgm:cxn modelId="{6855A66D-B4CC-4CDC-B714-6DB5F761568A}" type="presOf" srcId="{72B1AE95-4413-4279-B712-29AB767657F4}" destId="{C7BC6C42-3FD7-4B93-89A9-AC398B3A4320}" srcOrd="0" destOrd="0" presId="urn:microsoft.com/office/officeart/2018/2/layout/IconCircleList"/>
    <dgm:cxn modelId="{4AC4904E-943E-47E6-BD15-74C2B57F5000}" type="presOf" srcId="{338CC642-198F-4D81-816F-39ADDA1D4057}" destId="{B43EB70E-F5D8-4053-9C64-77A7D1B4B9C6}" srcOrd="0" destOrd="0" presId="urn:microsoft.com/office/officeart/2018/2/layout/IconCircleList"/>
    <dgm:cxn modelId="{C56AF1C0-A3E7-4472-801B-BB5D01C15765}" srcId="{AE760078-B54B-4F06-83E7-019816E9DDBB}" destId="{5A497852-F6F4-4A2A-9B7C-9DD0EB89F21D}" srcOrd="1" destOrd="0" parTransId="{FFF13640-70D8-41C0-B816-4FE8C2EC3199}" sibTransId="{657CEA81-43DA-48B6-8278-7DF56CCD6127}"/>
    <dgm:cxn modelId="{898C59C6-97C1-4182-A236-C2DAE8CD3ABD}" type="presOf" srcId="{710FB817-E442-45C0-A722-8B2D437D434E}" destId="{D2ECD85C-4339-4442-9C0B-B80A3ED5D83B}" srcOrd="0" destOrd="0" presId="urn:microsoft.com/office/officeart/2018/2/layout/IconCircleList"/>
    <dgm:cxn modelId="{A87E59CA-158D-4940-A18E-984AB8D8FACB}" srcId="{AE760078-B54B-4F06-83E7-019816E9DDBB}" destId="{98AD1B91-B0A7-4D56-A9FF-4D3AF605B7DB}" srcOrd="3" destOrd="0" parTransId="{4840C19F-986B-443B-90FD-3E863AD38FA3}" sibTransId="{79425F7E-1408-43D2-BCFB-AE21916427DB}"/>
    <dgm:cxn modelId="{04F1EFD9-5A8D-4C72-9DA2-582CF1139EC2}" type="presOf" srcId="{AE760078-B54B-4F06-83E7-019816E9DDBB}" destId="{18033113-DEAE-41F9-A565-FB751032779E}" srcOrd="0" destOrd="0" presId="urn:microsoft.com/office/officeart/2018/2/layout/IconCircleList"/>
    <dgm:cxn modelId="{18BC11E0-5E53-447B-9A2A-5EAB22489171}" type="presOf" srcId="{BE4FCEF3-B2BF-4AB6-878A-9886C2B62E35}" destId="{854B9254-6E96-4527-BFE1-7F9B008BBA11}" srcOrd="0" destOrd="0" presId="urn:microsoft.com/office/officeart/2018/2/layout/IconCircleList"/>
    <dgm:cxn modelId="{53FFC9F8-A50E-4388-9BCD-75D24D01DD98}" srcId="{AE760078-B54B-4F06-83E7-019816E9DDBB}" destId="{710FB817-E442-45C0-A722-8B2D437D434E}" srcOrd="4" destOrd="0" parTransId="{FC90538E-37E5-4BDD-B49C-88B70874FD66}" sibTransId="{16ECB008-C967-48D2-88A1-EB3000629537}"/>
    <dgm:cxn modelId="{16D7D0ED-4F2A-459B-804E-8D44664FB844}" type="presParOf" srcId="{18033113-DEAE-41F9-A565-FB751032779E}" destId="{882AEA70-2FF2-45E7-ADF7-8BCEE74FE96E}" srcOrd="0" destOrd="0" presId="urn:microsoft.com/office/officeart/2018/2/layout/IconCircleList"/>
    <dgm:cxn modelId="{558BB02B-614C-4D39-8550-9815AC19513C}" type="presParOf" srcId="{882AEA70-2FF2-45E7-ADF7-8BCEE74FE96E}" destId="{03A8E585-00E9-4D34-AD0E-EB60668DE91C}" srcOrd="0" destOrd="0" presId="urn:microsoft.com/office/officeart/2018/2/layout/IconCircleList"/>
    <dgm:cxn modelId="{94EA73EA-12D4-46D0-B2B4-68A017F77736}" type="presParOf" srcId="{03A8E585-00E9-4D34-AD0E-EB60668DE91C}" destId="{E542EC9B-F970-482B-924E-49AB93A2F592}" srcOrd="0" destOrd="0" presId="urn:microsoft.com/office/officeart/2018/2/layout/IconCircleList"/>
    <dgm:cxn modelId="{755A778A-D9A8-4707-A3A2-5610A345048B}" type="presParOf" srcId="{03A8E585-00E9-4D34-AD0E-EB60668DE91C}" destId="{B32CE530-D24A-42A9-AFD2-C3BEA723878A}" srcOrd="1" destOrd="0" presId="urn:microsoft.com/office/officeart/2018/2/layout/IconCircleList"/>
    <dgm:cxn modelId="{EFE4D1F4-6BF4-4EE1-8FE9-A858C7EDF5CB}" type="presParOf" srcId="{03A8E585-00E9-4D34-AD0E-EB60668DE91C}" destId="{A9415D5C-9048-4205-AE73-FB0BAFD1C460}" srcOrd="2" destOrd="0" presId="urn:microsoft.com/office/officeart/2018/2/layout/IconCircleList"/>
    <dgm:cxn modelId="{8F2E63A3-17D7-4656-BBBF-30E9EEF22961}" type="presParOf" srcId="{03A8E585-00E9-4D34-AD0E-EB60668DE91C}" destId="{C7BC6C42-3FD7-4B93-89A9-AC398B3A4320}" srcOrd="3" destOrd="0" presId="urn:microsoft.com/office/officeart/2018/2/layout/IconCircleList"/>
    <dgm:cxn modelId="{97508C42-06E7-4314-981C-A20C68589673}" type="presParOf" srcId="{882AEA70-2FF2-45E7-ADF7-8BCEE74FE96E}" destId="{A615D380-70BB-4451-82A9-6D3D815239E7}" srcOrd="1" destOrd="0" presId="urn:microsoft.com/office/officeart/2018/2/layout/IconCircleList"/>
    <dgm:cxn modelId="{B812BD79-896C-4721-8BC2-F4F32A73DB7A}" type="presParOf" srcId="{882AEA70-2FF2-45E7-ADF7-8BCEE74FE96E}" destId="{52A092D4-7790-4606-9A15-23A6F36FF1AE}" srcOrd="2" destOrd="0" presId="urn:microsoft.com/office/officeart/2018/2/layout/IconCircleList"/>
    <dgm:cxn modelId="{7CC529F3-8B57-4101-9596-ED9743621560}" type="presParOf" srcId="{52A092D4-7790-4606-9A15-23A6F36FF1AE}" destId="{DED21F48-B9DB-4D26-A702-AA4E42C263BF}" srcOrd="0" destOrd="0" presId="urn:microsoft.com/office/officeart/2018/2/layout/IconCircleList"/>
    <dgm:cxn modelId="{197DA51E-0205-48DC-B35E-C045B3368C1E}" type="presParOf" srcId="{52A092D4-7790-4606-9A15-23A6F36FF1AE}" destId="{052076F1-ED09-4559-870B-E7C997143A16}" srcOrd="1" destOrd="0" presId="urn:microsoft.com/office/officeart/2018/2/layout/IconCircleList"/>
    <dgm:cxn modelId="{B593627C-8B52-4E83-9580-574824909CB1}" type="presParOf" srcId="{52A092D4-7790-4606-9A15-23A6F36FF1AE}" destId="{2DE2232F-FA08-4D44-99E5-6B6AA0306CBB}" srcOrd="2" destOrd="0" presId="urn:microsoft.com/office/officeart/2018/2/layout/IconCircleList"/>
    <dgm:cxn modelId="{B0B16BF5-8737-4A46-89E5-327960C823FF}" type="presParOf" srcId="{52A092D4-7790-4606-9A15-23A6F36FF1AE}" destId="{B2F2192E-3C07-4D84-823D-D28438648C1F}" srcOrd="3" destOrd="0" presId="urn:microsoft.com/office/officeart/2018/2/layout/IconCircleList"/>
    <dgm:cxn modelId="{5CF57BB7-7D8A-4C82-B87E-21EEBB476213}" type="presParOf" srcId="{882AEA70-2FF2-45E7-ADF7-8BCEE74FE96E}" destId="{27D31608-D308-4AB7-8792-F119D8D88B7F}" srcOrd="3" destOrd="0" presId="urn:microsoft.com/office/officeart/2018/2/layout/IconCircleList"/>
    <dgm:cxn modelId="{7F5696E3-6A39-491B-BDB8-1C0829ABA569}" type="presParOf" srcId="{882AEA70-2FF2-45E7-ADF7-8BCEE74FE96E}" destId="{2D673D3A-C55B-4271-A589-6BF510586029}" srcOrd="4" destOrd="0" presId="urn:microsoft.com/office/officeart/2018/2/layout/IconCircleList"/>
    <dgm:cxn modelId="{1139D9FE-C58B-40E1-95A4-F494BF0C1E0E}" type="presParOf" srcId="{2D673D3A-C55B-4271-A589-6BF510586029}" destId="{B5AB51AF-8369-434D-A761-32C4DB07AFA6}" srcOrd="0" destOrd="0" presId="urn:microsoft.com/office/officeart/2018/2/layout/IconCircleList"/>
    <dgm:cxn modelId="{6F7975DC-849C-4C9D-88EE-0FA7DBDB6EEB}" type="presParOf" srcId="{2D673D3A-C55B-4271-A589-6BF510586029}" destId="{7AA687A5-2863-4580-94FD-154068780DC7}" srcOrd="1" destOrd="0" presId="urn:microsoft.com/office/officeart/2018/2/layout/IconCircleList"/>
    <dgm:cxn modelId="{BB77A3AC-A9D9-4F31-A75E-B76CBC51375F}" type="presParOf" srcId="{2D673D3A-C55B-4271-A589-6BF510586029}" destId="{28D64703-680E-4151-9999-23D08226C5DF}" srcOrd="2" destOrd="0" presId="urn:microsoft.com/office/officeart/2018/2/layout/IconCircleList"/>
    <dgm:cxn modelId="{2C0C7A28-42BC-4CF6-A1FC-083CC3E4BCA5}" type="presParOf" srcId="{2D673D3A-C55B-4271-A589-6BF510586029}" destId="{B43EB70E-F5D8-4053-9C64-77A7D1B4B9C6}" srcOrd="3" destOrd="0" presId="urn:microsoft.com/office/officeart/2018/2/layout/IconCircleList"/>
    <dgm:cxn modelId="{54C084BB-7122-4A8B-9ACB-3138E789AD8D}" type="presParOf" srcId="{882AEA70-2FF2-45E7-ADF7-8BCEE74FE96E}" destId="{854B9254-6E96-4527-BFE1-7F9B008BBA11}" srcOrd="5" destOrd="0" presId="urn:microsoft.com/office/officeart/2018/2/layout/IconCircleList"/>
    <dgm:cxn modelId="{9CA1E1D8-3D53-44F9-9539-43DF31E55A6F}" type="presParOf" srcId="{882AEA70-2FF2-45E7-ADF7-8BCEE74FE96E}" destId="{B44C20D1-4BE7-46F5-BE4D-68862C3B64A7}" srcOrd="6" destOrd="0" presId="urn:microsoft.com/office/officeart/2018/2/layout/IconCircleList"/>
    <dgm:cxn modelId="{0583C601-6EE3-431E-A006-7BECAB081E30}" type="presParOf" srcId="{B44C20D1-4BE7-46F5-BE4D-68862C3B64A7}" destId="{C6D7F85E-E159-4A58-BE9F-5E8DFF9682FA}" srcOrd="0" destOrd="0" presId="urn:microsoft.com/office/officeart/2018/2/layout/IconCircleList"/>
    <dgm:cxn modelId="{DA222688-3A68-46E7-8CE0-0DF0052D56C1}" type="presParOf" srcId="{B44C20D1-4BE7-46F5-BE4D-68862C3B64A7}" destId="{ABB52E8D-8146-4E73-83A8-B21F90A608D5}" srcOrd="1" destOrd="0" presId="urn:microsoft.com/office/officeart/2018/2/layout/IconCircleList"/>
    <dgm:cxn modelId="{7EE4239C-2A21-4A6D-B26E-1D96D0DAB420}" type="presParOf" srcId="{B44C20D1-4BE7-46F5-BE4D-68862C3B64A7}" destId="{CF335E1D-31E0-4E30-AB03-0B72B63D1C3E}" srcOrd="2" destOrd="0" presId="urn:microsoft.com/office/officeart/2018/2/layout/IconCircleList"/>
    <dgm:cxn modelId="{000FFA0F-D71F-4784-9868-79E695EF8B36}" type="presParOf" srcId="{B44C20D1-4BE7-46F5-BE4D-68862C3B64A7}" destId="{E9283F66-F169-4E1C-AD91-3CBDC5610D2C}" srcOrd="3" destOrd="0" presId="urn:microsoft.com/office/officeart/2018/2/layout/IconCircleList"/>
    <dgm:cxn modelId="{57716975-530C-499E-865A-47AC8013DB37}" type="presParOf" srcId="{882AEA70-2FF2-45E7-ADF7-8BCEE74FE96E}" destId="{F15AB692-EC77-421F-943B-A36D58B62A8E}" srcOrd="7" destOrd="0" presId="urn:microsoft.com/office/officeart/2018/2/layout/IconCircleList"/>
    <dgm:cxn modelId="{4551A2F2-B390-4026-8802-327EC3ADF509}" type="presParOf" srcId="{882AEA70-2FF2-45E7-ADF7-8BCEE74FE96E}" destId="{D1C36625-50A2-41FB-9F77-3DA0576778C9}" srcOrd="8" destOrd="0" presId="urn:microsoft.com/office/officeart/2018/2/layout/IconCircleList"/>
    <dgm:cxn modelId="{15D27567-9E95-455C-BD00-03220EC3B52A}" type="presParOf" srcId="{D1C36625-50A2-41FB-9F77-3DA0576778C9}" destId="{ED218D95-0CF0-4A8F-80BF-4EF3A791BE1A}" srcOrd="0" destOrd="0" presId="urn:microsoft.com/office/officeart/2018/2/layout/IconCircleList"/>
    <dgm:cxn modelId="{22F70ED6-8DF4-46DE-A8A9-14739C39238B}" type="presParOf" srcId="{D1C36625-50A2-41FB-9F77-3DA0576778C9}" destId="{874D069D-E981-4E53-B0DB-AE127B134A11}" srcOrd="1" destOrd="0" presId="urn:microsoft.com/office/officeart/2018/2/layout/IconCircleList"/>
    <dgm:cxn modelId="{3F4054B5-C7ED-4A84-AAED-97A3801E03FE}" type="presParOf" srcId="{D1C36625-50A2-41FB-9F77-3DA0576778C9}" destId="{76149404-6634-47A1-89C8-AE3C41854145}" srcOrd="2" destOrd="0" presId="urn:microsoft.com/office/officeart/2018/2/layout/IconCircleList"/>
    <dgm:cxn modelId="{4B4B2D7A-8CFF-42FE-9CEB-330316B0443C}" type="presParOf" srcId="{D1C36625-50A2-41FB-9F77-3DA0576778C9}" destId="{D2ECD85C-4339-4442-9C0B-B80A3ED5D83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628225-57EA-4DDF-B78E-BD5A42C87B3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2BF7D6A-80DB-4446-8E45-5F5049D9C710}">
      <dgm:prSet phldrT="[Text]"/>
      <dgm:spPr/>
      <dgm:t>
        <a:bodyPr/>
        <a:lstStyle/>
        <a:p>
          <a:r>
            <a:rPr lang="en-US" dirty="0" err="1"/>
            <a:t>Mengatur</a:t>
          </a:r>
          <a:r>
            <a:rPr lang="en-US" dirty="0"/>
            <a:t> </a:t>
          </a:r>
          <a:r>
            <a:rPr lang="en-US" dirty="0" err="1"/>
            <a:t>Pasokan</a:t>
          </a:r>
          <a:r>
            <a:rPr lang="en-US" dirty="0"/>
            <a:t> </a:t>
          </a:r>
          <a:r>
            <a:rPr lang="en-US" dirty="0" err="1"/>
            <a:t>Oksigen</a:t>
          </a:r>
          <a:r>
            <a:rPr lang="en-US" dirty="0"/>
            <a:t> </a:t>
          </a:r>
          <a:r>
            <a:rPr lang="en-US" dirty="0" err="1"/>
            <a:t>ke</a:t>
          </a:r>
          <a:r>
            <a:rPr lang="en-US" dirty="0"/>
            <a:t> </a:t>
          </a:r>
          <a:r>
            <a:rPr lang="en-US" dirty="0" err="1"/>
            <a:t>Tubuh</a:t>
          </a:r>
          <a:endParaRPr lang="en-US" dirty="0"/>
        </a:p>
      </dgm:t>
    </dgm:pt>
    <dgm:pt modelId="{2219B771-2CDD-46FC-8D17-51394DB4AE71}" type="parTrans" cxnId="{18EF6091-C3E1-425D-99CF-02173FE5B62A}">
      <dgm:prSet/>
      <dgm:spPr/>
      <dgm:t>
        <a:bodyPr/>
        <a:lstStyle/>
        <a:p>
          <a:endParaRPr lang="en-US"/>
        </a:p>
      </dgm:t>
    </dgm:pt>
    <dgm:pt modelId="{33BA869B-3DC0-4001-9FAD-5FDE22B74536}" type="sibTrans" cxnId="{18EF6091-C3E1-425D-99CF-02173FE5B62A}">
      <dgm:prSet/>
      <dgm:spPr/>
      <dgm:t>
        <a:bodyPr/>
        <a:lstStyle/>
        <a:p>
          <a:endParaRPr lang="en-US"/>
        </a:p>
      </dgm:t>
    </dgm:pt>
    <dgm:pt modelId="{DCBDEC51-F534-44AC-A399-27BEC2CF9AB9}">
      <dgm:prSet/>
      <dgm:spPr/>
      <dgm:t>
        <a:bodyPr/>
        <a:lstStyle/>
        <a:p>
          <a:r>
            <a:rPr lang="en-US" dirty="0" err="1"/>
            <a:t>Menghubungkan</a:t>
          </a:r>
          <a:r>
            <a:rPr lang="en-US" dirty="0"/>
            <a:t> </a:t>
          </a:r>
          <a:r>
            <a:rPr lang="en-US" dirty="0" err="1"/>
            <a:t>Paru-paru</a:t>
          </a:r>
          <a:r>
            <a:rPr lang="en-US" dirty="0"/>
            <a:t> dan </a:t>
          </a:r>
          <a:r>
            <a:rPr lang="en-US" dirty="0" err="1"/>
            <a:t>Saluran</a:t>
          </a:r>
          <a:r>
            <a:rPr lang="en-US" dirty="0"/>
            <a:t> </a:t>
          </a:r>
          <a:r>
            <a:rPr lang="en-US" dirty="0" err="1"/>
            <a:t>Pernapasan</a:t>
          </a:r>
          <a:r>
            <a:rPr lang="en-US" dirty="0"/>
            <a:t> Atas</a:t>
          </a:r>
        </a:p>
      </dgm:t>
    </dgm:pt>
    <dgm:pt modelId="{174CC890-2C62-4A5C-8994-F442753D7F6F}" type="parTrans" cxnId="{4C1139B2-0531-4891-9DD7-EDF0A6F89C55}">
      <dgm:prSet/>
      <dgm:spPr/>
      <dgm:t>
        <a:bodyPr/>
        <a:lstStyle/>
        <a:p>
          <a:endParaRPr lang="en-US"/>
        </a:p>
      </dgm:t>
    </dgm:pt>
    <dgm:pt modelId="{4B41E8A6-4347-41D7-833A-AD14353F164C}" type="sibTrans" cxnId="{4C1139B2-0531-4891-9DD7-EDF0A6F89C55}">
      <dgm:prSet/>
      <dgm:spPr/>
      <dgm:t>
        <a:bodyPr/>
        <a:lstStyle/>
        <a:p>
          <a:endParaRPr lang="en-US"/>
        </a:p>
      </dgm:t>
    </dgm:pt>
    <dgm:pt modelId="{26FDBAB6-06D6-4FD3-9775-7934B0583CFD}">
      <dgm:prSet/>
      <dgm:spPr/>
      <dgm:t>
        <a:bodyPr/>
        <a:lstStyle/>
        <a:p>
          <a:r>
            <a:rPr lang="en-US" dirty="0" err="1"/>
            <a:t>Menyaring</a:t>
          </a:r>
          <a:r>
            <a:rPr lang="en-US" dirty="0"/>
            <a:t> </a:t>
          </a:r>
          <a:r>
            <a:rPr lang="en-US" dirty="0" err="1"/>
            <a:t>Partikel</a:t>
          </a:r>
          <a:r>
            <a:rPr lang="en-US" dirty="0"/>
            <a:t> </a:t>
          </a:r>
          <a:r>
            <a:rPr lang="en-US" dirty="0" err="1"/>
            <a:t>Asing</a:t>
          </a:r>
          <a:r>
            <a:rPr lang="en-US" dirty="0"/>
            <a:t> yang Masuk </a:t>
          </a:r>
          <a:r>
            <a:rPr lang="en-US" dirty="0" err="1"/>
            <a:t>ke</a:t>
          </a:r>
          <a:r>
            <a:rPr lang="en-US" dirty="0"/>
            <a:t> </a:t>
          </a:r>
          <a:r>
            <a:rPr lang="en-US" dirty="0" err="1"/>
            <a:t>Paru-paru</a:t>
          </a:r>
          <a:endParaRPr lang="en-US" dirty="0"/>
        </a:p>
      </dgm:t>
    </dgm:pt>
    <dgm:pt modelId="{CE352338-92C5-49EF-9B58-1CE467B4462A}" type="parTrans" cxnId="{4DA8F849-4A76-409D-880B-CDAFB985900B}">
      <dgm:prSet/>
      <dgm:spPr/>
      <dgm:t>
        <a:bodyPr/>
        <a:lstStyle/>
        <a:p>
          <a:endParaRPr lang="en-US"/>
        </a:p>
      </dgm:t>
    </dgm:pt>
    <dgm:pt modelId="{5C3B908E-D8B7-4650-A9B4-860C040B533B}" type="sibTrans" cxnId="{4DA8F849-4A76-409D-880B-CDAFB985900B}">
      <dgm:prSet/>
      <dgm:spPr/>
      <dgm:t>
        <a:bodyPr/>
        <a:lstStyle/>
        <a:p>
          <a:endParaRPr lang="en-US"/>
        </a:p>
      </dgm:t>
    </dgm:pt>
    <dgm:pt modelId="{559F5A0E-798F-44F5-AA0F-2AC30C49D600}" type="pres">
      <dgm:prSet presAssocID="{C3628225-57EA-4DDF-B78E-BD5A42C87B30}" presName="linearFlow" presStyleCnt="0">
        <dgm:presLayoutVars>
          <dgm:dir/>
          <dgm:resizeHandles val="exact"/>
        </dgm:presLayoutVars>
      </dgm:prSet>
      <dgm:spPr/>
    </dgm:pt>
    <dgm:pt modelId="{8DEED805-C75D-491E-9087-061EF61D3F30}" type="pres">
      <dgm:prSet presAssocID="{22BF7D6A-80DB-4446-8E45-5F5049D9C710}" presName="composite" presStyleCnt="0"/>
      <dgm:spPr/>
    </dgm:pt>
    <dgm:pt modelId="{AD207DCE-C89E-492A-8C5D-0B63D381DDF3}" type="pres">
      <dgm:prSet presAssocID="{22BF7D6A-80DB-4446-8E45-5F5049D9C710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er Symbol with solid fill"/>
        </a:ext>
      </dgm:extLst>
    </dgm:pt>
    <dgm:pt modelId="{9E6F1922-9BC6-4F53-B5B0-BADA1746AE80}" type="pres">
      <dgm:prSet presAssocID="{22BF7D6A-80DB-4446-8E45-5F5049D9C710}" presName="txShp" presStyleLbl="node1" presStyleIdx="0" presStyleCnt="3">
        <dgm:presLayoutVars>
          <dgm:bulletEnabled val="1"/>
        </dgm:presLayoutVars>
      </dgm:prSet>
      <dgm:spPr/>
    </dgm:pt>
    <dgm:pt modelId="{C756BFD4-4E7B-4122-93FC-AB9E2F93A4A6}" type="pres">
      <dgm:prSet presAssocID="{33BA869B-3DC0-4001-9FAD-5FDE22B74536}" presName="spacing" presStyleCnt="0"/>
      <dgm:spPr/>
    </dgm:pt>
    <dgm:pt modelId="{E5845B8C-3CBD-4109-B1E6-F8F3DF0513D8}" type="pres">
      <dgm:prSet presAssocID="{DCBDEC51-F534-44AC-A399-27BEC2CF9AB9}" presName="composite" presStyleCnt="0"/>
      <dgm:spPr/>
    </dgm:pt>
    <dgm:pt modelId="{907E2044-6EDF-4507-BC28-546C877C395A}" type="pres">
      <dgm:prSet presAssocID="{DCBDEC51-F534-44AC-A399-27BEC2CF9AB9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lterations &amp; Tailoring with solid fill"/>
        </a:ext>
      </dgm:extLst>
    </dgm:pt>
    <dgm:pt modelId="{457C9A3F-C3E8-40A5-BC3E-E11D8386EB8E}" type="pres">
      <dgm:prSet presAssocID="{DCBDEC51-F534-44AC-A399-27BEC2CF9AB9}" presName="txShp" presStyleLbl="node1" presStyleIdx="1" presStyleCnt="3">
        <dgm:presLayoutVars>
          <dgm:bulletEnabled val="1"/>
        </dgm:presLayoutVars>
      </dgm:prSet>
      <dgm:spPr/>
    </dgm:pt>
    <dgm:pt modelId="{3F6D8A28-BF7D-44FF-8810-2B6D9398DC4D}" type="pres">
      <dgm:prSet presAssocID="{4B41E8A6-4347-41D7-833A-AD14353F164C}" presName="spacing" presStyleCnt="0"/>
      <dgm:spPr/>
    </dgm:pt>
    <dgm:pt modelId="{8EBF1129-57B1-4ABA-A92F-9D8B4A105E22}" type="pres">
      <dgm:prSet presAssocID="{26FDBAB6-06D6-4FD3-9775-7934B0583CFD}" presName="composite" presStyleCnt="0"/>
      <dgm:spPr/>
    </dgm:pt>
    <dgm:pt modelId="{A2E1619D-7B7F-4321-869D-84758C388E5A}" type="pres">
      <dgm:prSet presAssocID="{26FDBAB6-06D6-4FD3-9775-7934B0583CFD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larm Ringing with solid fill"/>
        </a:ext>
      </dgm:extLst>
    </dgm:pt>
    <dgm:pt modelId="{60896959-6540-4BE9-A164-F0CC042AD597}" type="pres">
      <dgm:prSet presAssocID="{26FDBAB6-06D6-4FD3-9775-7934B0583CFD}" presName="txShp" presStyleLbl="node1" presStyleIdx="2" presStyleCnt="3">
        <dgm:presLayoutVars>
          <dgm:bulletEnabled val="1"/>
        </dgm:presLayoutVars>
      </dgm:prSet>
      <dgm:spPr/>
    </dgm:pt>
  </dgm:ptLst>
  <dgm:cxnLst>
    <dgm:cxn modelId="{D5B26808-CD34-4BD3-9EC9-D7C1227C4595}" type="presOf" srcId="{DCBDEC51-F534-44AC-A399-27BEC2CF9AB9}" destId="{457C9A3F-C3E8-40A5-BC3E-E11D8386EB8E}" srcOrd="0" destOrd="0" presId="urn:microsoft.com/office/officeart/2005/8/layout/vList3"/>
    <dgm:cxn modelId="{C34E5047-2394-41F2-8861-0FB6372D9046}" type="presOf" srcId="{22BF7D6A-80DB-4446-8E45-5F5049D9C710}" destId="{9E6F1922-9BC6-4F53-B5B0-BADA1746AE80}" srcOrd="0" destOrd="0" presId="urn:microsoft.com/office/officeart/2005/8/layout/vList3"/>
    <dgm:cxn modelId="{4DA8F849-4A76-409D-880B-CDAFB985900B}" srcId="{C3628225-57EA-4DDF-B78E-BD5A42C87B30}" destId="{26FDBAB6-06D6-4FD3-9775-7934B0583CFD}" srcOrd="2" destOrd="0" parTransId="{CE352338-92C5-49EF-9B58-1CE467B4462A}" sibTransId="{5C3B908E-D8B7-4650-A9B4-860C040B533B}"/>
    <dgm:cxn modelId="{18EF6091-C3E1-425D-99CF-02173FE5B62A}" srcId="{C3628225-57EA-4DDF-B78E-BD5A42C87B30}" destId="{22BF7D6A-80DB-4446-8E45-5F5049D9C710}" srcOrd="0" destOrd="0" parTransId="{2219B771-2CDD-46FC-8D17-51394DB4AE71}" sibTransId="{33BA869B-3DC0-4001-9FAD-5FDE22B74536}"/>
    <dgm:cxn modelId="{4C1139B2-0531-4891-9DD7-EDF0A6F89C55}" srcId="{C3628225-57EA-4DDF-B78E-BD5A42C87B30}" destId="{DCBDEC51-F534-44AC-A399-27BEC2CF9AB9}" srcOrd="1" destOrd="0" parTransId="{174CC890-2C62-4A5C-8994-F442753D7F6F}" sibTransId="{4B41E8A6-4347-41D7-833A-AD14353F164C}"/>
    <dgm:cxn modelId="{E77BC9DB-5AE0-4A46-96E6-080DDEB49657}" type="presOf" srcId="{C3628225-57EA-4DDF-B78E-BD5A42C87B30}" destId="{559F5A0E-798F-44F5-AA0F-2AC30C49D600}" srcOrd="0" destOrd="0" presId="urn:microsoft.com/office/officeart/2005/8/layout/vList3"/>
    <dgm:cxn modelId="{42E6B0FA-D29F-443D-BBB8-96EB2B89D7D5}" type="presOf" srcId="{26FDBAB6-06D6-4FD3-9775-7934B0583CFD}" destId="{60896959-6540-4BE9-A164-F0CC042AD597}" srcOrd="0" destOrd="0" presId="urn:microsoft.com/office/officeart/2005/8/layout/vList3"/>
    <dgm:cxn modelId="{58FD6E31-2C47-4552-B6E8-C4FD02AB2146}" type="presParOf" srcId="{559F5A0E-798F-44F5-AA0F-2AC30C49D600}" destId="{8DEED805-C75D-491E-9087-061EF61D3F30}" srcOrd="0" destOrd="0" presId="urn:microsoft.com/office/officeart/2005/8/layout/vList3"/>
    <dgm:cxn modelId="{9EDF524C-0891-431D-B5A0-710E82EF1020}" type="presParOf" srcId="{8DEED805-C75D-491E-9087-061EF61D3F30}" destId="{AD207DCE-C89E-492A-8C5D-0B63D381DDF3}" srcOrd="0" destOrd="0" presId="urn:microsoft.com/office/officeart/2005/8/layout/vList3"/>
    <dgm:cxn modelId="{AA91FDC2-A37E-4F32-8C75-4629EE0CB1A3}" type="presParOf" srcId="{8DEED805-C75D-491E-9087-061EF61D3F30}" destId="{9E6F1922-9BC6-4F53-B5B0-BADA1746AE80}" srcOrd="1" destOrd="0" presId="urn:microsoft.com/office/officeart/2005/8/layout/vList3"/>
    <dgm:cxn modelId="{E87D85D8-8872-46EF-AD9C-475B7CC49252}" type="presParOf" srcId="{559F5A0E-798F-44F5-AA0F-2AC30C49D600}" destId="{C756BFD4-4E7B-4122-93FC-AB9E2F93A4A6}" srcOrd="1" destOrd="0" presId="urn:microsoft.com/office/officeart/2005/8/layout/vList3"/>
    <dgm:cxn modelId="{AED31401-8EAB-4A9A-89D0-F3CAF343F6FE}" type="presParOf" srcId="{559F5A0E-798F-44F5-AA0F-2AC30C49D600}" destId="{E5845B8C-3CBD-4109-B1E6-F8F3DF0513D8}" srcOrd="2" destOrd="0" presId="urn:microsoft.com/office/officeart/2005/8/layout/vList3"/>
    <dgm:cxn modelId="{29824A59-639A-48D0-AEAD-FAF9702D01BA}" type="presParOf" srcId="{E5845B8C-3CBD-4109-B1E6-F8F3DF0513D8}" destId="{907E2044-6EDF-4507-BC28-546C877C395A}" srcOrd="0" destOrd="0" presId="urn:microsoft.com/office/officeart/2005/8/layout/vList3"/>
    <dgm:cxn modelId="{2D46F36D-05F2-4E3B-BD8B-AB68AD776603}" type="presParOf" srcId="{E5845B8C-3CBD-4109-B1E6-F8F3DF0513D8}" destId="{457C9A3F-C3E8-40A5-BC3E-E11D8386EB8E}" srcOrd="1" destOrd="0" presId="urn:microsoft.com/office/officeart/2005/8/layout/vList3"/>
    <dgm:cxn modelId="{F3BB72FD-C2F9-4F9E-AC0E-CE72D7F81CE5}" type="presParOf" srcId="{559F5A0E-798F-44F5-AA0F-2AC30C49D600}" destId="{3F6D8A28-BF7D-44FF-8810-2B6D9398DC4D}" srcOrd="3" destOrd="0" presId="urn:microsoft.com/office/officeart/2005/8/layout/vList3"/>
    <dgm:cxn modelId="{75100C9C-8A0C-4B38-85C1-0F792C915E2B}" type="presParOf" srcId="{559F5A0E-798F-44F5-AA0F-2AC30C49D600}" destId="{8EBF1129-57B1-4ABA-A92F-9D8B4A105E22}" srcOrd="4" destOrd="0" presId="urn:microsoft.com/office/officeart/2005/8/layout/vList3"/>
    <dgm:cxn modelId="{2BD07057-FEB5-4B43-8F18-8E7FA8116282}" type="presParOf" srcId="{8EBF1129-57B1-4ABA-A92F-9D8B4A105E22}" destId="{A2E1619D-7B7F-4321-869D-84758C388E5A}" srcOrd="0" destOrd="0" presId="urn:microsoft.com/office/officeart/2005/8/layout/vList3"/>
    <dgm:cxn modelId="{66107CF9-0AB0-4B50-9B28-E4391364346F}" type="presParOf" srcId="{8EBF1129-57B1-4ABA-A92F-9D8B4A105E22}" destId="{60896959-6540-4BE9-A164-F0CC042AD59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E0AB9-4EC8-42E9-B708-4D4BC7758BAA}">
      <dsp:nvSpPr>
        <dsp:cNvPr id="0" name=""/>
        <dsp:cNvSpPr/>
      </dsp:nvSpPr>
      <dsp:spPr>
        <a:xfrm>
          <a:off x="2179755" y="266929"/>
          <a:ext cx="5079531" cy="15873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168" tIns="228600" rIns="228600" bIns="228600" numCol="1" spcCol="1270" anchor="ctr" anchorCtr="0">
          <a:noAutofit/>
        </a:bodyPr>
        <a:lstStyle/>
        <a:p>
          <a:pPr marL="0" lvl="0" indent="265113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rgbClr val="FF33CC"/>
              </a:solidFill>
            </a:rPr>
            <a:t>REKTAL</a:t>
          </a:r>
          <a:endParaRPr lang="en-ID" sz="6000" kern="1200" dirty="0">
            <a:solidFill>
              <a:srgbClr val="FF33CC"/>
            </a:solidFill>
          </a:endParaRPr>
        </a:p>
      </dsp:txBody>
      <dsp:txXfrm>
        <a:off x="2179755" y="266929"/>
        <a:ext cx="5079531" cy="1587353"/>
      </dsp:txXfrm>
    </dsp:sp>
    <dsp:sp modelId="{91E424D1-95C1-4F31-85BC-019C9A755225}">
      <dsp:nvSpPr>
        <dsp:cNvPr id="0" name=""/>
        <dsp:cNvSpPr/>
      </dsp:nvSpPr>
      <dsp:spPr>
        <a:xfrm>
          <a:off x="2353219" y="487124"/>
          <a:ext cx="1111147" cy="12847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3F900-986C-4E9B-BBC7-E3372F711BDA}">
      <dsp:nvSpPr>
        <dsp:cNvPr id="0" name=""/>
        <dsp:cNvSpPr/>
      </dsp:nvSpPr>
      <dsp:spPr>
        <a:xfrm>
          <a:off x="2204899" y="1934816"/>
          <a:ext cx="5079531" cy="15873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168" tIns="228600" rIns="228600" bIns="228600" numCol="1" spcCol="1270" anchor="ctr" anchorCtr="0">
          <a:noAutofit/>
        </a:bodyPr>
        <a:lstStyle/>
        <a:p>
          <a:pPr marL="0" lvl="0" indent="354013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rgbClr val="FF33CC"/>
              </a:solidFill>
            </a:rPr>
            <a:t>MATA</a:t>
          </a:r>
          <a:endParaRPr lang="en-ID" sz="6000" kern="1200" dirty="0">
            <a:solidFill>
              <a:srgbClr val="FF33CC"/>
            </a:solidFill>
          </a:endParaRPr>
        </a:p>
      </dsp:txBody>
      <dsp:txXfrm>
        <a:off x="2204899" y="1934816"/>
        <a:ext cx="5079531" cy="1587353"/>
      </dsp:txXfrm>
    </dsp:sp>
    <dsp:sp modelId="{1A263160-2C41-4B05-A52C-334D62A74B4B}">
      <dsp:nvSpPr>
        <dsp:cNvPr id="0" name=""/>
        <dsp:cNvSpPr/>
      </dsp:nvSpPr>
      <dsp:spPr>
        <a:xfrm>
          <a:off x="2214481" y="2185606"/>
          <a:ext cx="1111147" cy="10474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072FF3-0F86-4C0F-B62F-0DFA98248565}">
      <dsp:nvSpPr>
        <dsp:cNvPr id="0" name=""/>
        <dsp:cNvSpPr/>
      </dsp:nvSpPr>
      <dsp:spPr>
        <a:xfrm>
          <a:off x="1848858" y="3703834"/>
          <a:ext cx="5579967" cy="15873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168" tIns="198120" rIns="198120" bIns="198120" numCol="1" spcCol="1270" anchor="ctr" anchorCtr="0">
          <a:noAutofit/>
        </a:bodyPr>
        <a:lstStyle/>
        <a:p>
          <a:pPr marL="0" lvl="0" indent="722313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>
              <a:solidFill>
                <a:srgbClr val="FF33CC"/>
              </a:solidFill>
            </a:rPr>
            <a:t>PARU-PARU</a:t>
          </a:r>
          <a:endParaRPr lang="en-ID" sz="5200" kern="1200" dirty="0">
            <a:solidFill>
              <a:srgbClr val="FF33CC"/>
            </a:solidFill>
          </a:endParaRPr>
        </a:p>
      </dsp:txBody>
      <dsp:txXfrm>
        <a:off x="1848858" y="3703834"/>
        <a:ext cx="5579967" cy="1587353"/>
      </dsp:txXfrm>
    </dsp:sp>
    <dsp:sp modelId="{475B5C24-EE88-4221-97B4-5D6DD7ACF174}">
      <dsp:nvSpPr>
        <dsp:cNvPr id="0" name=""/>
        <dsp:cNvSpPr/>
      </dsp:nvSpPr>
      <dsp:spPr>
        <a:xfrm>
          <a:off x="2207294" y="3921897"/>
          <a:ext cx="1090858" cy="10079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52AE8-4EE6-42C8-85A2-6F5D2CEEEA64}">
      <dsp:nvSpPr>
        <dsp:cNvPr id="0" name=""/>
        <dsp:cNvSpPr/>
      </dsp:nvSpPr>
      <dsp:spPr>
        <a:xfrm>
          <a:off x="1072748" y="928005"/>
          <a:ext cx="852987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0F127-26FF-4967-B817-9F497E418734}">
      <dsp:nvSpPr>
        <dsp:cNvPr id="0" name=""/>
        <dsp:cNvSpPr/>
      </dsp:nvSpPr>
      <dsp:spPr>
        <a:xfrm>
          <a:off x="1976915" y="856320"/>
          <a:ext cx="98093" cy="184411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1BC34-A15C-44C0-A9EE-1D09CB8634ED}">
      <dsp:nvSpPr>
        <dsp:cNvPr id="0" name=""/>
        <dsp:cNvSpPr/>
      </dsp:nvSpPr>
      <dsp:spPr>
        <a:xfrm>
          <a:off x="536626" y="498542"/>
          <a:ext cx="858998" cy="8589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334" tIns="33334" rIns="33334" bIns="33334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1</a:t>
          </a:r>
        </a:p>
      </dsp:txBody>
      <dsp:txXfrm>
        <a:off x="662423" y="624339"/>
        <a:ext cx="607404" cy="607404"/>
      </dsp:txXfrm>
    </dsp:sp>
    <dsp:sp modelId="{511AD590-30B7-4BD0-AC73-EC271551DB94}">
      <dsp:nvSpPr>
        <dsp:cNvPr id="0" name=""/>
        <dsp:cNvSpPr/>
      </dsp:nvSpPr>
      <dsp:spPr>
        <a:xfrm>
          <a:off x="6514" y="1523127"/>
          <a:ext cx="1919222" cy="259493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390" tIns="165100" rIns="151390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kern="1200" dirty="0"/>
            <a:t>Lebih efektif untuk obat-obat yang  menyebabkan mual dan muntah pada rute oral (ex: Metronidazole).</a:t>
          </a:r>
          <a:endParaRPr lang="en-US" sz="1400" kern="1200" dirty="0"/>
        </a:p>
      </dsp:txBody>
      <dsp:txXfrm>
        <a:off x="6514" y="1906971"/>
        <a:ext cx="1919222" cy="2211086"/>
      </dsp:txXfrm>
    </dsp:sp>
    <dsp:sp modelId="{06EEF379-063B-4276-A1A7-A73EE0D1AB40}">
      <dsp:nvSpPr>
        <dsp:cNvPr id="0" name=""/>
        <dsp:cNvSpPr/>
      </dsp:nvSpPr>
      <dsp:spPr>
        <a:xfrm>
          <a:off x="2138983" y="928038"/>
          <a:ext cx="1919222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A6E7B-11F5-45AB-98BF-52E17F7CC1F5}">
      <dsp:nvSpPr>
        <dsp:cNvPr id="0" name=""/>
        <dsp:cNvSpPr/>
      </dsp:nvSpPr>
      <dsp:spPr>
        <a:xfrm>
          <a:off x="4109384" y="856347"/>
          <a:ext cx="98093" cy="18443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E7A9E-C562-47AD-BB50-7959B8F90F34}">
      <dsp:nvSpPr>
        <dsp:cNvPr id="0" name=""/>
        <dsp:cNvSpPr/>
      </dsp:nvSpPr>
      <dsp:spPr>
        <a:xfrm>
          <a:off x="2669095" y="498575"/>
          <a:ext cx="858998" cy="8589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334" tIns="33334" rIns="33334" bIns="33334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2</a:t>
          </a:r>
        </a:p>
      </dsp:txBody>
      <dsp:txXfrm>
        <a:off x="2794892" y="624372"/>
        <a:ext cx="607404" cy="607404"/>
      </dsp:txXfrm>
    </dsp:sp>
    <dsp:sp modelId="{D6D6BEEF-BD10-4B9F-8FDF-75F4EE8E901D}">
      <dsp:nvSpPr>
        <dsp:cNvPr id="0" name=""/>
        <dsp:cNvSpPr/>
      </dsp:nvSpPr>
      <dsp:spPr>
        <a:xfrm>
          <a:off x="2138983" y="1498956"/>
          <a:ext cx="1919222" cy="264343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390" tIns="165100" rIns="151390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kern="1200" dirty="0"/>
            <a:t>Dapat menghindari obat-obat yang bisa mengiritasi lambung dan usus halus, serta obat dengan klirens tinggi dapat terhindar dari first pass effect (ex: Ketoprofen).</a:t>
          </a:r>
          <a:endParaRPr lang="en-US" sz="1400" kern="1200" dirty="0"/>
        </a:p>
      </dsp:txBody>
      <dsp:txXfrm>
        <a:off x="2138983" y="1882800"/>
        <a:ext cx="1919222" cy="2259586"/>
      </dsp:txXfrm>
    </dsp:sp>
    <dsp:sp modelId="{AAA0291E-D6EF-43A7-A148-C7F7735814F1}">
      <dsp:nvSpPr>
        <dsp:cNvPr id="0" name=""/>
        <dsp:cNvSpPr/>
      </dsp:nvSpPr>
      <dsp:spPr>
        <a:xfrm>
          <a:off x="4271452" y="928038"/>
          <a:ext cx="1919222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56E61-F276-4F3C-B970-401EE835C5E5}">
      <dsp:nvSpPr>
        <dsp:cNvPr id="0" name=""/>
        <dsp:cNvSpPr/>
      </dsp:nvSpPr>
      <dsp:spPr>
        <a:xfrm>
          <a:off x="6241853" y="856347"/>
          <a:ext cx="98093" cy="18443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74BCE9-400A-4E06-BB3F-489EA3B0BB0E}">
      <dsp:nvSpPr>
        <dsp:cNvPr id="0" name=""/>
        <dsp:cNvSpPr/>
      </dsp:nvSpPr>
      <dsp:spPr>
        <a:xfrm>
          <a:off x="4801564" y="498575"/>
          <a:ext cx="858998" cy="8589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334" tIns="33334" rIns="33334" bIns="33334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3</a:t>
          </a:r>
        </a:p>
      </dsp:txBody>
      <dsp:txXfrm>
        <a:off x="4927361" y="624372"/>
        <a:ext cx="607404" cy="607404"/>
      </dsp:txXfrm>
    </dsp:sp>
    <dsp:sp modelId="{7814F22E-953C-4D0F-9A9B-6A93996B07B4}">
      <dsp:nvSpPr>
        <dsp:cNvPr id="0" name=""/>
        <dsp:cNvSpPr/>
      </dsp:nvSpPr>
      <dsp:spPr>
        <a:xfrm>
          <a:off x="4271452" y="1523206"/>
          <a:ext cx="1919222" cy="259493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390" tIns="165100" rIns="151390" bIns="1651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200" kern="1200" dirty="0"/>
            <a:t>Ketika tidak dapat menggunakan rute oral, misalnya sebelum rontgen atau pada pasien yang mempunyai penyakit saluran pencernaan bagian atas atau ketika pasien tidak dapat menelan. </a:t>
          </a:r>
          <a:endParaRPr lang="en-US" sz="1200" kern="1200" dirty="0"/>
        </a:p>
      </dsp:txBody>
      <dsp:txXfrm>
        <a:off x="4271452" y="1907050"/>
        <a:ext cx="1919222" cy="2211086"/>
      </dsp:txXfrm>
    </dsp:sp>
    <dsp:sp modelId="{2BA28505-A179-4C24-A936-3FDA4EC503BF}">
      <dsp:nvSpPr>
        <dsp:cNvPr id="0" name=""/>
        <dsp:cNvSpPr/>
      </dsp:nvSpPr>
      <dsp:spPr>
        <a:xfrm>
          <a:off x="6403921" y="928038"/>
          <a:ext cx="1919222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65585C-DCA3-41CC-9EFE-B566B8615C16}">
      <dsp:nvSpPr>
        <dsp:cNvPr id="0" name=""/>
        <dsp:cNvSpPr/>
      </dsp:nvSpPr>
      <dsp:spPr>
        <a:xfrm>
          <a:off x="8374322" y="856347"/>
          <a:ext cx="98093" cy="18443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E5870-96A7-4B1C-BD75-FD81B4E77CF3}">
      <dsp:nvSpPr>
        <dsp:cNvPr id="0" name=""/>
        <dsp:cNvSpPr/>
      </dsp:nvSpPr>
      <dsp:spPr>
        <a:xfrm>
          <a:off x="6934033" y="498575"/>
          <a:ext cx="858998" cy="8589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334" tIns="33334" rIns="33334" bIns="33334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4</a:t>
          </a:r>
        </a:p>
      </dsp:txBody>
      <dsp:txXfrm>
        <a:off x="7059830" y="624372"/>
        <a:ext cx="607404" cy="607404"/>
      </dsp:txXfrm>
    </dsp:sp>
    <dsp:sp modelId="{ACF5FACF-EA63-44E6-AB21-4FD332EA33B4}">
      <dsp:nvSpPr>
        <dsp:cNvPr id="0" name=""/>
        <dsp:cNvSpPr/>
      </dsp:nvSpPr>
      <dsp:spPr>
        <a:xfrm>
          <a:off x="6403921" y="1523206"/>
          <a:ext cx="1919222" cy="259493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390" tIns="165100" rIns="151390" bIns="1651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200" kern="1200"/>
            <a:t>Dapat digunakan untuk pasien pediatrik, geriatri, atau pasien yang tidak sadar. </a:t>
          </a:r>
          <a:endParaRPr lang="en-US" sz="1200" kern="1200"/>
        </a:p>
      </dsp:txBody>
      <dsp:txXfrm>
        <a:off x="6403921" y="1907050"/>
        <a:ext cx="1919222" cy="2211086"/>
      </dsp:txXfrm>
    </dsp:sp>
    <dsp:sp modelId="{BDCBDFAB-DD6A-485D-8097-D39090B59FC0}">
      <dsp:nvSpPr>
        <dsp:cNvPr id="0" name=""/>
        <dsp:cNvSpPr/>
      </dsp:nvSpPr>
      <dsp:spPr>
        <a:xfrm>
          <a:off x="8536390" y="928038"/>
          <a:ext cx="959611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EB651-1C6D-4E70-80F3-B8B1E3057E17}">
      <dsp:nvSpPr>
        <dsp:cNvPr id="0" name=""/>
        <dsp:cNvSpPr/>
      </dsp:nvSpPr>
      <dsp:spPr>
        <a:xfrm>
          <a:off x="9066502" y="498575"/>
          <a:ext cx="858998" cy="8589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334" tIns="33334" rIns="33334" bIns="33334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5</a:t>
          </a:r>
        </a:p>
      </dsp:txBody>
      <dsp:txXfrm>
        <a:off x="9192299" y="624372"/>
        <a:ext cx="607404" cy="607404"/>
      </dsp:txXfrm>
    </dsp:sp>
    <dsp:sp modelId="{370CDB53-4067-4708-818B-D8AE51DB3579}">
      <dsp:nvSpPr>
        <dsp:cNvPr id="0" name=""/>
        <dsp:cNvSpPr/>
      </dsp:nvSpPr>
      <dsp:spPr>
        <a:xfrm>
          <a:off x="8536390" y="1523206"/>
          <a:ext cx="1919222" cy="259493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390" tIns="165100" rIns="151390" bIns="1651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200" kern="1200"/>
            <a:t>Penghantaran obat dapat dihentikan dengan mengeluarkan sediaan dan absorpsi obat bisa dihentikan dengan mudah pada kasus-kasus overdosis atau bunuh diri.</a:t>
          </a:r>
          <a:endParaRPr lang="en-US" sz="1200" kern="1200"/>
        </a:p>
      </dsp:txBody>
      <dsp:txXfrm>
        <a:off x="8536390" y="1907050"/>
        <a:ext cx="1919222" cy="22110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DAA12-F739-43A1-ABC9-CC5B033223D6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912848"/>
        <a:ext cx="34897" cy="6979"/>
      </dsp:txXfrm>
    </dsp:sp>
    <dsp:sp modelId="{FB958D04-2571-4FA4-8AC2-0EB30A7FD034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/>
            <a:t>Untuk pasien tidak menyenangkan.</a:t>
          </a:r>
          <a:endParaRPr lang="en-US" sz="1800" kern="1200"/>
        </a:p>
      </dsp:txBody>
      <dsp:txXfrm>
        <a:off x="8061" y="5979"/>
        <a:ext cx="3034531" cy="1820718"/>
      </dsp:txXfrm>
    </dsp:sp>
    <dsp:sp modelId="{79737E44-DD71-4E11-B4CA-B7E6C9ECBEE2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912848"/>
        <a:ext cx="34897" cy="6979"/>
      </dsp:txXfrm>
    </dsp:sp>
    <dsp:sp modelId="{33C81253-B018-4A15-BA08-EFB3F26AEF6E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/>
            <a:t>Absorpsi obat sering tidak beraturan dan sukar diprediksi. </a:t>
          </a:r>
          <a:endParaRPr lang="en-US" sz="1800" kern="1200"/>
        </a:p>
      </dsp:txBody>
      <dsp:txXfrm>
        <a:off x="3740534" y="5979"/>
        <a:ext cx="3034531" cy="1820718"/>
      </dsp:txXfrm>
    </dsp:sp>
    <dsp:sp modelId="{FFDEFD90-FB41-4144-8039-BCF41CE81079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0362" y="2155079"/>
        <a:ext cx="374875" cy="6979"/>
      </dsp:txXfrm>
    </dsp:sp>
    <dsp:sp modelId="{355CB199-A331-420F-994B-20A06CC7E10B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kern="1200"/>
            <a:t>Obat tercampur dengan feses yang ada di rektum yang dapat menghambat absorpsi obat. </a:t>
          </a:r>
          <a:endParaRPr lang="en-US" sz="1800" kern="1200"/>
        </a:p>
      </dsp:txBody>
      <dsp:txXfrm>
        <a:off x="7473007" y="5979"/>
        <a:ext cx="3034531" cy="1820718"/>
      </dsp:txXfrm>
    </dsp:sp>
    <dsp:sp modelId="{13F594F4-2711-4A52-8754-D686C0C433EF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3431509"/>
        <a:ext cx="34897" cy="6979"/>
      </dsp:txXfrm>
    </dsp:sp>
    <dsp:sp modelId="{3B0BF545-84E2-460B-B3B8-A38F9402AB3B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kern="1200"/>
            <a:t>Absorpsi tidak sempurna, karena cairan dalam rektum untuk disolusi obat terbatas, tidak sebanyak cairan gastrointestinal. </a:t>
          </a:r>
          <a:endParaRPr lang="en-US" sz="1800" kern="1200"/>
        </a:p>
      </dsp:txBody>
      <dsp:txXfrm>
        <a:off x="8061" y="2524640"/>
        <a:ext cx="3034531" cy="1820718"/>
      </dsp:txXfrm>
    </dsp:sp>
    <dsp:sp modelId="{74CCC833-5EDF-4683-BA63-DF0B8CEA1639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kern="1200"/>
            <a:t>Luas permukaan untuk absorpsi juga terbatas, tidak seluas permukaan gastrointestinal. </a:t>
          </a:r>
          <a:endParaRPr lang="en-US" sz="1800" kern="1200"/>
        </a:p>
      </dsp:txBody>
      <dsp:txXfrm>
        <a:off x="3740534" y="2524640"/>
        <a:ext cx="3034531" cy="18207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A6DDF-5772-4BC2-BF47-93D4B55519F7}">
      <dsp:nvSpPr>
        <dsp:cNvPr id="0" name=""/>
        <dsp:cNvSpPr/>
      </dsp:nvSpPr>
      <dsp:spPr>
        <a:xfrm>
          <a:off x="0" y="18850"/>
          <a:ext cx="6367912" cy="6367912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A4EB0-8781-456A-B87C-B83D73D3D261}">
      <dsp:nvSpPr>
        <dsp:cNvPr id="0" name=""/>
        <dsp:cNvSpPr/>
      </dsp:nvSpPr>
      <dsp:spPr>
        <a:xfrm>
          <a:off x="604951" y="623801"/>
          <a:ext cx="2483486" cy="248348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kern="1200" dirty="0"/>
            <a:t>Laxative (</a:t>
          </a:r>
          <a:r>
            <a:rPr lang="en-ID" sz="2400" kern="1200" dirty="0" err="1"/>
            <a:t>glycerin</a:t>
          </a:r>
          <a:r>
            <a:rPr lang="en-ID" sz="2400" kern="1200" dirty="0"/>
            <a:t> </a:t>
          </a:r>
          <a:r>
            <a:rPr lang="en-ID" sz="2400" kern="1200" dirty="0" err="1"/>
            <a:t>atau</a:t>
          </a:r>
          <a:r>
            <a:rPr lang="en-ID" sz="2400" kern="1200" dirty="0"/>
            <a:t> bisacodyl) </a:t>
          </a:r>
          <a:endParaRPr lang="en-US" sz="2400" kern="1200" dirty="0"/>
        </a:p>
      </dsp:txBody>
      <dsp:txXfrm>
        <a:off x="726185" y="745035"/>
        <a:ext cx="2241018" cy="2241018"/>
      </dsp:txXfrm>
    </dsp:sp>
    <dsp:sp modelId="{53452FBF-1C92-4144-B056-B3B77A8CFA11}">
      <dsp:nvSpPr>
        <dsp:cNvPr id="0" name=""/>
        <dsp:cNvSpPr/>
      </dsp:nvSpPr>
      <dsp:spPr>
        <a:xfrm>
          <a:off x="3279475" y="623801"/>
          <a:ext cx="2483486" cy="2483486"/>
        </a:xfrm>
        <a:prstGeom prst="roundRect">
          <a:avLst/>
        </a:prstGeom>
        <a:solidFill>
          <a:schemeClr val="accent5">
            <a:hueOff val="1055666"/>
            <a:satOff val="-2766"/>
            <a:lumOff val="-22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dirty="0" err="1"/>
            <a:t>Hemorrhoids</a:t>
          </a:r>
          <a:r>
            <a:rPr lang="en-ID" sz="2000" kern="1200" dirty="0"/>
            <a:t>: </a:t>
          </a:r>
          <a:r>
            <a:rPr lang="en-ID" sz="2000" kern="1200" dirty="0" err="1"/>
            <a:t>berfungsi</a:t>
          </a:r>
          <a:r>
            <a:rPr lang="en-ID" sz="2000" kern="1200" dirty="0"/>
            <a:t> </a:t>
          </a:r>
          <a:r>
            <a:rPr lang="en-ID" sz="2000" kern="1200" dirty="0" err="1"/>
            <a:t>sebagai</a:t>
          </a:r>
          <a:r>
            <a:rPr lang="en-ID" sz="2000" kern="1200" dirty="0"/>
            <a:t> moisturizer dan </a:t>
          </a:r>
          <a:r>
            <a:rPr lang="en-ID" sz="2000" kern="1200" dirty="0" err="1"/>
            <a:t>atau</a:t>
          </a:r>
          <a:r>
            <a:rPr lang="en-ID" sz="2000" kern="1200" dirty="0"/>
            <a:t> vasoconstrictor </a:t>
          </a:r>
          <a:endParaRPr lang="en-US" sz="2000" kern="1200" dirty="0"/>
        </a:p>
      </dsp:txBody>
      <dsp:txXfrm>
        <a:off x="3400709" y="745035"/>
        <a:ext cx="2241018" cy="2241018"/>
      </dsp:txXfrm>
    </dsp:sp>
    <dsp:sp modelId="{221ED7B2-321B-4B33-AFC4-FD77C516CDE2}">
      <dsp:nvSpPr>
        <dsp:cNvPr id="0" name=""/>
        <dsp:cNvSpPr/>
      </dsp:nvSpPr>
      <dsp:spPr>
        <a:xfrm>
          <a:off x="604951" y="3298325"/>
          <a:ext cx="2483486" cy="2483486"/>
        </a:xfrm>
        <a:prstGeom prst="roundRect">
          <a:avLst/>
        </a:prstGeom>
        <a:solidFill>
          <a:schemeClr val="accent5">
            <a:hueOff val="2111332"/>
            <a:satOff val="-5532"/>
            <a:lumOff val="-45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/>
            <a:t>Artesunate suppositories : </a:t>
          </a:r>
          <a:r>
            <a:rPr lang="en-ID" sz="2000" b="1" kern="1200" dirty="0" err="1"/>
            <a:t>Mengobati</a:t>
          </a:r>
          <a:r>
            <a:rPr lang="en-ID" sz="2000" b="1" kern="1200" dirty="0"/>
            <a:t> malaria </a:t>
          </a:r>
          <a:endParaRPr lang="en-US" sz="2000" kern="1200" dirty="0"/>
        </a:p>
      </dsp:txBody>
      <dsp:txXfrm>
        <a:off x="726185" y="3419559"/>
        <a:ext cx="2241018" cy="2241018"/>
      </dsp:txXfrm>
    </dsp:sp>
    <dsp:sp modelId="{77C35BA3-3078-4EBE-B4D3-F5F6B18DA7FC}">
      <dsp:nvSpPr>
        <dsp:cNvPr id="0" name=""/>
        <dsp:cNvSpPr/>
      </dsp:nvSpPr>
      <dsp:spPr>
        <a:xfrm>
          <a:off x="3279475" y="3298325"/>
          <a:ext cx="2483486" cy="2483486"/>
        </a:xfrm>
        <a:prstGeom prst="roundRect">
          <a:avLst/>
        </a:prstGeom>
        <a:solidFill>
          <a:schemeClr val="accent5">
            <a:hueOff val="3166998"/>
            <a:satOff val="-8298"/>
            <a:lumOff val="-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Berbagai</a:t>
          </a:r>
          <a:r>
            <a:rPr lang="en-ID" sz="1600" kern="1200" dirty="0"/>
            <a:t> </a:t>
          </a:r>
          <a:r>
            <a:rPr lang="en-ID" sz="1600" kern="1200" dirty="0" err="1"/>
            <a:t>obat</a:t>
          </a:r>
          <a:r>
            <a:rPr lang="en-ID" sz="1600" kern="1200" dirty="0"/>
            <a:t> </a:t>
          </a:r>
          <a:r>
            <a:rPr lang="en-ID" sz="1600" kern="1200" dirty="0" err="1"/>
            <a:t>sistemik</a:t>
          </a:r>
          <a:r>
            <a:rPr lang="en-ID" sz="1600" kern="1200" dirty="0"/>
            <a:t> </a:t>
          </a:r>
          <a:r>
            <a:rPr lang="en-ID" sz="1600" kern="1200" dirty="0" err="1"/>
            <a:t>atau</a:t>
          </a:r>
          <a:r>
            <a:rPr lang="en-ID" sz="1600" kern="1200" dirty="0"/>
            <a:t> </a:t>
          </a:r>
          <a:r>
            <a:rPr lang="en-ID" sz="1600" kern="1200" dirty="0" err="1"/>
            <a:t>terapi</a:t>
          </a:r>
          <a:r>
            <a:rPr lang="en-ID" sz="1600" kern="1200" dirty="0"/>
            <a:t> general (</a:t>
          </a:r>
          <a:r>
            <a:rPr lang="en-ID" sz="1600" kern="1200" dirty="0" err="1"/>
            <a:t>misalnya</a:t>
          </a:r>
          <a:r>
            <a:rPr lang="en-ID" sz="1600" kern="1200" dirty="0"/>
            <a:t>: promethazine </a:t>
          </a:r>
          <a:r>
            <a:rPr lang="en-ID" sz="1600" kern="1200" dirty="0" err="1"/>
            <a:t>atau</a:t>
          </a:r>
          <a:r>
            <a:rPr lang="en-ID" sz="1600" kern="1200" dirty="0"/>
            <a:t> aspirin, paracetamol (acetaminophen), </a:t>
          </a:r>
          <a:r>
            <a:rPr lang="en-ID" sz="1600" kern="1200" dirty="0" err="1"/>
            <a:t>diclofenak</a:t>
          </a:r>
          <a:r>
            <a:rPr lang="en-ID" sz="1600" kern="1200" dirty="0"/>
            <a:t>, opiates, dan eucalyptol suppositories) </a:t>
          </a:r>
          <a:endParaRPr lang="en-US" sz="1600" kern="1200" dirty="0"/>
        </a:p>
      </dsp:txBody>
      <dsp:txXfrm>
        <a:off x="3400709" y="3419559"/>
        <a:ext cx="2241018" cy="22410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B1FE9-64B9-403B-9312-D5ADEF369368}">
      <dsp:nvSpPr>
        <dsp:cNvPr id="0" name=""/>
        <dsp:cNvSpPr/>
      </dsp:nvSpPr>
      <dsp:spPr>
        <a:xfrm>
          <a:off x="0" y="3452"/>
          <a:ext cx="10515600" cy="178200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64008" rIns="64008" bIns="64008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4800" b="1" kern="1200" dirty="0" err="1"/>
            <a:t>Indikasi</a:t>
          </a:r>
          <a:r>
            <a:rPr lang="en-ID" sz="4800" b="1" kern="1200" dirty="0"/>
            <a:t> </a:t>
          </a:r>
          <a:endParaRPr lang="en-US" sz="4800" kern="1200" dirty="0"/>
        </a:p>
      </dsp:txBody>
      <dsp:txXfrm>
        <a:off x="891000" y="3452"/>
        <a:ext cx="8733600" cy="1782000"/>
      </dsp:txXfrm>
    </dsp:sp>
    <dsp:sp modelId="{88CC432F-4ED9-4056-AE20-DFD07E6995D5}">
      <dsp:nvSpPr>
        <dsp:cNvPr id="0" name=""/>
        <dsp:cNvSpPr/>
      </dsp:nvSpPr>
      <dsp:spPr>
        <a:xfrm>
          <a:off x="0" y="2011655"/>
          <a:ext cx="8412480" cy="274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3300" kern="1200" dirty="0" err="1"/>
            <a:t>Pasien</a:t>
          </a:r>
          <a:r>
            <a:rPr lang="en-ID" sz="3300" kern="1200" dirty="0"/>
            <a:t> yang </a:t>
          </a:r>
          <a:r>
            <a:rPr lang="en-ID" sz="3300" kern="1200" dirty="0" err="1"/>
            <a:t>sulit</a:t>
          </a:r>
          <a:r>
            <a:rPr lang="en-ID" sz="3300" kern="1200" dirty="0"/>
            <a:t> </a:t>
          </a:r>
          <a:r>
            <a:rPr lang="en-ID" sz="3300" kern="1200" dirty="0" err="1"/>
            <a:t>menggunakan</a:t>
          </a:r>
          <a:r>
            <a:rPr lang="en-ID" sz="3300" kern="1200" dirty="0"/>
            <a:t> </a:t>
          </a:r>
          <a:r>
            <a:rPr lang="en-ID" sz="3300" kern="1200" dirty="0" err="1"/>
            <a:t>sediaan</a:t>
          </a:r>
          <a:r>
            <a:rPr lang="en-ID" sz="3300" kern="1200" dirty="0"/>
            <a:t> peroral </a:t>
          </a:r>
          <a:r>
            <a:rPr lang="en-ID" sz="3300" kern="1200" dirty="0" err="1"/>
            <a:t>seperti</a:t>
          </a:r>
          <a:r>
            <a:rPr lang="en-ID" sz="3300" kern="1200" dirty="0"/>
            <a:t> tablets, </a:t>
          </a:r>
          <a:r>
            <a:rPr lang="en-ID" sz="3300" kern="1200" dirty="0" err="1"/>
            <a:t>kapsul</a:t>
          </a:r>
          <a:r>
            <a:rPr lang="en-ID" sz="3300" kern="1200" dirty="0"/>
            <a:t> </a:t>
          </a:r>
          <a:r>
            <a:rPr lang="en-ID" sz="3300" kern="1200" dirty="0" err="1"/>
            <a:t>atau</a:t>
          </a:r>
          <a:r>
            <a:rPr lang="en-ID" sz="3300" kern="1200" dirty="0"/>
            <a:t> syrup. 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3300" kern="1200"/>
            <a:t>Pasien yang mual dan mudah muntah 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3300" kern="1200"/>
            <a:t>Obat yang merangsang lambung (misalnya diclofenac sodium (Voltaren)) </a:t>
          </a:r>
          <a:endParaRPr lang="en-US" sz="3300" kern="1200"/>
        </a:p>
      </dsp:txBody>
      <dsp:txXfrm>
        <a:off x="0" y="2011655"/>
        <a:ext cx="8412480" cy="27472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2FBCA-AEAC-43FD-8A06-44B0CCC6E9A4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0A7CD-8B65-41B1-8255-3D2B24B3629B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F9999-7DAD-4002-8609-92179C33EB02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100" b="1" u="sng" kern="1200" dirty="0" err="1">
              <a:solidFill>
                <a:schemeClr val="accent6">
                  <a:lumMod val="75000"/>
                </a:schemeClr>
              </a:solidFill>
            </a:rPr>
            <a:t>Lensa</a:t>
          </a:r>
          <a:r>
            <a:rPr lang="en-ID" sz="2100" b="1" u="sng" kern="1200" dirty="0">
              <a:solidFill>
                <a:schemeClr val="accent6">
                  <a:lumMod val="75000"/>
                </a:schemeClr>
              </a:solidFill>
            </a:rPr>
            <a:t>: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struktur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transparan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cembung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ganda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,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terbungkus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dalam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penutup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transparan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tipis.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Fungsi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lensa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adalah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untuk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membiaskan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dan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memfokuskan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cahaya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yang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masuk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ke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retina </a:t>
          </a:r>
        </a:p>
      </dsp:txBody>
      <dsp:txXfrm>
        <a:off x="1435590" y="531"/>
        <a:ext cx="9080009" cy="1242935"/>
      </dsp:txXfrm>
    </dsp:sp>
    <dsp:sp modelId="{19F38CF3-696B-4193-B56F-F708E173AB10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BCF92-40DA-4340-ADB8-48EAAC91F123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531BB-4E71-4503-9552-B6A4151D1691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100" b="1" u="sng" kern="1200" dirty="0">
              <a:solidFill>
                <a:schemeClr val="accent6">
                  <a:lumMod val="75000"/>
                </a:schemeClr>
              </a:solidFill>
            </a:rPr>
            <a:t>Retina: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lapisan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terdalam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di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mata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.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Ini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mengubah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gambar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menjadi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impuls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listrik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yang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dikirim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sepanjang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saraf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optik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ke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otak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di mana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gambar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diinterpretasikan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..</a:t>
          </a:r>
          <a:endParaRPr lang="en-US" sz="21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435590" y="1554201"/>
        <a:ext cx="9080009" cy="1242935"/>
      </dsp:txXfrm>
    </dsp:sp>
    <dsp:sp modelId="{B5068121-1232-408D-A35B-D20D20045D22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94A176-FB79-4F71-93BE-EB0C8C9EFA02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A3C60-9FF0-485B-BA7E-B9DCE1FC323E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100" b="1" u="sng" kern="1200" dirty="0">
              <a:solidFill>
                <a:schemeClr val="accent6">
                  <a:lumMod val="75000"/>
                </a:schemeClr>
              </a:solidFill>
            </a:rPr>
            <a:t>Macula: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terletak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di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belakang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mata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, di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tengah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retina. Daerah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ini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menghasilkan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visi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yang </a:t>
          </a:r>
          <a:r>
            <a:rPr lang="en-ID" sz="2100" b="0" kern="1200" dirty="0" err="1">
              <a:solidFill>
                <a:schemeClr val="accent6">
                  <a:lumMod val="75000"/>
                </a:schemeClr>
              </a:solidFill>
            </a:rPr>
            <a:t>tajam</a:t>
          </a:r>
          <a:r>
            <a:rPr lang="en-ID" sz="2100" b="0" kern="1200" dirty="0">
              <a:solidFill>
                <a:schemeClr val="accent6">
                  <a:lumMod val="75000"/>
                </a:schemeClr>
              </a:solidFill>
            </a:rPr>
            <a:t> </a:t>
          </a:r>
          <a:endParaRPr lang="en-US" sz="21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435590" y="3107870"/>
        <a:ext cx="9080009" cy="12429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19AC0-3AE8-4BBC-A62B-D776779C2E63}">
      <dsp:nvSpPr>
        <dsp:cNvPr id="0" name=""/>
        <dsp:cNvSpPr/>
      </dsp:nvSpPr>
      <dsp:spPr>
        <a:xfrm>
          <a:off x="0" y="2626263"/>
          <a:ext cx="2628900" cy="17231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56464" rIns="186967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kern="1200"/>
            <a:t>Mudah dan praktis dalam pemakaian bagi pasien.</a:t>
          </a:r>
          <a:endParaRPr lang="en-US" sz="2200" kern="1200"/>
        </a:p>
      </dsp:txBody>
      <dsp:txXfrm>
        <a:off x="0" y="2626263"/>
        <a:ext cx="2628900" cy="1723112"/>
      </dsp:txXfrm>
    </dsp:sp>
    <dsp:sp modelId="{6A58F7F7-0942-4459-A454-D01AC8828E04}">
      <dsp:nvSpPr>
        <dsp:cNvPr id="0" name=""/>
        <dsp:cNvSpPr/>
      </dsp:nvSpPr>
      <dsp:spPr>
        <a:xfrm>
          <a:off x="2628900" y="2626263"/>
          <a:ext cx="7886700" cy="172311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279400" rIns="159980" bIns="27940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kern="1200"/>
            <a:t>Non irritative dan nyaman</a:t>
          </a:r>
          <a:endParaRPr lang="en-US" sz="2200" kern="120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kern="1200"/>
            <a:t>Sifat rheology yang sesuai ➡️ e.g. mudah mengalir </a:t>
          </a:r>
          <a:endParaRPr lang="en-US" sz="2200" kern="1200"/>
        </a:p>
      </dsp:txBody>
      <dsp:txXfrm>
        <a:off x="2628900" y="2626263"/>
        <a:ext cx="7886700" cy="1723112"/>
      </dsp:txXfrm>
    </dsp:sp>
    <dsp:sp modelId="{B1F5722C-4A98-48CF-9B0D-2A7A207F1676}">
      <dsp:nvSpPr>
        <dsp:cNvPr id="0" name=""/>
        <dsp:cNvSpPr/>
      </dsp:nvSpPr>
      <dsp:spPr>
        <a:xfrm rot="10800000">
          <a:off x="0" y="1962"/>
          <a:ext cx="2628900" cy="26501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56464" rIns="186967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b="1" kern="1200"/>
            <a:t>Karakteristik ideal </a:t>
          </a:r>
          <a:r>
            <a:rPr lang="en-ID" sz="2200" b="1" i="1" kern="1200"/>
            <a:t>ocular drug delivery system:</a:t>
          </a:r>
          <a:endParaRPr lang="en-ID" sz="2200" b="1" kern="1200"/>
        </a:p>
      </dsp:txBody>
      <dsp:txXfrm rot="-10800000">
        <a:off x="0" y="1962"/>
        <a:ext cx="2628900" cy="1722595"/>
      </dsp:txXfrm>
    </dsp:sp>
    <dsp:sp modelId="{A2E87383-F947-40E0-9260-6C0625401633}">
      <dsp:nvSpPr>
        <dsp:cNvPr id="0" name=""/>
        <dsp:cNvSpPr/>
      </dsp:nvSpPr>
      <dsp:spPr>
        <a:xfrm>
          <a:off x="2628900" y="1962"/>
          <a:ext cx="7886700" cy="172259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279400" rIns="159980" bIns="27940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kern="1200"/>
            <a:t>Penetrasi korneal yang baik.</a:t>
          </a:r>
          <a:endParaRPr lang="en-US" sz="2200" kern="120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kern="1200"/>
            <a:t>Waktu kontak yang cukup dengan jaringan corneal. </a:t>
          </a:r>
          <a:endParaRPr lang="en-US" sz="2200" kern="1200"/>
        </a:p>
      </dsp:txBody>
      <dsp:txXfrm>
        <a:off x="2628900" y="1962"/>
        <a:ext cx="7886700" cy="17225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2EC9B-F970-482B-924E-49AB93A2F592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CE530-D24A-42A9-AFD2-C3BEA723878A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BC6C42-3FD7-4B93-89A9-AC398B3A4320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Mucoadhesive dosage forms</a:t>
          </a:r>
        </a:p>
      </dsp:txBody>
      <dsp:txXfrm>
        <a:off x="1172126" y="908559"/>
        <a:ext cx="2114937" cy="897246"/>
      </dsp:txXfrm>
    </dsp:sp>
    <dsp:sp modelId="{DED21F48-B9DB-4D26-A702-AA4E42C263BF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076F1-ED09-4559-870B-E7C997143A16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F2192E-3C07-4D84-823D-D28438648C1F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Ocular inserts</a:t>
          </a:r>
        </a:p>
      </dsp:txBody>
      <dsp:txXfrm>
        <a:off x="4745088" y="908559"/>
        <a:ext cx="2114937" cy="897246"/>
      </dsp:txXfrm>
    </dsp:sp>
    <dsp:sp modelId="{B5AB51AF-8369-434D-A761-32C4DB07AFA6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687A5-2863-4580-94FD-154068780DC7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EB70E-F5D8-4053-9C64-77A7D1B4B9C6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Collagen shield</a:t>
          </a:r>
        </a:p>
      </dsp:txBody>
      <dsp:txXfrm>
        <a:off x="8318049" y="908559"/>
        <a:ext cx="2114937" cy="897246"/>
      </dsp:txXfrm>
    </dsp:sp>
    <dsp:sp modelId="{C6D7F85E-E159-4A58-BE9F-5E8DFF9682FA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B52E8D-8146-4E73-83A8-B21F90A608D5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83F66-F169-4E1C-AD91-3CBDC5610D2C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Drug Presoaked hydrogel type contact lens</a:t>
          </a:r>
        </a:p>
      </dsp:txBody>
      <dsp:txXfrm>
        <a:off x="1172126" y="2545532"/>
        <a:ext cx="2114937" cy="897246"/>
      </dsp:txXfrm>
    </dsp:sp>
    <dsp:sp modelId="{ED218D95-0CF0-4A8F-80BF-4EF3A791BE1A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D069D-E981-4E53-B0DB-AE127B134A11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CD85C-4339-4442-9C0B-B80A3ED5D83B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Ocular solutions</a:t>
          </a:r>
        </a:p>
      </dsp:txBody>
      <dsp:txXfrm>
        <a:off x="4745088" y="2545532"/>
        <a:ext cx="2114937" cy="8972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F1922-9BC6-4F53-B5B0-BADA1746AE80}">
      <dsp:nvSpPr>
        <dsp:cNvPr id="0" name=""/>
        <dsp:cNvSpPr/>
      </dsp:nvSpPr>
      <dsp:spPr>
        <a:xfrm rot="10800000">
          <a:off x="1949752" y="2333"/>
          <a:ext cx="6205981" cy="15463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1906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Mengatur</a:t>
          </a:r>
          <a:r>
            <a:rPr lang="en-US" sz="3000" kern="1200" dirty="0"/>
            <a:t> </a:t>
          </a:r>
          <a:r>
            <a:rPr lang="en-US" sz="3000" kern="1200" dirty="0" err="1"/>
            <a:t>Pasokan</a:t>
          </a:r>
          <a:r>
            <a:rPr lang="en-US" sz="3000" kern="1200" dirty="0"/>
            <a:t> </a:t>
          </a:r>
          <a:r>
            <a:rPr lang="en-US" sz="3000" kern="1200" dirty="0" err="1"/>
            <a:t>Oksigen</a:t>
          </a:r>
          <a:r>
            <a:rPr lang="en-US" sz="3000" kern="1200" dirty="0"/>
            <a:t> </a:t>
          </a:r>
          <a:r>
            <a:rPr lang="en-US" sz="3000" kern="1200" dirty="0" err="1"/>
            <a:t>ke</a:t>
          </a:r>
          <a:r>
            <a:rPr lang="en-US" sz="3000" kern="1200" dirty="0"/>
            <a:t> </a:t>
          </a:r>
          <a:r>
            <a:rPr lang="en-US" sz="3000" kern="1200" dirty="0" err="1"/>
            <a:t>Tubuh</a:t>
          </a:r>
          <a:endParaRPr lang="en-US" sz="3000" kern="1200" dirty="0"/>
        </a:p>
      </dsp:txBody>
      <dsp:txXfrm rot="10800000">
        <a:off x="2336344" y="2333"/>
        <a:ext cx="5819389" cy="1546368"/>
      </dsp:txXfrm>
    </dsp:sp>
    <dsp:sp modelId="{AD207DCE-C89E-492A-8C5D-0B63D381DDF3}">
      <dsp:nvSpPr>
        <dsp:cNvPr id="0" name=""/>
        <dsp:cNvSpPr/>
      </dsp:nvSpPr>
      <dsp:spPr>
        <a:xfrm>
          <a:off x="1176568" y="2333"/>
          <a:ext cx="1546368" cy="154636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7C9A3F-C3E8-40A5-BC3E-E11D8386EB8E}">
      <dsp:nvSpPr>
        <dsp:cNvPr id="0" name=""/>
        <dsp:cNvSpPr/>
      </dsp:nvSpPr>
      <dsp:spPr>
        <a:xfrm rot="10800000">
          <a:off x="1949752" y="2010305"/>
          <a:ext cx="6205981" cy="15463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1906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Menghubungkan</a:t>
          </a:r>
          <a:r>
            <a:rPr lang="en-US" sz="3000" kern="1200" dirty="0"/>
            <a:t> </a:t>
          </a:r>
          <a:r>
            <a:rPr lang="en-US" sz="3000" kern="1200" dirty="0" err="1"/>
            <a:t>Paru-paru</a:t>
          </a:r>
          <a:r>
            <a:rPr lang="en-US" sz="3000" kern="1200" dirty="0"/>
            <a:t> dan </a:t>
          </a:r>
          <a:r>
            <a:rPr lang="en-US" sz="3000" kern="1200" dirty="0" err="1"/>
            <a:t>Saluran</a:t>
          </a:r>
          <a:r>
            <a:rPr lang="en-US" sz="3000" kern="1200" dirty="0"/>
            <a:t> </a:t>
          </a:r>
          <a:r>
            <a:rPr lang="en-US" sz="3000" kern="1200" dirty="0" err="1"/>
            <a:t>Pernapasan</a:t>
          </a:r>
          <a:r>
            <a:rPr lang="en-US" sz="3000" kern="1200" dirty="0"/>
            <a:t> Atas</a:t>
          </a:r>
        </a:p>
      </dsp:txBody>
      <dsp:txXfrm rot="10800000">
        <a:off x="2336344" y="2010305"/>
        <a:ext cx="5819389" cy="1546368"/>
      </dsp:txXfrm>
    </dsp:sp>
    <dsp:sp modelId="{907E2044-6EDF-4507-BC28-546C877C395A}">
      <dsp:nvSpPr>
        <dsp:cNvPr id="0" name=""/>
        <dsp:cNvSpPr/>
      </dsp:nvSpPr>
      <dsp:spPr>
        <a:xfrm>
          <a:off x="1176568" y="2010305"/>
          <a:ext cx="1546368" cy="154636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96959-6540-4BE9-A164-F0CC042AD597}">
      <dsp:nvSpPr>
        <dsp:cNvPr id="0" name=""/>
        <dsp:cNvSpPr/>
      </dsp:nvSpPr>
      <dsp:spPr>
        <a:xfrm rot="10800000">
          <a:off x="1949752" y="4018276"/>
          <a:ext cx="6205981" cy="15463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1906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Menyaring</a:t>
          </a:r>
          <a:r>
            <a:rPr lang="en-US" sz="3000" kern="1200" dirty="0"/>
            <a:t> </a:t>
          </a:r>
          <a:r>
            <a:rPr lang="en-US" sz="3000" kern="1200" dirty="0" err="1"/>
            <a:t>Partikel</a:t>
          </a:r>
          <a:r>
            <a:rPr lang="en-US" sz="3000" kern="1200" dirty="0"/>
            <a:t> </a:t>
          </a:r>
          <a:r>
            <a:rPr lang="en-US" sz="3000" kern="1200" dirty="0" err="1"/>
            <a:t>Asing</a:t>
          </a:r>
          <a:r>
            <a:rPr lang="en-US" sz="3000" kern="1200" dirty="0"/>
            <a:t> yang Masuk </a:t>
          </a:r>
          <a:r>
            <a:rPr lang="en-US" sz="3000" kern="1200" dirty="0" err="1"/>
            <a:t>ke</a:t>
          </a:r>
          <a:r>
            <a:rPr lang="en-US" sz="3000" kern="1200" dirty="0"/>
            <a:t> </a:t>
          </a:r>
          <a:r>
            <a:rPr lang="en-US" sz="3000" kern="1200" dirty="0" err="1"/>
            <a:t>Paru-paru</a:t>
          </a:r>
          <a:endParaRPr lang="en-US" sz="3000" kern="1200" dirty="0"/>
        </a:p>
      </dsp:txBody>
      <dsp:txXfrm rot="10800000">
        <a:off x="2336344" y="4018276"/>
        <a:ext cx="5819389" cy="1546368"/>
      </dsp:txXfrm>
    </dsp:sp>
    <dsp:sp modelId="{A2E1619D-7B7F-4321-869D-84758C388E5A}">
      <dsp:nvSpPr>
        <dsp:cNvPr id="0" name=""/>
        <dsp:cNvSpPr/>
      </dsp:nvSpPr>
      <dsp:spPr>
        <a:xfrm>
          <a:off x="1176568" y="4018276"/>
          <a:ext cx="1546368" cy="154636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CC79A4-0B25-469F-9B41-E1B92476C6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F87740-790C-4B8E-8BDF-37374E5C19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EE06D-E2C5-4DF1-B3C1-8E9169AAB10D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8AAF8-731F-4C2E-B690-3086B25AFC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C11FA-B74B-44E5-9E55-A45B9911BE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E2F40-54C0-4227-BA47-31BF544EF9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44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39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22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101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63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528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73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987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7007FCA-3EC9-46F6-BE85-2DE9F97B4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3" name="Title 381">
            <a:extLst>
              <a:ext uri="{FF2B5EF4-FFF2-40B4-BE49-F238E27FC236}">
                <a16:creationId xmlns:a16="http://schemas.microsoft.com/office/drawing/2014/main" id="{219026B8-F099-4229-B446-9FE2B966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656" y="2304288"/>
            <a:ext cx="7022592" cy="2258568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4800" b="1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99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00585D-E155-409A-899A-29BDF4E5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44D9B-AA15-4DB5-AE58-0FA514F6FE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9AB818C-9403-4CA7-8FC5-347DDE455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5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58EEFF-117E-4B86-B6B2-CD8F71AA8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D0B12BD8-7E23-4DB3-9F3C-68F6FF145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2650" y="0"/>
            <a:ext cx="2419350" cy="26193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5143907-CDEB-455C-878E-7AE28AF7D2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5418919" y="0"/>
            <a:ext cx="6407956" cy="17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B9BC-7BE7-4893-90FD-CC95830FD8F2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5270E-046A-4C23-BC98-E307A7DD6B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32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0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4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/>
          <a:lstStyle>
            <a:lvl1pPr algn="ctr">
              <a:buNone/>
              <a:defRPr sz="16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498076-A8F2-48B0-807A-C402BDA60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074048"/>
            <a:ext cx="6407956" cy="17839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F9E2C1-844F-4C0E-A423-111C77AE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8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/>
            </a:lvl1pPr>
            <a:lvl2pPr marL="283464" indent="-283464">
              <a:spcBef>
                <a:spcPts val="1000"/>
              </a:spcBef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Graphic 1" hidden="1">
            <a:extLst>
              <a:ext uri="{FF2B5EF4-FFF2-40B4-BE49-F238E27FC236}">
                <a16:creationId xmlns:a16="http://schemas.microsoft.com/office/drawing/2014/main" id="{295740BA-9B4E-4B38-827D-32544CDF7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92800"/>
            <a:ext cx="12192000" cy="9652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9C593AE-D9D2-42FE-A240-F97D18726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327681"/>
            <a:ext cx="5496910" cy="153032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AA0A799-2244-4DB2-ACAB-F6DA87A7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34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225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9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57700" y="1905000"/>
            <a:ext cx="7219043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05C4425-09AC-4097-B868-D49C9D64C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03"/>
            <a:ext cx="3720664" cy="685719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6104E15-F449-422E-973A-1899DDF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699" y="715961"/>
            <a:ext cx="7219043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901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6488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81D833-01F3-4F75-8F62-D60039CA3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64696-E1F3-49EF-AEC8-730A16D9A23F}" type="datetimeFigureOut">
              <a:rPr lang="en-US" altLang="en-US" smtClean="0"/>
              <a:pPr/>
              <a:t>11/8/2024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A1B0-4691-41D9-84E0-69D594EAA3F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1899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7" r:id="rId5"/>
    <p:sldLayoutId id="2147483710" r:id="rId6"/>
    <p:sldLayoutId id="2147483716" r:id="rId7"/>
    <p:sldLayoutId id="2147483718" r:id="rId8"/>
    <p:sldLayoutId id="2147483712" r:id="rId9"/>
    <p:sldLayoutId id="2147483713" r:id="rId10"/>
    <p:sldLayoutId id="2147483714" r:id="rId11"/>
    <p:sldLayoutId id="2147483715" r:id="rId12"/>
    <p:sldLayoutId id="214748371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72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68E5CF-FC82-40DA-8E6D-0BFF887B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773" y="1448196"/>
            <a:ext cx="7762454" cy="2456518"/>
          </a:xfr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 fontScale="90000"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 FISIOLOGI REKTAL, MATA &amp; PARU</a:t>
            </a:r>
          </a:p>
        </p:txBody>
      </p:sp>
      <p:pic>
        <p:nvPicPr>
          <p:cNvPr id="3" name="Picture 2" descr="A logo on a white background&#10;&#10;Description automatically generated">
            <a:extLst>
              <a:ext uri="{FF2B5EF4-FFF2-40B4-BE49-F238E27FC236}">
                <a16:creationId xmlns:a16="http://schemas.microsoft.com/office/drawing/2014/main" id="{EB502AAF-F32A-6167-00B8-11ADA87FD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" y="0"/>
            <a:ext cx="927555" cy="1513903"/>
          </a:xfrm>
          <a:prstGeom prst="rect">
            <a:avLst/>
          </a:prstGeom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FB0DAE75-DFD4-F649-FCFD-CAE48465C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63" y="0"/>
            <a:ext cx="986589" cy="9865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EB7498-E929-F572-1343-30CCE18054CD}"/>
              </a:ext>
            </a:extLst>
          </p:cNvPr>
          <p:cNvSpPr txBox="1"/>
          <p:nvPr/>
        </p:nvSpPr>
        <p:spPr>
          <a:xfrm>
            <a:off x="3653590" y="4181545"/>
            <a:ext cx="526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Apt. Dyani Primasari Sukamdi, M.Sc.</a:t>
            </a:r>
            <a:endParaRPr lang="en-ID" sz="2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239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47D7146E-A7C6-C789-A228-2FC9B73B4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943" y="766396"/>
            <a:ext cx="9147629" cy="532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4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4530" y="288485"/>
            <a:ext cx="9115449" cy="628966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15" y="182562"/>
            <a:ext cx="11944770" cy="649287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FFFFFF"/>
                </a:solidFill>
              </a:rPr>
              <a:t>Vaskularisasi</a:t>
            </a:r>
            <a:r>
              <a:rPr lang="en-US" sz="4000" dirty="0">
                <a:solidFill>
                  <a:srgbClr val="FFFFFF"/>
                </a:solidFill>
              </a:rPr>
              <a:t> di </a:t>
            </a:r>
            <a:r>
              <a:rPr lang="en-US" sz="4000" dirty="0" err="1">
                <a:solidFill>
                  <a:srgbClr val="FFFFFF"/>
                </a:solidFill>
              </a:rPr>
              <a:t>Rektum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000000"/>
                </a:solidFill>
              </a:rPr>
              <a:t>Revaud</a:t>
            </a:r>
            <a:r>
              <a:rPr lang="en-ID" dirty="0">
                <a:solidFill>
                  <a:srgbClr val="000000"/>
                </a:solidFill>
              </a:rPr>
              <a:t> (1936) </a:t>
            </a:r>
            <a:r>
              <a:rPr lang="en-ID" dirty="0" err="1">
                <a:solidFill>
                  <a:srgbClr val="000000"/>
                </a:solidFill>
              </a:rPr>
              <a:t>menyimpulkan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bahwa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penyerapan</a:t>
            </a:r>
            <a:r>
              <a:rPr lang="en-ID" dirty="0">
                <a:solidFill>
                  <a:srgbClr val="000000"/>
                </a:solidFill>
              </a:rPr>
              <a:t> di </a:t>
            </a:r>
            <a:r>
              <a:rPr lang="en-ID" dirty="0" err="1">
                <a:solidFill>
                  <a:srgbClr val="000000"/>
                </a:solidFill>
              </a:rPr>
              <a:t>rektum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dapat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terjadi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dengan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tiga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cara</a:t>
            </a:r>
            <a:r>
              <a:rPr lang="en-ID" dirty="0">
                <a:solidFill>
                  <a:srgbClr val="000000"/>
                </a:solidFill>
              </a:rPr>
              <a:t> : </a:t>
            </a:r>
          </a:p>
          <a:p>
            <a:pPr marL="514350" indent="-514350">
              <a:buAutoNum type="arabicPeriod"/>
            </a:pPr>
            <a:r>
              <a:rPr lang="en-ID" dirty="0" err="1">
                <a:solidFill>
                  <a:srgbClr val="000000"/>
                </a:solidFill>
              </a:rPr>
              <a:t>Lewat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pembuluh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darah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secara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langsung</a:t>
            </a:r>
            <a:r>
              <a:rPr lang="en-ID" dirty="0">
                <a:solidFill>
                  <a:srgbClr val="000000"/>
                </a:solidFill>
              </a:rPr>
              <a:t> </a:t>
            </a:r>
          </a:p>
          <a:p>
            <a:pPr marL="514350" indent="-514350">
              <a:buAutoNum type="arabicPeriod"/>
            </a:pPr>
            <a:r>
              <a:rPr lang="en-ID" dirty="0" err="1">
                <a:solidFill>
                  <a:srgbClr val="000000"/>
                </a:solidFill>
              </a:rPr>
              <a:t>Lewat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pembuluh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darah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getah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bening</a:t>
            </a:r>
            <a:endParaRPr lang="en-ID" dirty="0">
              <a:solidFill>
                <a:srgbClr val="000000"/>
              </a:solidFill>
            </a:endParaRPr>
          </a:p>
          <a:p>
            <a:pPr marL="514350" indent="-514350">
              <a:buAutoNum type="arabicPeriod"/>
            </a:pPr>
            <a:r>
              <a:rPr lang="en-ID" dirty="0" err="1">
                <a:solidFill>
                  <a:srgbClr val="000000"/>
                </a:solidFill>
              </a:rPr>
              <a:t>Lewat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pembuluh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darah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secara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tidak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langsung</a:t>
            </a:r>
            <a:r>
              <a:rPr lang="en-ID" dirty="0">
                <a:solidFill>
                  <a:srgbClr val="000000"/>
                </a:solidFill>
              </a:rPr>
              <a:t> </a:t>
            </a:r>
            <a:endParaRPr lang="en-ID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ID" sz="2000" dirty="0">
              <a:solidFill>
                <a:srgbClr val="000000"/>
              </a:solidFill>
              <a:effectLst/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097" name="Picture 1" descr="page8image3276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21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9534" y="643467"/>
            <a:ext cx="7452931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5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829" y="643467"/>
            <a:ext cx="7930342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Freeform 4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Freeform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Nasib Obat di Rektum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7624" y="2542752"/>
            <a:ext cx="10184191" cy="4143056"/>
          </a:xfrm>
        </p:spPr>
        <p:txBody>
          <a:bodyPr anchor="ctr">
            <a:normAutofit fontScale="92500" lnSpcReduction="10000"/>
          </a:bodyPr>
          <a:lstStyle/>
          <a:p>
            <a:pPr algn="just"/>
            <a:r>
              <a:rPr lang="id-ID" altLang="en-US" dirty="0">
                <a:solidFill>
                  <a:schemeClr val="accent6">
                    <a:lumMod val="75000"/>
                  </a:schemeClr>
                </a:solidFill>
              </a:rPr>
              <a:t>Nasib obat yang diabsorpsi dari rektum tergantung dari posisi obat dalam rektum. </a:t>
            </a:r>
          </a:p>
          <a:p>
            <a:pPr algn="just"/>
            <a:r>
              <a:rPr lang="id-ID" altLang="en-US" dirty="0">
                <a:solidFill>
                  <a:schemeClr val="accent6">
                    <a:lumMod val="75000"/>
                  </a:schemeClr>
                </a:solidFill>
              </a:rPr>
              <a:t>Di daerah sub </a:t>
            </a:r>
            <a:r>
              <a:rPr lang="id-ID" altLang="en-US" dirty="0" err="1">
                <a:solidFill>
                  <a:schemeClr val="accent6">
                    <a:lumMod val="75000"/>
                  </a:schemeClr>
                </a:solidFill>
              </a:rPr>
              <a:t>mucosal</a:t>
            </a:r>
            <a:r>
              <a:rPr lang="id-ID" altLang="en-US" dirty="0">
                <a:solidFill>
                  <a:schemeClr val="accent6">
                    <a:lumMod val="75000"/>
                  </a:schemeClr>
                </a:solidFill>
              </a:rPr>
              <a:t> pada dinding rektal terdapat banyak pembuluh darah dan pembuluh </a:t>
            </a:r>
            <a:r>
              <a:rPr lang="id-ID" altLang="en-US" dirty="0" err="1">
                <a:solidFill>
                  <a:schemeClr val="accent6">
                    <a:lumMod val="75000"/>
                  </a:schemeClr>
                </a:solidFill>
              </a:rPr>
              <a:t>limfe</a:t>
            </a:r>
            <a:r>
              <a:rPr lang="id-ID" alt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id-ID" altLang="en-US" dirty="0">
                <a:solidFill>
                  <a:schemeClr val="accent6">
                    <a:lumMod val="75000"/>
                  </a:schemeClr>
                </a:solidFill>
              </a:rPr>
              <a:t>Pembuluh darah </a:t>
            </a:r>
            <a:r>
              <a:rPr lang="id-ID" altLang="en-US" dirty="0" err="1">
                <a:solidFill>
                  <a:schemeClr val="accent6">
                    <a:lumMod val="75000"/>
                  </a:schemeClr>
                </a:solidFill>
              </a:rPr>
              <a:t>hemorrhoidal</a:t>
            </a:r>
            <a:r>
              <a:rPr lang="id-ID" altLang="en-US" dirty="0">
                <a:solidFill>
                  <a:schemeClr val="accent6">
                    <a:lumMod val="75000"/>
                  </a:schemeClr>
                </a:solidFill>
              </a:rPr>
              <a:t> bagian atas merupakan saluran ke sirkulasi portal, sehingga obat yang diabsorpsi pada bagian atas akan melewati hati sebelum masuk ke sirkulasi </a:t>
            </a:r>
            <a:r>
              <a:rPr lang="id-ID" altLang="en-US" dirty="0" err="1">
                <a:solidFill>
                  <a:schemeClr val="accent6">
                    <a:lumMod val="75000"/>
                  </a:schemeClr>
                </a:solidFill>
              </a:rPr>
              <a:t>sistemik</a:t>
            </a:r>
            <a:r>
              <a:rPr lang="id-ID" altLang="en-US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algn="just"/>
            <a:r>
              <a:rPr lang="id-ID" altLang="en-US" dirty="0">
                <a:solidFill>
                  <a:schemeClr val="accent6">
                    <a:lumMod val="75000"/>
                  </a:schemeClr>
                </a:solidFill>
              </a:rPr>
              <a:t>Sedangkan pembuluh darah </a:t>
            </a:r>
            <a:r>
              <a:rPr lang="id-ID" altLang="en-US" dirty="0" err="1">
                <a:solidFill>
                  <a:schemeClr val="accent6">
                    <a:lumMod val="75000"/>
                  </a:schemeClr>
                </a:solidFill>
              </a:rPr>
              <a:t>hemorrhoidal</a:t>
            </a:r>
            <a:r>
              <a:rPr lang="id-ID" altLang="en-US" dirty="0">
                <a:solidFill>
                  <a:schemeClr val="accent6">
                    <a:lumMod val="75000"/>
                  </a:schemeClr>
                </a:solidFill>
              </a:rPr>
              <a:t> bagian tengah dan bawah merupakan saluran langsung ke vena </a:t>
            </a:r>
            <a:r>
              <a:rPr lang="id-ID" altLang="en-US" dirty="0" err="1">
                <a:solidFill>
                  <a:schemeClr val="accent6">
                    <a:lumMod val="75000"/>
                  </a:schemeClr>
                </a:solidFill>
              </a:rPr>
              <a:t>cava</a:t>
            </a:r>
            <a:r>
              <a:rPr lang="id-ID" altLang="en-US" dirty="0">
                <a:solidFill>
                  <a:schemeClr val="accent6">
                    <a:lumMod val="75000"/>
                  </a:schemeClr>
                </a:solidFill>
              </a:rPr>
              <a:t> inferior, sehingga obat yang diabsorpsi pada bagian tersebut akan langsung masuk ke sirkulasi </a:t>
            </a:r>
            <a:r>
              <a:rPr lang="id-ID" altLang="en-US" dirty="0" err="1">
                <a:solidFill>
                  <a:schemeClr val="accent6">
                    <a:lumMod val="75000"/>
                  </a:schemeClr>
                </a:solidFill>
              </a:rPr>
              <a:t>sistemik</a:t>
            </a:r>
            <a:r>
              <a:rPr lang="id-ID" alt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192" y="643467"/>
            <a:ext cx="909561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>
            <a:grpSpLocks noGrp="1" noUngrp="1" noRot="1" noChangeAspect="1" noMove="1" noResize="1"/>
          </p:cNvGrpSpPr>
          <p:nvPr/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/>
            <p:cNvSpPr/>
            <p:nvPr/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440" y="643467"/>
            <a:ext cx="9731119" cy="557106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11784"/>
            <a:ext cx="10905066" cy="52344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CBA06E5-DF0B-64F9-8F79-C9977F65A4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752276"/>
              </p:ext>
            </p:extLst>
          </p:nvPr>
        </p:nvGraphicFramePr>
        <p:xfrm>
          <a:off x="2032000" y="719666"/>
          <a:ext cx="927768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A logo on a white background&#10;&#10;Description automatically generated">
            <a:extLst>
              <a:ext uri="{FF2B5EF4-FFF2-40B4-BE49-F238E27FC236}">
                <a16:creationId xmlns:a16="http://schemas.microsoft.com/office/drawing/2014/main" id="{BC727E5F-C007-CCDB-98AA-31599B08A6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7856" y="0"/>
            <a:ext cx="927555" cy="1513903"/>
          </a:xfrm>
          <a:prstGeom prst="rect">
            <a:avLst/>
          </a:prstGeom>
        </p:spPr>
      </p:pic>
      <p:pic>
        <p:nvPicPr>
          <p:cNvPr id="9" name="Picture 8" descr="A logo with text on it&#10;&#10;Description automatically generated">
            <a:extLst>
              <a:ext uri="{FF2B5EF4-FFF2-40B4-BE49-F238E27FC236}">
                <a16:creationId xmlns:a16="http://schemas.microsoft.com/office/drawing/2014/main" id="{6DFCE3C9-97A4-8567-B17A-F035248B5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5411" y="0"/>
            <a:ext cx="986589" cy="9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3AEF5A-88EC-16C3-C594-78E0CA4CBAD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205" b="15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d-ID" dirty="0"/>
              <a:t>Keuntungan 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219A83-7240-D2C7-F530-6259B1F022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093830"/>
              </p:ext>
            </p:extLst>
          </p:nvPr>
        </p:nvGraphicFramePr>
        <p:xfrm>
          <a:off x="678426" y="1401097"/>
          <a:ext cx="10675374" cy="4640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9220200" cy="579254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1CF74-D45F-632C-F8C4-C536E213C4B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Kekurangan</a:t>
            </a:r>
            <a:endParaRPr lang="en-US" dirty="0"/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B7E19905-94FB-24DC-E2D8-3253183AC7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9831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1046" y="643467"/>
            <a:ext cx="7869907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5203" y="643467"/>
            <a:ext cx="7421594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Suppositoria</a:t>
            </a:r>
            <a:endParaRPr lang="en-US" kern="1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r="7938" b="-2"/>
          <a:stretch/>
        </p:blipFill>
        <p:spPr bwMode="auto"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r="10219"/>
          <a:stretch/>
        </p:blipFill>
        <p:spPr bwMode="auto"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4" r="16385" b="1"/>
          <a:stretch/>
        </p:blipFill>
        <p:spPr bwMode="auto"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r="25876" b="1"/>
          <a:stretch/>
        </p:blipFill>
        <p:spPr bwMode="auto"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" r="-2" b="-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21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Kegunaan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B7059942-310C-6D4E-648A-40ACA6B021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973337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F96882-20C6-68B6-2A25-EF6A7AEE6A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3513634"/>
              </p:ext>
            </p:extLst>
          </p:nvPr>
        </p:nvGraphicFramePr>
        <p:xfrm>
          <a:off x="838200" y="771739"/>
          <a:ext cx="10515600" cy="4758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661EFD-574A-175E-9E99-85D9798C1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1780023"/>
            <a:ext cx="9141397" cy="830997"/>
          </a:xfrm>
        </p:spPr>
        <p:txBody>
          <a:bodyPr/>
          <a:lstStyle/>
          <a:p>
            <a:r>
              <a:rPr lang="en-US" sz="5400" dirty="0" err="1"/>
              <a:t>Ophtalmic</a:t>
            </a:r>
            <a:r>
              <a:rPr lang="en-US" sz="5400" dirty="0"/>
              <a:t> Delivery</a:t>
            </a:r>
            <a:endParaRPr lang="en-ID" sz="5400" dirty="0"/>
          </a:p>
        </p:txBody>
      </p:sp>
      <p:pic>
        <p:nvPicPr>
          <p:cNvPr id="6" name="Picture 5" descr="A logo on a white background&#10;&#10;Description automatically generated">
            <a:extLst>
              <a:ext uri="{FF2B5EF4-FFF2-40B4-BE49-F238E27FC236}">
                <a16:creationId xmlns:a16="http://schemas.microsoft.com/office/drawing/2014/main" id="{29ACEE80-DDF5-6F78-E971-A858C3D88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" y="0"/>
            <a:ext cx="927555" cy="1513903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89CBE000-FF4F-CDF0-E273-D56703FB4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073" y="0"/>
            <a:ext cx="986589" cy="98658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1095AFA-325B-C30D-4AB8-53E163C02D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7100" y="3260725"/>
            <a:ext cx="7799388" cy="1535113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err="1"/>
              <a:t>Anatomi</a:t>
            </a:r>
            <a:r>
              <a:rPr lang="en-US" sz="2800" b="1" dirty="0"/>
              <a:t> </a:t>
            </a:r>
            <a:r>
              <a:rPr lang="en-US" sz="2800" b="1" dirty="0" err="1"/>
              <a:t>Fisiologi</a:t>
            </a:r>
            <a:r>
              <a:rPr lang="en-US" sz="2800" b="1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err="1"/>
              <a:t>Faktor</a:t>
            </a:r>
            <a:r>
              <a:rPr lang="en-US" sz="2800" b="1" dirty="0"/>
              <a:t> </a:t>
            </a:r>
            <a:r>
              <a:rPr lang="en-US" sz="2800" b="1" dirty="0" err="1"/>
              <a:t>Fisiologi</a:t>
            </a:r>
            <a:r>
              <a:rPr lang="en-US" sz="2800" b="1" dirty="0"/>
              <a:t> dan </a:t>
            </a:r>
            <a:r>
              <a:rPr lang="en-US" sz="2800" b="1" dirty="0" err="1"/>
              <a:t>Patologi</a:t>
            </a:r>
            <a:r>
              <a:rPr lang="en-US" sz="2800" b="1" dirty="0"/>
              <a:t> Yang </a:t>
            </a:r>
            <a:r>
              <a:rPr lang="en-US" sz="2800" b="1" dirty="0" err="1"/>
              <a:t>Terkait</a:t>
            </a:r>
            <a:r>
              <a:rPr lang="en-US" sz="2800" b="1" dirty="0"/>
              <a:t> </a:t>
            </a:r>
            <a:r>
              <a:rPr lang="en-US" sz="2800" b="1" dirty="0" err="1"/>
              <a:t>Dengan</a:t>
            </a:r>
            <a:r>
              <a:rPr lang="en-US" sz="2800" b="1" dirty="0"/>
              <a:t> </a:t>
            </a:r>
            <a:r>
              <a:rPr lang="en-US" sz="2800" b="1" dirty="0" err="1"/>
              <a:t>Absorpsi</a:t>
            </a:r>
            <a:endParaRPr lang="en-ID" sz="2800" b="1" dirty="0"/>
          </a:p>
        </p:txBody>
      </p:sp>
    </p:spTree>
    <p:extLst>
      <p:ext uri="{BB962C8B-B14F-4D97-AF65-F5344CB8AC3E}">
        <p14:creationId xmlns:p14="http://schemas.microsoft.com/office/powerpoint/2010/main" val="100132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8" y="585216"/>
            <a:ext cx="9720072" cy="593169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E64E0A-FEF0-5668-B2DB-038E65233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1687690"/>
            <a:ext cx="9141397" cy="923330"/>
          </a:xfrm>
        </p:spPr>
        <p:txBody>
          <a:bodyPr/>
          <a:lstStyle/>
          <a:p>
            <a:r>
              <a:rPr lang="en-US" sz="6000" dirty="0"/>
              <a:t>Rectal Delivery</a:t>
            </a:r>
            <a:endParaRPr lang="en-ID" sz="6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AAE42A-38BA-DE89-B292-0F3370D2AE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5301" y="3312121"/>
            <a:ext cx="9811209" cy="1534757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err="1"/>
              <a:t>Anatomi</a:t>
            </a:r>
            <a:r>
              <a:rPr lang="en-US" sz="2800" b="1" dirty="0"/>
              <a:t> </a:t>
            </a:r>
            <a:r>
              <a:rPr lang="en-US" sz="2800" b="1" dirty="0" err="1"/>
              <a:t>Fisiologi</a:t>
            </a:r>
            <a:r>
              <a:rPr lang="en-US" sz="2800" b="1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err="1"/>
              <a:t>Faktor</a:t>
            </a:r>
            <a:r>
              <a:rPr lang="en-US" sz="2800" b="1" dirty="0"/>
              <a:t> </a:t>
            </a:r>
            <a:r>
              <a:rPr lang="en-US" sz="2800" b="1" dirty="0" err="1"/>
              <a:t>Fisiologi</a:t>
            </a:r>
            <a:r>
              <a:rPr lang="en-US" sz="2800" b="1" dirty="0"/>
              <a:t> dan </a:t>
            </a:r>
            <a:r>
              <a:rPr lang="en-US" sz="2800" b="1" dirty="0" err="1"/>
              <a:t>Patologi</a:t>
            </a:r>
            <a:r>
              <a:rPr lang="en-US" sz="2800" b="1" dirty="0"/>
              <a:t> Yang </a:t>
            </a:r>
            <a:r>
              <a:rPr lang="en-US" sz="2800" b="1" dirty="0" err="1"/>
              <a:t>Terkait</a:t>
            </a:r>
            <a:r>
              <a:rPr lang="en-US" sz="2800" b="1" dirty="0"/>
              <a:t> </a:t>
            </a:r>
            <a:r>
              <a:rPr lang="en-US" sz="2800" b="1" dirty="0" err="1"/>
              <a:t>Dengan</a:t>
            </a:r>
            <a:r>
              <a:rPr lang="en-US" sz="2800" b="1" dirty="0"/>
              <a:t> </a:t>
            </a:r>
            <a:r>
              <a:rPr lang="en-US" sz="2800" b="1" dirty="0" err="1"/>
              <a:t>Absorpsi</a:t>
            </a:r>
            <a:endParaRPr lang="en-ID" sz="2800" b="1" dirty="0"/>
          </a:p>
        </p:txBody>
      </p:sp>
      <p:pic>
        <p:nvPicPr>
          <p:cNvPr id="6" name="Picture 5" descr="A logo on a white background&#10;&#10;Description automatically generated">
            <a:extLst>
              <a:ext uri="{FF2B5EF4-FFF2-40B4-BE49-F238E27FC236}">
                <a16:creationId xmlns:a16="http://schemas.microsoft.com/office/drawing/2014/main" id="{50916FCE-83C6-AD2C-B66E-52B78000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" y="0"/>
            <a:ext cx="927555" cy="1513903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E8A81BB-A1E5-FB29-C57F-E6C6D9C8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073" y="0"/>
            <a:ext cx="986589" cy="986589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9B41784-0A55-E903-6835-D905EA131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96" b="90580" l="2000" r="97333">
                        <a14:foregroundMark x1="3000" y1="34783" x2="2667" y2="79710"/>
                        <a14:foregroundMark x1="2000" y1="76812" x2="11667" y2="90580"/>
                        <a14:foregroundMark x1="6000" y1="34783" x2="20000" y2="34783"/>
                        <a14:foregroundMark x1="20000" y1="34783" x2="88667" y2="17391"/>
                        <a14:foregroundMark x1="90333" y1="13043" x2="97333" y2="33333"/>
                        <a14:foregroundMark x1="97333" y1="33333" x2="96667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32" y="4845213"/>
            <a:ext cx="4188460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D8F9895-D38D-FB60-6992-54A17E9A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1" b="96129" l="0" r="97531">
                        <a14:foregroundMark x1="1543" y1="23871" x2="3717" y2="82949"/>
                        <a14:foregroundMark x1="1543" y1="32258" x2="617" y2="76774"/>
                        <a14:foregroundMark x1="3401" y1="93706" x2="4012" y2="97419"/>
                        <a14:foregroundMark x1="617" y1="76774" x2="2003" y2="85202"/>
                        <a14:foregroundMark x1="77216" y1="8111" x2="92901" y2="4516"/>
                        <a14:foregroundMark x1="0" y1="25806" x2="63053" y2="11356"/>
                        <a14:foregroundMark x1="96697" y1="65161" x2="96605" y2="71613"/>
                        <a14:foregroundMark x1="96789" y1="58710" x2="96697" y2="65161"/>
                        <a14:foregroundMark x1="97406" y1="15275" x2="96789" y2="58710"/>
                        <a14:foregroundMark x1="97439" y1="12903" x2="97434" y2="13243"/>
                        <a14:foregroundMark x1="97485" y1="9677" x2="97439" y2="12903"/>
                        <a14:foregroundMark x1="30247" y1="16129" x2="78086" y2="12903"/>
                        <a14:foregroundMark x1="38889" y1="16129" x2="65935" y2="9682"/>
                        <a14:foregroundMark x1="77329" y1="7742" x2="82716" y2="7742"/>
                        <a14:backgroundMark x1="86420" y1="1290" x2="86420" y2="1290"/>
                        <a14:backgroundMark x1="4012" y1="99355" x2="4012" y2="99355"/>
                        <a14:backgroundMark x1="1543" y1="85806" x2="4012" y2="92903"/>
                        <a14:backgroundMark x1="99691" y1="65161" x2="99691" y2="65161"/>
                        <a14:backgroundMark x1="99691" y1="58710" x2="99691" y2="58710"/>
                        <a14:backgroundMark x1="99691" y1="58710" x2="99691" y2="32258"/>
                        <a14:backgroundMark x1="98148" y1="3226" x2="98148" y2="3226"/>
                        <a14:backgroundMark x1="99074" y1="4516" x2="99074" y2="9677"/>
                        <a14:backgroundMark x1="95988" y1="6452" x2="92901" y2="1290"/>
                        <a14:backgroundMark x1="98148" y1="7742" x2="98148" y2="7742"/>
                        <a14:backgroundMark x1="98148" y1="9677" x2="98148" y2="9677"/>
                        <a14:backgroundMark x1="99691" y1="12903" x2="99691" y2="12903"/>
                        <a14:backgroundMark x1="67901" y1="3226" x2="78704" y2="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0208" y="5201886"/>
            <a:ext cx="308546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5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Anatomi</a:t>
            </a:r>
            <a:r>
              <a:rPr lang="en-US" dirty="0"/>
              <a:t> </a:t>
            </a:r>
            <a:r>
              <a:rPr lang="en-US" dirty="0" err="1"/>
              <a:t>mata</a:t>
            </a:r>
            <a:endParaRPr lang="en-US" dirty="0"/>
          </a:p>
        </p:txBody>
      </p:sp>
      <p:pic>
        <p:nvPicPr>
          <p:cNvPr id="5" name="Content Placeholder 4" descr="A picture containing sitting, photo, clock, met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7" y="2084831"/>
            <a:ext cx="9609652" cy="418795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3C459-0B80-0160-80FB-62DDAF78E2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907DD1-1046-5563-EF88-5B5B668C1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92FDFD-DCB1-8125-8D4A-297F25141F4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ID" dirty="0">
                <a:solidFill>
                  <a:schemeClr val="bg2"/>
                </a:solidFill>
              </a:rPr>
              <a:t>Bagian </a:t>
            </a:r>
            <a:r>
              <a:rPr lang="en-ID" dirty="0" err="1">
                <a:solidFill>
                  <a:schemeClr val="bg2"/>
                </a:solidFill>
              </a:rPr>
              <a:t>dalam</a:t>
            </a:r>
            <a:r>
              <a:rPr lang="en-ID" dirty="0">
                <a:solidFill>
                  <a:schemeClr val="bg2"/>
                </a:solidFill>
              </a:rPr>
              <a:t> bola </a:t>
            </a:r>
            <a:r>
              <a:rPr lang="en-ID" dirty="0" err="1">
                <a:solidFill>
                  <a:schemeClr val="bg2"/>
                </a:solidFill>
              </a:rPr>
              <a:t>mata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dipisahkan</a:t>
            </a:r>
            <a:r>
              <a:rPr lang="en-ID" dirty="0">
                <a:solidFill>
                  <a:schemeClr val="bg2"/>
                </a:solidFill>
              </a:rPr>
              <a:t> oleh </a:t>
            </a:r>
            <a:r>
              <a:rPr lang="en-ID" dirty="0" err="1">
                <a:solidFill>
                  <a:schemeClr val="bg2"/>
                </a:solidFill>
              </a:rPr>
              <a:t>lensa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mata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menjadi</a:t>
            </a:r>
            <a:r>
              <a:rPr lang="en-ID" dirty="0">
                <a:solidFill>
                  <a:schemeClr val="bg2"/>
                </a:solidFill>
              </a:rPr>
              <a:t> 2 </a:t>
            </a:r>
            <a:r>
              <a:rPr lang="en-ID" dirty="0" err="1">
                <a:solidFill>
                  <a:schemeClr val="bg2"/>
                </a:solidFill>
              </a:rPr>
              <a:t>bagian</a:t>
            </a:r>
            <a:r>
              <a:rPr lang="en-ID" dirty="0">
                <a:solidFill>
                  <a:schemeClr val="bg2"/>
                </a:solidFill>
              </a:rPr>
              <a:t> yang </a:t>
            </a:r>
            <a:r>
              <a:rPr lang="en-ID" dirty="0" err="1">
                <a:solidFill>
                  <a:schemeClr val="bg2"/>
                </a:solidFill>
              </a:rPr>
              <a:t>berisi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cairan</a:t>
            </a:r>
            <a:r>
              <a:rPr lang="en-ID" dirty="0">
                <a:solidFill>
                  <a:schemeClr val="bg2"/>
                </a:solidFill>
              </a:rPr>
              <a:t> </a:t>
            </a:r>
          </a:p>
          <a:p>
            <a:pPr fontAlgn="auto">
              <a:spcAft>
                <a:spcPts val="0"/>
              </a:spcAft>
            </a:pPr>
            <a:r>
              <a:rPr lang="en-ID" dirty="0">
                <a:solidFill>
                  <a:schemeClr val="bg2"/>
                </a:solidFill>
              </a:rPr>
              <a:t>Bagian yang </a:t>
            </a:r>
            <a:r>
              <a:rPr lang="en-ID" dirty="0" err="1">
                <a:solidFill>
                  <a:schemeClr val="bg2"/>
                </a:solidFill>
              </a:rPr>
              <a:t>lebih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besar</a:t>
            </a:r>
            <a:r>
              <a:rPr lang="en-ID" dirty="0">
                <a:solidFill>
                  <a:schemeClr val="bg2"/>
                </a:solidFill>
              </a:rPr>
              <a:t> di </a:t>
            </a:r>
            <a:r>
              <a:rPr lang="en-ID" dirty="0" err="1">
                <a:solidFill>
                  <a:schemeClr val="bg2"/>
                </a:solidFill>
              </a:rPr>
              <a:t>bagian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belakang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mata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diisi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dengan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massa</a:t>
            </a:r>
            <a:r>
              <a:rPr lang="en-ID" dirty="0">
                <a:solidFill>
                  <a:schemeClr val="bg2"/>
                </a:solidFill>
              </a:rPr>
              <a:t> gel </a:t>
            </a:r>
            <a:r>
              <a:rPr lang="en-ID" dirty="0" err="1">
                <a:solidFill>
                  <a:schemeClr val="bg2"/>
                </a:solidFill>
              </a:rPr>
              <a:t>tak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berwarna</a:t>
            </a:r>
            <a:r>
              <a:rPr lang="en-ID" dirty="0">
                <a:solidFill>
                  <a:schemeClr val="bg2"/>
                </a:solidFill>
              </a:rPr>
              <a:t> yang </a:t>
            </a:r>
            <a:r>
              <a:rPr lang="en-ID" dirty="0" err="1">
                <a:solidFill>
                  <a:schemeClr val="bg2"/>
                </a:solidFill>
              </a:rPr>
              <a:t>disebut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b="1" dirty="0">
                <a:solidFill>
                  <a:schemeClr val="bg2"/>
                </a:solidFill>
              </a:rPr>
              <a:t>vitreous </a:t>
            </a:r>
            <a:r>
              <a:rPr lang="en-ID" b="1" dirty="0" err="1">
                <a:solidFill>
                  <a:schemeClr val="bg2"/>
                </a:solidFill>
              </a:rPr>
              <a:t>humor</a:t>
            </a:r>
            <a:r>
              <a:rPr lang="en-ID" dirty="0">
                <a:solidFill>
                  <a:schemeClr val="bg2"/>
                </a:solidFill>
              </a:rPr>
              <a:t>. </a:t>
            </a:r>
          </a:p>
          <a:p>
            <a:pPr fontAlgn="auto">
              <a:spcAft>
                <a:spcPts val="0"/>
              </a:spcAft>
            </a:pPr>
            <a:r>
              <a:rPr lang="en-ID" dirty="0">
                <a:solidFill>
                  <a:schemeClr val="bg2"/>
                </a:solidFill>
              </a:rPr>
              <a:t>Bagian yang </a:t>
            </a:r>
            <a:r>
              <a:rPr lang="en-ID" dirty="0" err="1">
                <a:solidFill>
                  <a:schemeClr val="bg2"/>
                </a:solidFill>
              </a:rPr>
              <a:t>lebih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kecil</a:t>
            </a:r>
            <a:r>
              <a:rPr lang="en-ID" dirty="0">
                <a:solidFill>
                  <a:schemeClr val="bg2"/>
                </a:solidFill>
              </a:rPr>
              <a:t> di </a:t>
            </a:r>
            <a:r>
              <a:rPr lang="en-ID" dirty="0" err="1">
                <a:solidFill>
                  <a:schemeClr val="bg2"/>
                </a:solidFill>
              </a:rPr>
              <a:t>depan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berisi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massa</a:t>
            </a:r>
            <a:r>
              <a:rPr lang="en-ID" dirty="0">
                <a:solidFill>
                  <a:schemeClr val="bg2"/>
                </a:solidFill>
              </a:rPr>
              <a:t> air yang </a:t>
            </a:r>
            <a:r>
              <a:rPr lang="en-ID" dirty="0" err="1">
                <a:solidFill>
                  <a:schemeClr val="bg2"/>
                </a:solidFill>
              </a:rPr>
              <a:t>jernih</a:t>
            </a:r>
            <a:r>
              <a:rPr lang="en-ID" dirty="0">
                <a:solidFill>
                  <a:schemeClr val="bg2"/>
                </a:solidFill>
              </a:rPr>
              <a:t> dan </a:t>
            </a:r>
            <a:r>
              <a:rPr lang="en-ID" dirty="0" err="1">
                <a:solidFill>
                  <a:schemeClr val="bg2"/>
                </a:solidFill>
              </a:rPr>
              <a:t>disebut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b="1" dirty="0">
                <a:solidFill>
                  <a:schemeClr val="bg2"/>
                </a:solidFill>
              </a:rPr>
              <a:t>aqueous </a:t>
            </a:r>
            <a:r>
              <a:rPr lang="en-ID" b="1" dirty="0" err="1">
                <a:solidFill>
                  <a:schemeClr val="bg2"/>
                </a:solidFill>
              </a:rPr>
              <a:t>humor</a:t>
            </a:r>
            <a:r>
              <a:rPr lang="en-ID" b="1" dirty="0">
                <a:solidFill>
                  <a:schemeClr val="bg2"/>
                </a:solidFill>
              </a:rPr>
              <a:t>. </a:t>
            </a:r>
            <a:endParaRPr lang="en-ID" dirty="0">
              <a:solidFill>
                <a:schemeClr val="bg2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ID" b="1" dirty="0">
                <a:solidFill>
                  <a:schemeClr val="bg2"/>
                </a:solidFill>
              </a:rPr>
              <a:t>Conjunctiva </a:t>
            </a:r>
            <a:r>
              <a:rPr lang="en-ID" dirty="0" err="1">
                <a:solidFill>
                  <a:schemeClr val="bg2"/>
                </a:solidFill>
              </a:rPr>
              <a:t>adalah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membran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mukosa</a:t>
            </a:r>
            <a:r>
              <a:rPr lang="en-ID" dirty="0">
                <a:solidFill>
                  <a:schemeClr val="bg2"/>
                </a:solidFill>
              </a:rPr>
              <a:t> yang </a:t>
            </a:r>
            <a:r>
              <a:rPr lang="en-ID" dirty="0" err="1">
                <a:solidFill>
                  <a:schemeClr val="bg2"/>
                </a:solidFill>
              </a:rPr>
              <a:t>dimulai</a:t>
            </a:r>
            <a:r>
              <a:rPr lang="en-ID" dirty="0">
                <a:solidFill>
                  <a:schemeClr val="bg2"/>
                </a:solidFill>
              </a:rPr>
              <a:t> di </a:t>
            </a:r>
            <a:r>
              <a:rPr lang="en-ID" dirty="0" err="1">
                <a:solidFill>
                  <a:schemeClr val="bg2"/>
                </a:solidFill>
              </a:rPr>
              <a:t>tepi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kornea</a:t>
            </a:r>
            <a:r>
              <a:rPr lang="en-ID" dirty="0">
                <a:solidFill>
                  <a:schemeClr val="bg2"/>
                </a:solidFill>
              </a:rPr>
              <a:t> dan </a:t>
            </a:r>
            <a:r>
              <a:rPr lang="en-ID" dirty="0" err="1">
                <a:solidFill>
                  <a:schemeClr val="bg2"/>
                </a:solidFill>
              </a:rPr>
              <a:t>membatasi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permukaan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bagian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dalam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kelopak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mata</a:t>
            </a:r>
            <a:r>
              <a:rPr lang="en-ID" dirty="0">
                <a:solidFill>
                  <a:schemeClr val="bg2"/>
                </a:solidFill>
              </a:rPr>
              <a:t> dan </a:t>
            </a:r>
            <a:r>
              <a:rPr lang="en-ID" dirty="0" err="1">
                <a:solidFill>
                  <a:schemeClr val="bg2"/>
                </a:solidFill>
              </a:rPr>
              <a:t>sklera</a:t>
            </a:r>
            <a:r>
              <a:rPr lang="en-ID" dirty="0">
                <a:solidFill>
                  <a:schemeClr val="bg2"/>
                </a:solidFill>
              </a:rPr>
              <a:t>, yang </a:t>
            </a:r>
            <a:r>
              <a:rPr lang="en-ID" dirty="0" err="1">
                <a:solidFill>
                  <a:schemeClr val="bg2"/>
                </a:solidFill>
              </a:rPr>
              <a:t>berfungsi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untuk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melumasi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mata</a:t>
            </a:r>
            <a:r>
              <a:rPr lang="en-ID" dirty="0">
                <a:solidFill>
                  <a:schemeClr val="bg2"/>
                </a:solidFill>
              </a:rPr>
              <a:t>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7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3128211" y="1904999"/>
            <a:ext cx="8548533" cy="4237040"/>
          </a:xfrm>
        </p:spPr>
        <p:txBody>
          <a:bodyPr>
            <a:normAutofit fontScale="92500"/>
          </a:bodyPr>
          <a:lstStyle/>
          <a:p>
            <a:pPr marL="528638" indent="-52863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ID" sz="2400" u="sng" dirty="0"/>
              <a:t>Sclera: </a:t>
            </a:r>
            <a:r>
              <a:rPr lang="en-ID" sz="2400" b="0" dirty="0" err="1"/>
              <a:t>Lapisan</a:t>
            </a:r>
            <a:r>
              <a:rPr lang="en-ID" sz="2400" b="0" dirty="0"/>
              <a:t> </a:t>
            </a:r>
            <a:r>
              <a:rPr lang="en-ID" sz="2400" b="0" dirty="0" err="1"/>
              <a:t>Pelindung</a:t>
            </a:r>
            <a:r>
              <a:rPr lang="en-ID" sz="2400" b="0" dirty="0"/>
              <a:t> </a:t>
            </a:r>
            <a:r>
              <a:rPr lang="en-ID" sz="2400" b="0" dirty="0" err="1"/>
              <a:t>luar</a:t>
            </a:r>
            <a:r>
              <a:rPr lang="en-ID" sz="2400" b="0" dirty="0"/>
              <a:t> </a:t>
            </a:r>
            <a:r>
              <a:rPr lang="en-ID" sz="2400" b="0" dirty="0" err="1"/>
              <a:t>mata</a:t>
            </a:r>
            <a:r>
              <a:rPr lang="en-ID" sz="2400" b="0" dirty="0"/>
              <a:t>  </a:t>
            </a:r>
            <a:r>
              <a:rPr lang="en-ID" sz="2400" b="0" dirty="0" err="1"/>
              <a:t>disebut</a:t>
            </a:r>
            <a:r>
              <a:rPr lang="en-ID" sz="2400" b="0" dirty="0"/>
              <a:t> juga dg “</a:t>
            </a:r>
            <a:r>
              <a:rPr lang="en-ID" sz="2400" b="0" dirty="0" err="1"/>
              <a:t>putih</a:t>
            </a:r>
            <a:r>
              <a:rPr lang="en-ID" sz="2400" b="0" dirty="0"/>
              <a:t> </a:t>
            </a:r>
            <a:r>
              <a:rPr lang="en-ID" sz="2400" b="0" dirty="0" err="1"/>
              <a:t>mata</a:t>
            </a:r>
            <a:r>
              <a:rPr lang="en-ID" sz="2400" b="0" dirty="0"/>
              <a:t>” </a:t>
            </a:r>
            <a:r>
              <a:rPr lang="en-ID" sz="2400" b="0" dirty="0" err="1"/>
              <a:t>berfungsi</a:t>
            </a:r>
            <a:r>
              <a:rPr lang="en-ID" sz="2400" b="0" dirty="0"/>
              <a:t> </a:t>
            </a:r>
            <a:r>
              <a:rPr lang="en-ID" sz="2400" b="0" dirty="0" err="1"/>
              <a:t>untuk</a:t>
            </a:r>
            <a:r>
              <a:rPr lang="en-ID" sz="2400" b="0" dirty="0"/>
              <a:t> </a:t>
            </a:r>
            <a:r>
              <a:rPr lang="en-ID" sz="2400" b="0" dirty="0" err="1"/>
              <a:t>mempertahankan</a:t>
            </a:r>
            <a:r>
              <a:rPr lang="en-ID" sz="2400" b="0" dirty="0"/>
              <a:t> </a:t>
            </a:r>
            <a:r>
              <a:rPr lang="en-ID" sz="2400" b="0" dirty="0" err="1"/>
              <a:t>bentuk</a:t>
            </a:r>
            <a:r>
              <a:rPr lang="en-ID" sz="2400" b="0" dirty="0"/>
              <a:t> </a:t>
            </a:r>
            <a:r>
              <a:rPr lang="en-ID" sz="2400" b="0" dirty="0" err="1"/>
              <a:t>mata</a:t>
            </a:r>
            <a:endParaRPr lang="en-ID" sz="2400" b="0" dirty="0"/>
          </a:p>
          <a:p>
            <a:pPr marL="528638" indent="-52863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ID" sz="2400" u="sng" dirty="0"/>
              <a:t>Cornea: </a:t>
            </a:r>
            <a:r>
              <a:rPr lang="en-ID" sz="2400" b="0" dirty="0"/>
              <a:t>Bagian </a:t>
            </a:r>
            <a:r>
              <a:rPr lang="en-ID" sz="2400" b="0" dirty="0" err="1"/>
              <a:t>depan</a:t>
            </a:r>
            <a:r>
              <a:rPr lang="en-ID" sz="2400" b="0" dirty="0"/>
              <a:t> sclera ➡️ </a:t>
            </a:r>
            <a:r>
              <a:rPr lang="en-ID" sz="2400" b="0" dirty="0" err="1"/>
              <a:t>transparan</a:t>
            </a:r>
            <a:r>
              <a:rPr lang="en-ID" sz="2400" b="0" dirty="0"/>
              <a:t> dan </a:t>
            </a:r>
            <a:r>
              <a:rPr lang="en-ID" sz="2400" b="0" dirty="0" err="1"/>
              <a:t>memungkinkan</a:t>
            </a:r>
            <a:r>
              <a:rPr lang="en-ID" sz="2400" b="0" dirty="0"/>
              <a:t> </a:t>
            </a:r>
            <a:r>
              <a:rPr lang="en-ID" sz="2400" b="0" dirty="0" err="1"/>
              <a:t>cahaya</a:t>
            </a:r>
            <a:r>
              <a:rPr lang="en-ID" sz="2400" b="0" dirty="0"/>
              <a:t> </a:t>
            </a:r>
            <a:r>
              <a:rPr lang="en-ID" sz="2400" b="0" dirty="0" err="1"/>
              <a:t>masuk</a:t>
            </a:r>
            <a:r>
              <a:rPr lang="en-ID" sz="2400" b="0" dirty="0"/>
              <a:t> </a:t>
            </a:r>
            <a:r>
              <a:rPr lang="en-ID" sz="2400" b="0" dirty="0" err="1"/>
              <a:t>ke</a:t>
            </a:r>
            <a:r>
              <a:rPr lang="en-ID" sz="2400" b="0" dirty="0"/>
              <a:t> </a:t>
            </a:r>
            <a:r>
              <a:rPr lang="en-ID" sz="2400" b="0" dirty="0" err="1"/>
              <a:t>dalam</a:t>
            </a:r>
            <a:r>
              <a:rPr lang="en-ID" sz="2400" b="0" dirty="0"/>
              <a:t> </a:t>
            </a:r>
            <a:r>
              <a:rPr lang="en-ID" sz="2400" b="0" dirty="0" err="1"/>
              <a:t>mata</a:t>
            </a:r>
            <a:r>
              <a:rPr lang="en-ID" sz="2400" b="0" dirty="0"/>
              <a:t>, </a:t>
            </a:r>
            <a:r>
              <a:rPr lang="en-ID" sz="2400" b="0" dirty="0" err="1"/>
              <a:t>mempunyai</a:t>
            </a:r>
            <a:r>
              <a:rPr lang="en-ID" sz="2400" b="0" dirty="0"/>
              <a:t> </a:t>
            </a:r>
            <a:r>
              <a:rPr lang="en-ID" sz="2400" b="0" dirty="0" err="1"/>
              <a:t>kemampuan</a:t>
            </a:r>
            <a:r>
              <a:rPr lang="en-ID" sz="2400" b="0" dirty="0"/>
              <a:t> </a:t>
            </a:r>
            <a:r>
              <a:rPr lang="en-ID" sz="2400" b="0" dirty="0" err="1"/>
              <a:t>refraksi</a:t>
            </a:r>
            <a:r>
              <a:rPr lang="en-ID" sz="2400" b="0" dirty="0"/>
              <a:t> (</a:t>
            </a:r>
            <a:r>
              <a:rPr lang="en-ID" sz="2400" b="0" dirty="0" err="1"/>
              <a:t>kemampuan</a:t>
            </a:r>
            <a:r>
              <a:rPr lang="en-ID" sz="2400" b="0" dirty="0"/>
              <a:t> </a:t>
            </a:r>
            <a:r>
              <a:rPr lang="en-ID" sz="2400" b="0" dirty="0" err="1"/>
              <a:t>utk</a:t>
            </a:r>
            <a:r>
              <a:rPr lang="en-ID" sz="2400" b="0" dirty="0"/>
              <a:t> </a:t>
            </a:r>
            <a:r>
              <a:rPr lang="en-ID" sz="2400" b="0" dirty="0" err="1"/>
              <a:t>memfokuskan</a:t>
            </a:r>
            <a:r>
              <a:rPr lang="en-ID" sz="2400" b="0" dirty="0"/>
              <a:t> </a:t>
            </a:r>
            <a:r>
              <a:rPr lang="en-ID" sz="2400" b="0" dirty="0" err="1"/>
              <a:t>cahaya</a:t>
            </a:r>
            <a:r>
              <a:rPr lang="en-ID" sz="2400" b="0" dirty="0"/>
              <a:t>) </a:t>
            </a:r>
          </a:p>
          <a:p>
            <a:pPr marL="528638" indent="-52863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ID" sz="2400" u="sng" dirty="0"/>
              <a:t>Choroid: </a:t>
            </a:r>
            <a:r>
              <a:rPr lang="en-ID" sz="2400" b="0" dirty="0" err="1"/>
              <a:t>lapisan</a:t>
            </a:r>
            <a:r>
              <a:rPr lang="en-ID" sz="2400" b="0" dirty="0"/>
              <a:t> </a:t>
            </a:r>
            <a:r>
              <a:rPr lang="en-ID" sz="2400" b="0" dirty="0" err="1"/>
              <a:t>kedua</a:t>
            </a:r>
            <a:r>
              <a:rPr lang="en-ID" sz="2400" b="0" dirty="0"/>
              <a:t> </a:t>
            </a:r>
            <a:r>
              <a:rPr lang="en-ID" sz="2400" b="0" dirty="0" err="1"/>
              <a:t>antara</a:t>
            </a:r>
            <a:r>
              <a:rPr lang="en-ID" sz="2400" b="0" dirty="0"/>
              <a:t> sclera dan retina ➡️ </a:t>
            </a:r>
            <a:r>
              <a:rPr lang="en-ID" sz="2400" b="0" dirty="0" err="1"/>
              <a:t>pembuluh</a:t>
            </a:r>
            <a:r>
              <a:rPr lang="en-ID" sz="2400" b="0" dirty="0"/>
              <a:t> </a:t>
            </a:r>
            <a:r>
              <a:rPr lang="en-ID" sz="2400" b="0" dirty="0" err="1"/>
              <a:t>darah</a:t>
            </a:r>
            <a:r>
              <a:rPr lang="en-ID" sz="2400" b="0" dirty="0"/>
              <a:t> </a:t>
            </a:r>
            <a:r>
              <a:rPr lang="en-ID" sz="2400" b="0" dirty="0" err="1"/>
              <a:t>utk</a:t>
            </a:r>
            <a:r>
              <a:rPr lang="en-ID" sz="2400" b="0" dirty="0"/>
              <a:t> supply </a:t>
            </a:r>
            <a:r>
              <a:rPr lang="en-ID" sz="2400" b="0" dirty="0" err="1"/>
              <a:t>makanan</a:t>
            </a:r>
            <a:r>
              <a:rPr lang="en-ID" sz="2400" b="0" dirty="0"/>
              <a:t> pada </a:t>
            </a:r>
            <a:r>
              <a:rPr lang="en-ID" sz="2400" b="0" dirty="0" err="1"/>
              <a:t>bagian</a:t>
            </a:r>
            <a:r>
              <a:rPr lang="en-ID" sz="2400" b="0" dirty="0"/>
              <a:t> </a:t>
            </a:r>
            <a:r>
              <a:rPr lang="en-ID" sz="2400" b="0" dirty="0" err="1"/>
              <a:t>luar</a:t>
            </a:r>
            <a:r>
              <a:rPr lang="en-ID" sz="2400" b="0" dirty="0"/>
              <a:t> retina </a:t>
            </a:r>
          </a:p>
          <a:p>
            <a:pPr marL="528638" indent="-52863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ID" sz="2400" u="sng" dirty="0"/>
              <a:t>Iris: </a:t>
            </a:r>
            <a:r>
              <a:rPr lang="en-ID" sz="2400" b="0" dirty="0" err="1"/>
              <a:t>bagian</a:t>
            </a:r>
            <a:r>
              <a:rPr lang="en-ID" sz="2400" b="0" dirty="0"/>
              <a:t> </a:t>
            </a:r>
            <a:r>
              <a:rPr lang="en-ID" sz="2400" b="0" dirty="0" err="1"/>
              <a:t>mata</a:t>
            </a:r>
            <a:r>
              <a:rPr lang="en-ID" sz="2400" b="0" dirty="0"/>
              <a:t> yang </a:t>
            </a:r>
            <a:r>
              <a:rPr lang="en-ID" sz="2400" b="0" dirty="0" err="1"/>
              <a:t>berwarna</a:t>
            </a:r>
            <a:r>
              <a:rPr lang="en-ID" sz="2400" b="0" dirty="0"/>
              <a:t> </a:t>
            </a:r>
            <a:r>
              <a:rPr lang="en-ID" sz="2400" b="0" dirty="0" err="1"/>
              <a:t>terdiri</a:t>
            </a:r>
            <a:r>
              <a:rPr lang="en-ID" sz="2400" b="0" dirty="0"/>
              <a:t> </a:t>
            </a:r>
            <a:r>
              <a:rPr lang="en-ID" sz="2400" b="0" dirty="0" err="1"/>
              <a:t>dari</a:t>
            </a:r>
            <a:r>
              <a:rPr lang="en-ID" sz="2400" b="0" dirty="0"/>
              <a:t> </a:t>
            </a:r>
            <a:r>
              <a:rPr lang="en-ID" sz="2400" b="0" dirty="0" err="1"/>
              <a:t>jaringan</a:t>
            </a:r>
            <a:r>
              <a:rPr lang="en-ID" sz="2400" b="0" dirty="0"/>
              <a:t> </a:t>
            </a:r>
            <a:r>
              <a:rPr lang="en-ID" sz="2400" b="0" dirty="0" err="1"/>
              <a:t>otot</a:t>
            </a:r>
            <a:r>
              <a:rPr lang="en-ID" sz="2400" b="0" dirty="0"/>
              <a:t> yang </a:t>
            </a:r>
            <a:r>
              <a:rPr lang="en-ID" sz="2400" b="0" dirty="0" err="1"/>
              <a:t>peka</a:t>
            </a:r>
            <a:r>
              <a:rPr lang="en-ID" sz="2400" b="0" dirty="0"/>
              <a:t> </a:t>
            </a:r>
            <a:r>
              <a:rPr lang="en-ID" sz="2400" b="0" dirty="0" err="1"/>
              <a:t>cahaya</a:t>
            </a:r>
            <a:r>
              <a:rPr lang="en-ID" sz="2400" b="0" dirty="0"/>
              <a:t> </a:t>
            </a:r>
            <a:r>
              <a:rPr lang="en-ID" sz="2400" b="0" dirty="0" err="1"/>
              <a:t>sekitar</a:t>
            </a:r>
            <a:r>
              <a:rPr lang="en-ID" sz="2400" b="0" dirty="0"/>
              <a:t> </a:t>
            </a:r>
            <a:r>
              <a:rPr lang="en-ID" sz="2400" b="0" dirty="0" err="1"/>
              <a:t>dengan</a:t>
            </a:r>
            <a:r>
              <a:rPr lang="en-ID" sz="2400" b="0" dirty="0"/>
              <a:t> </a:t>
            </a:r>
            <a:r>
              <a:rPr lang="en-ID" sz="2400" b="0" dirty="0" err="1"/>
              <a:t>membuat</a:t>
            </a:r>
            <a:r>
              <a:rPr lang="en-ID" sz="2400" b="0" dirty="0"/>
              <a:t> pupil, (</a:t>
            </a:r>
            <a:r>
              <a:rPr lang="en-ID" sz="2400" b="0" dirty="0" err="1"/>
              <a:t>lubang</a:t>
            </a:r>
            <a:r>
              <a:rPr lang="en-ID" sz="2400" b="0" dirty="0"/>
              <a:t> </a:t>
            </a:r>
            <a:r>
              <a:rPr lang="en-ID" sz="2400" b="0" dirty="0" err="1"/>
              <a:t>sirkular</a:t>
            </a:r>
            <a:r>
              <a:rPr lang="en-ID" sz="2400" b="0" dirty="0"/>
              <a:t> di </a:t>
            </a:r>
            <a:r>
              <a:rPr lang="en-ID" sz="2400" b="0" dirty="0" err="1"/>
              <a:t>bagian</a:t>
            </a:r>
            <a:r>
              <a:rPr lang="en-ID" sz="2400" b="0" dirty="0"/>
              <a:t> </a:t>
            </a:r>
            <a:r>
              <a:rPr lang="en-ID" sz="2400" b="0" dirty="0" err="1"/>
              <a:t>tengah</a:t>
            </a:r>
            <a:r>
              <a:rPr lang="en-ID" sz="2400" b="0" dirty="0"/>
              <a:t> iris) </a:t>
            </a:r>
            <a:r>
              <a:rPr lang="en-ID" sz="2400" b="0" dirty="0" err="1"/>
              <a:t>membesar</a:t>
            </a:r>
            <a:r>
              <a:rPr lang="en-ID" sz="2400" b="0" dirty="0"/>
              <a:t> </a:t>
            </a:r>
            <a:r>
              <a:rPr lang="en-ID" sz="2400" b="0" dirty="0" err="1"/>
              <a:t>atau</a:t>
            </a:r>
            <a:r>
              <a:rPr lang="en-ID" sz="2400" b="0" dirty="0"/>
              <a:t> </a:t>
            </a:r>
            <a:r>
              <a:rPr lang="en-ID" sz="2400" b="0" dirty="0" err="1"/>
              <a:t>mengecil</a:t>
            </a:r>
            <a:r>
              <a:rPr lang="en-ID" sz="2400" b="0" dirty="0"/>
              <a:t> </a:t>
            </a:r>
            <a:r>
              <a:rPr lang="en-ID" sz="2400" b="0" dirty="0" err="1"/>
              <a:t>tergantung</a:t>
            </a:r>
            <a:r>
              <a:rPr lang="en-ID" sz="2400" b="0" dirty="0"/>
              <a:t> pada </a:t>
            </a:r>
            <a:r>
              <a:rPr lang="en-ID" sz="2400" b="0" dirty="0" err="1"/>
              <a:t>terangnya</a:t>
            </a:r>
            <a:r>
              <a:rPr lang="en-ID" sz="2400" b="0" dirty="0"/>
              <a:t> </a:t>
            </a:r>
            <a:r>
              <a:rPr lang="en-ID" sz="2400" b="0" dirty="0" err="1"/>
              <a:t>intensitas</a:t>
            </a:r>
            <a:r>
              <a:rPr lang="en-ID" sz="2400" b="0" dirty="0"/>
              <a:t> </a:t>
            </a:r>
            <a:r>
              <a:rPr lang="en-ID" sz="2400" b="0" dirty="0" err="1"/>
              <a:t>cahaya</a:t>
            </a:r>
            <a:r>
              <a:rPr lang="en-ID" sz="2400" b="0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9789" y="715961"/>
            <a:ext cx="7946953" cy="1189037"/>
          </a:xfrm>
        </p:spPr>
        <p:txBody>
          <a:bodyPr/>
          <a:lstStyle/>
          <a:p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bagian-bagian</a:t>
            </a:r>
            <a:r>
              <a:rPr lang="en-US" dirty="0"/>
              <a:t> </a:t>
            </a:r>
            <a:r>
              <a:rPr lang="en-US" dirty="0" err="1"/>
              <a:t>mata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6707D9-1872-C9DC-2151-ACA89CDAA5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D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0576ABE-1E86-B392-E12F-36375226D5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1822307"/>
              </p:ext>
            </p:extLst>
          </p:nvPr>
        </p:nvGraphicFramePr>
        <p:xfrm>
          <a:off x="1161142" y="16764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8729FD0-B498-5FFB-7705-DFA5DAE52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789" y="715961"/>
            <a:ext cx="7946953" cy="1189037"/>
          </a:xfrm>
        </p:spPr>
        <p:txBody>
          <a:bodyPr/>
          <a:lstStyle/>
          <a:p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bagian-bagian</a:t>
            </a:r>
            <a:r>
              <a:rPr lang="en-US" dirty="0"/>
              <a:t> </a:t>
            </a:r>
            <a:r>
              <a:rPr lang="en-US" dirty="0" err="1"/>
              <a:t>mata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lacrimal nasal drainage </a:t>
            </a:r>
            <a:endParaRPr lang="en-US" sz="6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027" y="640080"/>
            <a:ext cx="6549153" cy="555040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BD3C55-D2DB-2691-D301-6E411C1C180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D" b="1" dirty="0"/>
              <a:t>Ideal ophthalmic delivery system: 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1C8460-8577-5BCC-E4E9-A999989890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97412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8" y="585216"/>
            <a:ext cx="9720072" cy="5831626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60195-1E25-CA72-EBA5-8DBDFB1BC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Jenis Sediaan Lepas Terkontrol</a:t>
            </a: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81B75204-1333-8080-714C-5154B97DFF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2090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267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94020" y="643461"/>
            <a:ext cx="7654513" cy="5571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156360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NEXT.......</a:t>
            </a:r>
          </a:p>
        </p:txBody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68E5CF-FC82-40DA-8E6D-0BFF887B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504" y="1513903"/>
            <a:ext cx="6476999" cy="2107448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PULMONARY DELIVERY</a:t>
            </a:r>
          </a:p>
        </p:txBody>
      </p:sp>
      <p:pic>
        <p:nvPicPr>
          <p:cNvPr id="3" name="Picture 2" descr="A logo on a white background&#10;&#10;Description automatically generated">
            <a:extLst>
              <a:ext uri="{FF2B5EF4-FFF2-40B4-BE49-F238E27FC236}">
                <a16:creationId xmlns:a16="http://schemas.microsoft.com/office/drawing/2014/main" id="{EB502AAF-F32A-6167-00B8-11ADA87FD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" y="0"/>
            <a:ext cx="927555" cy="1513903"/>
          </a:xfrm>
          <a:prstGeom prst="rect">
            <a:avLst/>
          </a:prstGeom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FB0DAE75-DFD4-F649-FCFD-CAE48465C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073" y="0"/>
            <a:ext cx="986589" cy="986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5309E-B961-520E-E061-8F4C5F893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9" b="90602" l="8400" r="96400">
                        <a14:foregroundMark x1="14000" y1="87218" x2="15200" y2="19925"/>
                        <a14:foregroundMark x1="15200" y1="19925" x2="38000" y2="9774"/>
                        <a14:foregroundMark x1="38000" y1="9774" x2="52000" y2="10902"/>
                        <a14:foregroundMark x1="8400" y1="21429" x2="28800" y2="9774"/>
                        <a14:foregroundMark x1="28800" y1="9774" x2="36800" y2="11654"/>
                        <a14:foregroundMark x1="33200" y1="10902" x2="39600" y2="10902"/>
                        <a14:foregroundMark x1="34800" y1="9023" x2="44400" y2="10150"/>
                        <a14:foregroundMark x1="29200" y1="9023" x2="39600" y2="10150"/>
                        <a14:foregroundMark x1="26400" y1="10150" x2="41600" y2="10150"/>
                        <a14:foregroundMark x1="32000" y1="9023" x2="40800" y2="9023"/>
                        <a14:foregroundMark x1="28400" y1="10150" x2="46400" y2="11654"/>
                        <a14:foregroundMark x1="74800" y1="25940" x2="96400" y2="40226"/>
                        <a14:foregroundMark x1="96400" y1="40226" x2="88000" y2="63534"/>
                        <a14:foregroundMark x1="88000" y1="63534" x2="86800" y2="63534"/>
                        <a14:foregroundMark x1="80400" y1="90977" x2="45200" y2="89850"/>
                        <a14:foregroundMark x1="50000" y1="90977" x2="55600" y2="77444"/>
                        <a14:foregroundMark x1="19200" y1="6391" x2="45200" y2="6015"/>
                        <a14:foregroundMark x1="45200" y1="6015" x2="54000" y2="9023"/>
                        <a14:foregroundMark x1="47600" y1="3759" x2="47600" y2="3759"/>
                        <a14:foregroundMark x1="46800" y1="5639" x2="54000" y2="7519"/>
                        <a14:foregroundMark x1="19200" y1="8271" x2="11600" y2="10150"/>
                        <a14:foregroundMark x1="19200" y1="6391" x2="10800" y2="8271"/>
                        <a14:foregroundMark x1="32400" y1="5639" x2="9200" y2="8647"/>
                        <a14:foregroundMark x1="9200" y1="8647" x2="8800" y2="9023"/>
                        <a14:foregroundMark x1="13600" y1="6391" x2="20000" y2="5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85" y="3940116"/>
            <a:ext cx="2543819" cy="2706624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50193AF-D70E-C475-FB39-BEEF0C300B50}"/>
              </a:ext>
            </a:extLst>
          </p:cNvPr>
          <p:cNvSpPr txBox="1">
            <a:spLocks/>
          </p:cNvSpPr>
          <p:nvPr/>
        </p:nvSpPr>
        <p:spPr>
          <a:xfrm>
            <a:off x="3240504" y="3758671"/>
            <a:ext cx="8096006" cy="15347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 fontAlgn="auto">
              <a:spcAft>
                <a:spcPts val="0"/>
              </a:spcAft>
            </a:pPr>
            <a:r>
              <a:rPr lang="en-US" b="1" dirty="0" err="1">
                <a:solidFill>
                  <a:schemeClr val="bg1"/>
                </a:solidFill>
              </a:rPr>
              <a:t>Anatomi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Fisiologi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just" fontAlgn="auto">
              <a:spcAft>
                <a:spcPts val="0"/>
              </a:spcAft>
            </a:pPr>
            <a:r>
              <a:rPr lang="en-US" b="1" dirty="0" err="1">
                <a:solidFill>
                  <a:schemeClr val="bg1"/>
                </a:solidFill>
              </a:rPr>
              <a:t>Faktor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Fisiologi</a:t>
            </a:r>
            <a:r>
              <a:rPr lang="en-US" b="1" dirty="0">
                <a:solidFill>
                  <a:schemeClr val="bg1"/>
                </a:solidFill>
              </a:rPr>
              <a:t> dan </a:t>
            </a:r>
            <a:r>
              <a:rPr lang="en-US" b="1" dirty="0" err="1">
                <a:solidFill>
                  <a:schemeClr val="bg1"/>
                </a:solidFill>
              </a:rPr>
              <a:t>Patologi</a:t>
            </a:r>
            <a:r>
              <a:rPr lang="en-US" b="1" dirty="0">
                <a:solidFill>
                  <a:schemeClr val="bg1"/>
                </a:solidFill>
              </a:rPr>
              <a:t> Yang </a:t>
            </a:r>
            <a:r>
              <a:rPr lang="en-US" b="1" dirty="0" err="1">
                <a:solidFill>
                  <a:schemeClr val="bg1"/>
                </a:solidFill>
              </a:rPr>
              <a:t>Terkait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Dengan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Absorpsi</a:t>
            </a:r>
            <a:endParaRPr lang="en-ID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Gambar Rectum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Manusia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2" descr="A diagram of a human body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3127" y="1395579"/>
            <a:ext cx="7954641" cy="54624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3F9A4C-4825-B206-FD73-F58C60DDC4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0586" y="1552220"/>
            <a:ext cx="11131919" cy="499473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ID" sz="2400" b="1" dirty="0" err="1">
                <a:solidFill>
                  <a:srgbClr val="1F2D29"/>
                </a:solidFill>
              </a:rPr>
              <a:t>Terapi</a:t>
            </a:r>
            <a:r>
              <a:rPr lang="en-ID" sz="2400" b="1" dirty="0">
                <a:solidFill>
                  <a:srgbClr val="1F2D29"/>
                </a:solidFill>
              </a:rPr>
              <a:t> </a:t>
            </a:r>
            <a:r>
              <a:rPr lang="en-ID" sz="2400" b="1" dirty="0" err="1">
                <a:solidFill>
                  <a:srgbClr val="1F2D29"/>
                </a:solidFill>
              </a:rPr>
              <a:t>lokal</a:t>
            </a:r>
            <a:r>
              <a:rPr lang="en-ID" sz="2400" b="1" dirty="0">
                <a:solidFill>
                  <a:srgbClr val="1F2D29"/>
                </a:solidFill>
              </a:rPr>
              <a:t> pada </a:t>
            </a:r>
            <a:r>
              <a:rPr lang="en-ID" sz="2400" b="1" dirty="0" err="1">
                <a:solidFill>
                  <a:srgbClr val="1F2D29"/>
                </a:solidFill>
              </a:rPr>
              <a:t>paru-paru</a:t>
            </a:r>
            <a:r>
              <a:rPr lang="en-ID" sz="2400" b="1" dirty="0">
                <a:solidFill>
                  <a:srgbClr val="1F2D29"/>
                </a:solidFill>
              </a:rPr>
              <a:t> dan </a:t>
            </a:r>
            <a:r>
              <a:rPr lang="en-ID" sz="2400" b="1" dirty="0" err="1">
                <a:solidFill>
                  <a:srgbClr val="1F2D29"/>
                </a:solidFill>
              </a:rPr>
              <a:t>sistem</a:t>
            </a:r>
            <a:r>
              <a:rPr lang="en-ID" sz="2400" b="1" dirty="0">
                <a:solidFill>
                  <a:srgbClr val="1F2D29"/>
                </a:solidFill>
              </a:rPr>
              <a:t> </a:t>
            </a:r>
            <a:r>
              <a:rPr lang="en-ID" sz="2400" b="1" dirty="0" err="1">
                <a:solidFill>
                  <a:srgbClr val="1F2D29"/>
                </a:solidFill>
              </a:rPr>
              <a:t>pernafasan</a:t>
            </a:r>
            <a:r>
              <a:rPr lang="en-ID" sz="2400" b="1" dirty="0">
                <a:solidFill>
                  <a:srgbClr val="1F2D29"/>
                </a:solidFill>
              </a:rPr>
              <a:t> </a:t>
            </a:r>
            <a:endParaRPr lang="en-ID" sz="2400" dirty="0">
              <a:solidFill>
                <a:srgbClr val="1F2D29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D" sz="1800" dirty="0">
                <a:solidFill>
                  <a:srgbClr val="1F2D29"/>
                </a:solidFill>
              </a:rPr>
              <a:t> </a:t>
            </a:r>
            <a:r>
              <a:rPr lang="en-ID" sz="2000" b="1" dirty="0">
                <a:solidFill>
                  <a:srgbClr val="1F2D29"/>
                </a:solidFill>
              </a:rPr>
              <a:t>Asthma/COPD 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D" sz="2000" dirty="0">
                <a:solidFill>
                  <a:srgbClr val="1F2D29"/>
                </a:solidFill>
              </a:rPr>
              <a:t> </a:t>
            </a:r>
            <a:r>
              <a:rPr lang="en-ID" sz="2000" b="1" dirty="0">
                <a:solidFill>
                  <a:srgbClr val="1F2D29"/>
                </a:solidFill>
              </a:rPr>
              <a:t>Cystic fibrosis 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D" sz="2000" b="1" dirty="0">
                <a:solidFill>
                  <a:srgbClr val="1F2D29"/>
                </a:solidFill>
              </a:rPr>
              <a:t>Anti-infectives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ID" sz="1800" dirty="0">
              <a:solidFill>
                <a:srgbClr val="1F2D29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ID" sz="2400" b="1" dirty="0" err="1">
                <a:solidFill>
                  <a:srgbClr val="1F2D29"/>
                </a:solidFill>
              </a:rPr>
              <a:t>Dewasa</a:t>
            </a:r>
            <a:r>
              <a:rPr lang="en-ID" sz="2400" b="1" dirty="0">
                <a:solidFill>
                  <a:srgbClr val="1F2D29"/>
                </a:solidFill>
              </a:rPr>
              <a:t> </a:t>
            </a:r>
            <a:r>
              <a:rPr lang="en-ID" sz="2400" b="1" dirty="0" err="1">
                <a:solidFill>
                  <a:srgbClr val="1F2D29"/>
                </a:solidFill>
              </a:rPr>
              <a:t>ini</a:t>
            </a:r>
            <a:r>
              <a:rPr lang="en-ID" sz="2400" b="1" dirty="0">
                <a:solidFill>
                  <a:srgbClr val="1F2D29"/>
                </a:solidFill>
              </a:rPr>
              <a:t> -&gt; </a:t>
            </a:r>
            <a:r>
              <a:rPr lang="en-ID" sz="2400" b="1" dirty="0" err="1">
                <a:solidFill>
                  <a:srgbClr val="1F2D29"/>
                </a:solidFill>
              </a:rPr>
              <a:t>terapi</a:t>
            </a:r>
            <a:r>
              <a:rPr lang="en-ID" sz="2400" b="1" dirty="0">
                <a:solidFill>
                  <a:srgbClr val="1F2D29"/>
                </a:solidFill>
              </a:rPr>
              <a:t> systemic</a:t>
            </a:r>
            <a:endParaRPr lang="en-ID" b="1" dirty="0">
              <a:solidFill>
                <a:srgbClr val="1F2D29"/>
              </a:solidFill>
            </a:endParaRPr>
          </a:p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D" sz="2000" dirty="0">
                <a:solidFill>
                  <a:srgbClr val="1F2D29"/>
                </a:solidFill>
              </a:rPr>
              <a:t> </a:t>
            </a:r>
            <a:r>
              <a:rPr lang="en-ID" sz="2000" b="1" dirty="0">
                <a:solidFill>
                  <a:srgbClr val="1F2D29"/>
                </a:solidFill>
              </a:rPr>
              <a:t>Anti-migraine</a:t>
            </a:r>
          </a:p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D" sz="2000" b="1" dirty="0" err="1">
                <a:solidFill>
                  <a:srgbClr val="1F2D29"/>
                </a:solidFill>
              </a:rPr>
              <a:t>Anesthetics</a:t>
            </a:r>
            <a:r>
              <a:rPr lang="en-ID" sz="2000" b="1" dirty="0">
                <a:solidFill>
                  <a:srgbClr val="1F2D29"/>
                </a:solidFill>
              </a:rPr>
              <a:t> (e.g. morphine, fentanyl)</a:t>
            </a:r>
          </a:p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D" sz="2000" b="1" dirty="0">
                <a:solidFill>
                  <a:srgbClr val="1F2D29"/>
                </a:solidFill>
              </a:rPr>
              <a:t>Biologicals (proteins e.g. insulin) </a:t>
            </a:r>
          </a:p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D" sz="2000" b="1" dirty="0">
                <a:solidFill>
                  <a:srgbClr val="1F2D29"/>
                </a:solidFill>
              </a:rPr>
              <a:t>Nicotine</a:t>
            </a:r>
            <a:endParaRPr lang="en-ID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A61615-1BDB-C3FA-A45C-108F69666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86" y="311046"/>
            <a:ext cx="9141397" cy="615553"/>
          </a:xfrm>
        </p:spPr>
        <p:txBody>
          <a:bodyPr/>
          <a:lstStyle/>
          <a:p>
            <a:pPr algn="just"/>
            <a:r>
              <a:rPr lang="en-US" dirty="0"/>
              <a:t>Pulmonary Drug Delivery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727267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C4F0FD-76A6-85C9-EF87-00638E849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49" y="1894243"/>
            <a:ext cx="10530340" cy="3977168"/>
          </a:xfrm>
        </p:spPr>
        <p:txBody>
          <a:bodyPr/>
          <a:lstStyle/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/>
              <a:t>Mengambil</a:t>
            </a:r>
            <a:r>
              <a:rPr lang="en-US" sz="2800" dirty="0"/>
              <a:t> </a:t>
            </a:r>
            <a:r>
              <a:rPr lang="en-US" sz="2800" dirty="0" err="1"/>
              <a:t>oksigen</a:t>
            </a:r>
            <a:r>
              <a:rPr lang="en-US" sz="2800" dirty="0"/>
              <a:t> yang </a:t>
            </a:r>
            <a:r>
              <a:rPr lang="en-US" sz="2800" dirty="0" err="1"/>
              <a:t>kemudian</a:t>
            </a:r>
            <a:r>
              <a:rPr lang="en-US" sz="2800" dirty="0"/>
              <a:t> </a:t>
            </a:r>
            <a:r>
              <a:rPr lang="en-US" sz="2800" dirty="0" err="1"/>
              <a:t>dibawa</a:t>
            </a:r>
            <a:r>
              <a:rPr lang="en-US" sz="2800" dirty="0"/>
              <a:t> oleh </a:t>
            </a:r>
            <a:r>
              <a:rPr lang="en-US" sz="2800" dirty="0" err="1"/>
              <a:t>darah</a:t>
            </a:r>
            <a:r>
              <a:rPr lang="en-US" sz="2800" dirty="0"/>
              <a:t> </a:t>
            </a:r>
            <a:r>
              <a:rPr lang="en-US" sz="2800" dirty="0" err="1"/>
              <a:t>ke</a:t>
            </a:r>
            <a:r>
              <a:rPr lang="en-US" sz="2800" dirty="0"/>
              <a:t> </a:t>
            </a:r>
            <a:r>
              <a:rPr lang="en-US" sz="2800" dirty="0" err="1"/>
              <a:t>seluruh</a:t>
            </a:r>
            <a:r>
              <a:rPr lang="en-US" sz="2800" dirty="0"/>
              <a:t> </a:t>
            </a:r>
            <a:r>
              <a:rPr lang="en-US" sz="2800" dirty="0" err="1"/>
              <a:t>tubuh</a:t>
            </a:r>
            <a:r>
              <a:rPr lang="en-US" sz="2800" dirty="0"/>
              <a:t> (</a:t>
            </a:r>
            <a:r>
              <a:rPr lang="en-US" sz="2800" dirty="0" err="1"/>
              <a:t>sel-selnya</a:t>
            </a:r>
            <a:r>
              <a:rPr lang="en-US" sz="2800" dirty="0"/>
              <a:t>)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mengadakan</a:t>
            </a:r>
            <a:r>
              <a:rPr lang="en-US" sz="2800" dirty="0"/>
              <a:t> metabolism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/>
              <a:t>Mengeluarkan</a:t>
            </a:r>
            <a:r>
              <a:rPr lang="en-US" sz="2800" dirty="0"/>
              <a:t> </a:t>
            </a:r>
            <a:r>
              <a:rPr lang="en-US" sz="2800" dirty="0" err="1"/>
              <a:t>karbondioksida</a:t>
            </a:r>
            <a:r>
              <a:rPr lang="en-US" sz="2800" dirty="0"/>
              <a:t> yang </a:t>
            </a:r>
            <a:r>
              <a:rPr lang="en-US" sz="2800" dirty="0" err="1"/>
              <a:t>terjadi</a:t>
            </a:r>
            <a:r>
              <a:rPr lang="en-US" sz="2800" dirty="0"/>
              <a:t> </a:t>
            </a:r>
            <a:r>
              <a:rPr lang="en-US" sz="2800" dirty="0" err="1"/>
              <a:t>sebagai</a:t>
            </a:r>
            <a:r>
              <a:rPr lang="en-US" sz="2800" dirty="0"/>
              <a:t> </a:t>
            </a:r>
            <a:r>
              <a:rPr lang="en-US" sz="2800" dirty="0" err="1"/>
              <a:t>sisa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metabolism, </a:t>
            </a:r>
            <a:r>
              <a:rPr lang="en-US" sz="2800" dirty="0" err="1"/>
              <a:t>kemudian</a:t>
            </a:r>
            <a:r>
              <a:rPr lang="en-US" sz="2800" dirty="0"/>
              <a:t> </a:t>
            </a:r>
            <a:r>
              <a:rPr lang="en-US" sz="2800" dirty="0" err="1"/>
              <a:t>dibawa</a:t>
            </a:r>
            <a:r>
              <a:rPr lang="en-US" sz="2800" dirty="0"/>
              <a:t> oleh </a:t>
            </a:r>
            <a:r>
              <a:rPr lang="en-US" sz="2800" dirty="0" err="1"/>
              <a:t>darah</a:t>
            </a:r>
            <a:r>
              <a:rPr lang="en-US" sz="2800" dirty="0"/>
              <a:t> </a:t>
            </a:r>
            <a:r>
              <a:rPr lang="en-US" sz="2800" dirty="0" err="1"/>
              <a:t>ke</a:t>
            </a:r>
            <a:r>
              <a:rPr lang="en-US" sz="2800" dirty="0"/>
              <a:t> </a:t>
            </a:r>
            <a:r>
              <a:rPr lang="en-US" sz="2800" dirty="0" err="1"/>
              <a:t>paru-paru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dibuang</a:t>
            </a:r>
            <a:r>
              <a:rPr lang="en-US" sz="2800" dirty="0"/>
              <a:t> 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/>
              <a:t>Melembapkan</a:t>
            </a:r>
            <a:r>
              <a:rPr lang="en-US" sz="2800" dirty="0"/>
              <a:t> </a:t>
            </a:r>
            <a:r>
              <a:rPr lang="en-US" sz="2800" dirty="0" err="1"/>
              <a:t>udara</a:t>
            </a:r>
            <a:endParaRPr lang="en-ID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010B06-C452-65D2-F0BE-053BA4728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49" y="455425"/>
            <a:ext cx="9141397" cy="615553"/>
          </a:xfrm>
        </p:spPr>
        <p:txBody>
          <a:bodyPr/>
          <a:lstStyle/>
          <a:p>
            <a:pPr algn="l"/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Pernafasan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61714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94F891A-0178-7B49-9A7D-50E0BBC5D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7" y="382385"/>
            <a:ext cx="10178321" cy="61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963080C-9086-CF87-6FC5-F43F03C89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086" y="382385"/>
            <a:ext cx="8303171" cy="632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2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C4F0FD-76A6-85C9-EF87-00638E8495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905000"/>
            <a:ext cx="9451384" cy="46817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400" dirty="0"/>
              <a:t>The human respiratory system is divided into upper and lower respiratory tracts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b="1" dirty="0"/>
              <a:t>The upper respiratory system </a:t>
            </a:r>
            <a:r>
              <a:rPr lang="en-ID" sz="2400" dirty="0"/>
              <a:t>consists of:</a:t>
            </a:r>
          </a:p>
          <a:p>
            <a:pPr marL="971550" lvl="2" indent="-514350">
              <a:spcBef>
                <a:spcPts val="0"/>
              </a:spcBef>
            </a:pP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Nose -&gt;Nasal cavities </a:t>
            </a:r>
          </a:p>
          <a:p>
            <a:pPr marL="971550" lvl="2" indent="-514350">
              <a:spcBef>
                <a:spcPts val="0"/>
              </a:spcBef>
            </a:pP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Pharynx</a:t>
            </a:r>
          </a:p>
          <a:p>
            <a:pPr marL="971550" lvl="2" indent="-514350">
              <a:spcBef>
                <a:spcPts val="0"/>
              </a:spcBef>
            </a:pP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Larynx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b="1" dirty="0"/>
              <a:t>The lower respiratory tract </a:t>
            </a:r>
            <a:r>
              <a:rPr lang="en-ID" sz="2400" dirty="0"/>
              <a:t>consists of:</a:t>
            </a:r>
          </a:p>
          <a:p>
            <a:pPr marL="971550" lvl="2" indent="-514350">
              <a:spcBef>
                <a:spcPts val="0"/>
              </a:spcBef>
            </a:pP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Trachea </a:t>
            </a:r>
          </a:p>
          <a:p>
            <a:pPr marL="971550" lvl="2" indent="-514350">
              <a:spcBef>
                <a:spcPts val="0"/>
              </a:spcBef>
            </a:pP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Bronchi </a:t>
            </a:r>
          </a:p>
          <a:p>
            <a:pPr marL="971550" lvl="2" indent="-514350">
              <a:spcBef>
                <a:spcPts val="0"/>
              </a:spcBef>
            </a:pP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Alveoli, which are composed of respiratory tissues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010B06-C452-65D2-F0BE-053BA4728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3"/>
            <a:ext cx="7421106" cy="1189037"/>
          </a:xfrm>
        </p:spPr>
        <p:txBody>
          <a:bodyPr anchor="t">
            <a:normAutofit/>
          </a:bodyPr>
          <a:lstStyle/>
          <a:p>
            <a:r>
              <a:rPr lang="en-US" dirty="0"/>
              <a:t>Anatomy and </a:t>
            </a:r>
            <a:r>
              <a:rPr lang="en-ID" dirty="0"/>
              <a:t>Physiology of the Respiratory System</a:t>
            </a:r>
          </a:p>
        </p:txBody>
      </p:sp>
    </p:spTree>
    <p:extLst>
      <p:ext uri="{BB962C8B-B14F-4D97-AF65-F5344CB8AC3E}">
        <p14:creationId xmlns:p14="http://schemas.microsoft.com/office/powerpoint/2010/main" val="24390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C4F0FD-76A6-85C9-EF87-00638E8495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905000"/>
            <a:ext cx="9947329" cy="4953000"/>
          </a:xfrm>
        </p:spPr>
        <p:txBody>
          <a:bodyPr>
            <a:normAutofit/>
          </a:bodyPr>
          <a:lstStyle/>
          <a:p>
            <a:pPr marL="449263" indent="-449263"/>
            <a:r>
              <a:rPr lang="en-ID" sz="2400" b="1"/>
              <a:t>4. </a:t>
            </a:r>
            <a:r>
              <a:rPr lang="en-ID" sz="2400"/>
              <a:t>The left and right lungs are unequal in size. The right lung is composed of three lobes: the superior, middle, and inferior lobes. The smaller left lung has two lobes </a:t>
            </a:r>
            <a:endParaRPr lang="en-ID" sz="2400" b="1"/>
          </a:p>
          <a:p>
            <a:pPr marL="360363" indent="-360363">
              <a:buFont typeface="+mj-lt"/>
              <a:buAutoNum type="arabicPeriod" startAt="5"/>
            </a:pPr>
            <a:r>
              <a:rPr lang="en-ID" sz="2400" b="1"/>
              <a:t>The nasopharynx </a:t>
            </a:r>
            <a:r>
              <a:rPr lang="en-ID" sz="2400"/>
              <a:t>is a passageway from the nose to the oral pharynx</a:t>
            </a:r>
          </a:p>
          <a:p>
            <a:pPr marL="265113" indent="-265113">
              <a:buFont typeface="+mj-lt"/>
              <a:buAutoNum type="arabicPeriod" startAt="5"/>
            </a:pPr>
            <a:r>
              <a:rPr lang="en-ID" sz="2400" b="1"/>
              <a:t> The larynx </a:t>
            </a:r>
            <a:r>
              <a:rPr lang="en-ID" sz="2400"/>
              <a:t>controls the airflow to the lungs and aids in phonation</a:t>
            </a:r>
          </a:p>
          <a:p>
            <a:pPr marL="442913" indent="-442913">
              <a:buFont typeface="+mj-lt"/>
              <a:buAutoNum type="arabicPeriod" startAt="5"/>
            </a:pPr>
            <a:r>
              <a:rPr lang="en-ID" sz="2400"/>
              <a:t>The larynx leads into the cartilaginous and fibromuscular tube, the trachea, which bifurcates into the right and left bronchi </a:t>
            </a:r>
          </a:p>
          <a:p>
            <a:pPr marL="265113" indent="-265113">
              <a:buFont typeface="+mj-lt"/>
              <a:buAutoNum type="arabicPeriod" startAt="5"/>
            </a:pPr>
            <a:r>
              <a:rPr lang="en-ID" sz="2400" b="1"/>
              <a:t> The bronchi</a:t>
            </a:r>
            <a:r>
              <a:rPr lang="en-ID" sz="2400"/>
              <a:t>, in turn, divide into bronchioles and finally into alveoli </a:t>
            </a:r>
          </a:p>
          <a:p>
            <a:endParaRPr lang="en-ID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010B06-C452-65D2-F0BE-053BA4728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anchor="t">
            <a:normAutofit/>
          </a:bodyPr>
          <a:lstStyle/>
          <a:p>
            <a:r>
              <a:rPr lang="en-US" dirty="0" err="1"/>
              <a:t>Anatomi</a:t>
            </a:r>
            <a:r>
              <a:rPr lang="en-US" dirty="0"/>
              <a:t> and </a:t>
            </a:r>
            <a:r>
              <a:rPr lang="en-ID" dirty="0"/>
              <a:t>Physiology of the Respiratory System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36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F07E23-F5F9-AFA6-27A9-235DD759B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548581"/>
            <a:ext cx="10668002" cy="4911213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Rongga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ini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dibagi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menjadi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dua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rongga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terpisah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oleh septum dan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dijaga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tetap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terbuka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oleh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tulang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dan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kerangka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tulang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rawan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 .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Setiap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rongga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terdiri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dari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atap,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dasar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,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dinding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medial, dan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dinding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lateral. Di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dalam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setiap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rongga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terdapat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tiga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daerah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;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ruang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depan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hidung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,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daerah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pernapasan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, dan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daerah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penciuman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Rongga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hidung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termasuk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dalam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organ 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sistem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pernapasan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bagian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040C28"/>
                </a:solidFill>
                <a:effectLst/>
                <a:latin typeface="Google Sans"/>
              </a:rPr>
              <a:t>atas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 dan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menjadi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jalur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pertama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masuknya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udara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menuju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paru-paru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dan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jalur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keluar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terakhir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udara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dari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sz="2000" b="0" i="0" dirty="0" err="1">
                <a:solidFill>
                  <a:srgbClr val="474747"/>
                </a:solidFill>
                <a:effectLst/>
                <a:latin typeface="Google Sans"/>
              </a:rPr>
              <a:t>paru-paru</a:t>
            </a:r>
            <a:r>
              <a:rPr lang="en-US" sz="2000" b="0" i="0" dirty="0">
                <a:solidFill>
                  <a:srgbClr val="474747"/>
                </a:solidFill>
                <a:effectLst/>
                <a:latin typeface="Google Sans"/>
              </a:rPr>
              <a:t>.</a:t>
            </a:r>
            <a:endParaRPr lang="en-US" sz="2000" b="0" dirty="0">
              <a:solidFill>
                <a:srgbClr val="474747"/>
              </a:solidFill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Struktur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luar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hidung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tersusun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dari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tulang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hidung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,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jaringan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lemak,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serta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tulang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rawan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,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yaitu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jaringan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yang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lebih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padat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dari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kulit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dan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otot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,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namun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tidak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sekeras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tulang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biasa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. Ada juga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jaringan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otot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yang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berfungsi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sebagai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pembentuk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ekspresi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,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misalnya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ketika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mengernyitkan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hidung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Bagian paling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atas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hidung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adalah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1" i="1" dirty="0">
                <a:solidFill>
                  <a:srgbClr val="262626"/>
                </a:solidFill>
                <a:effectLst/>
                <a:latin typeface="Inter"/>
              </a:rPr>
              <a:t>nasal root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,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yaitu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akar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yang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menghubungkan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hidung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Anda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dengan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dahi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Bagian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bawah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hidung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adalah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1" i="0" dirty="0">
                <a:solidFill>
                  <a:srgbClr val="262626"/>
                </a:solidFill>
                <a:effectLst/>
                <a:latin typeface="Inter"/>
              </a:rPr>
              <a:t>apex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. Pada apex,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terdapat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2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lubang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terpisah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yang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disebut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dengan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eksternal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nares.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Melalui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kedua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lubang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tersebut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,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udara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akan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masuk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untuk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dibawa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lebih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dalam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ke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rongga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hidung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rgbClr val="262626"/>
                </a:solidFill>
                <a:latin typeface="Inter"/>
              </a:rPr>
              <a:t>Terdapat</a:t>
            </a:r>
            <a:r>
              <a:rPr lang="en-US" sz="2000" b="0" dirty="0">
                <a:solidFill>
                  <a:srgbClr val="262626"/>
                </a:solidFill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adanya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dinding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atau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jembatan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yang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memisahkan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bagian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kiri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dan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kanan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hidung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.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Pemisah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tersebut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dinamakan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dengan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1" i="0" dirty="0">
                <a:solidFill>
                  <a:srgbClr val="262626"/>
                </a:solidFill>
                <a:effectLst/>
                <a:latin typeface="Inter"/>
              </a:rPr>
              <a:t>septum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. Septum di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hidung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manusia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terdiri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dari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tulang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rawan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. Septum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hidung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manusia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idealnya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berbentuk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lurus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,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sehingga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memisahkan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bagian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kiri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dan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kanan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hidung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secara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Inter"/>
              </a:rPr>
              <a:t>proporsional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Inter"/>
              </a:rPr>
              <a:t>. 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A4BA30-F3FF-C28A-FFC5-CEA2F864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8205020" cy="1189037"/>
          </a:xfrm>
        </p:spPr>
        <p:txBody>
          <a:bodyPr/>
          <a:lstStyle/>
          <a:p>
            <a:r>
              <a:rPr lang="en-US" dirty="0"/>
              <a:t>Nose/ </a:t>
            </a:r>
            <a:r>
              <a:rPr lang="en-US" dirty="0" err="1"/>
              <a:t>Hidung</a:t>
            </a:r>
            <a:r>
              <a:rPr lang="en-US" dirty="0"/>
              <a:t> -&gt; Nasal Cavity</a:t>
            </a:r>
          </a:p>
        </p:txBody>
      </p:sp>
    </p:spTree>
    <p:extLst>
      <p:ext uri="{BB962C8B-B14F-4D97-AF65-F5344CB8AC3E}">
        <p14:creationId xmlns:p14="http://schemas.microsoft.com/office/powerpoint/2010/main" val="36665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D43AA7-23E7-E36E-2DDB-4C99B6FB9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35" y="1711029"/>
            <a:ext cx="8549509" cy="441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D9D2A-ACE7-0D7F-B627-461CC7930047}"/>
              </a:ext>
            </a:extLst>
          </p:cNvPr>
          <p:cNvSpPr txBox="1"/>
          <p:nvPr/>
        </p:nvSpPr>
        <p:spPr>
          <a:xfrm>
            <a:off x="2167179" y="622182"/>
            <a:ext cx="7857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</a:rPr>
              <a:t>ANATOMI SEPTUM HIDUNG</a:t>
            </a:r>
          </a:p>
        </p:txBody>
      </p:sp>
    </p:spTree>
    <p:extLst>
      <p:ext uri="{BB962C8B-B14F-4D97-AF65-F5344CB8AC3E}">
        <p14:creationId xmlns:p14="http://schemas.microsoft.com/office/powerpoint/2010/main" val="369324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7D429-C1A0-2C5F-40CC-F44D75F3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F21B59-C6FC-E12D-6397-5ECD0A6816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548581"/>
            <a:ext cx="10668002" cy="4911213"/>
          </a:xfrm>
        </p:spPr>
        <p:txBody>
          <a:bodyPr>
            <a:normAutofit fontScale="92500" lnSpcReduction="10000"/>
          </a:bodyPr>
          <a:lstStyle/>
          <a:p>
            <a:pPr marL="971550" lvl="2" indent="-514350">
              <a:lnSpc>
                <a:spcPct val="100000"/>
              </a:lnSpc>
              <a:spcBef>
                <a:spcPts val="0"/>
              </a:spcBef>
            </a:pP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Merupakan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penghubung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antara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mulut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dan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hidung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dengan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kerongkongan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(yang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menuju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lambung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) -&gt;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persimpangan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antara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jalan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pernafasan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dan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makanan</a:t>
            </a:r>
            <a:endParaRPr lang="en-ID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971550" lvl="2" indent="-514350">
              <a:lnSpc>
                <a:spcPct val="100000"/>
              </a:lnSpc>
              <a:spcBef>
                <a:spcPts val="0"/>
              </a:spcBef>
            </a:pP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Peran: </a:t>
            </a:r>
          </a:p>
          <a:p>
            <a:pPr marL="1428750" lvl="3" indent="-5143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Proses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menelan</a:t>
            </a:r>
            <a:endParaRPr lang="en-ID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1428750" lvl="3" indent="-5143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Membantu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mengarahkan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makanan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dan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minuman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ke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kerongkongan</a:t>
            </a:r>
            <a:endParaRPr lang="en-ID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1428750" lvl="3" indent="-5143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Mencegah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masuknya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makanan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dan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minuman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ke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saluran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pernafasan</a:t>
            </a:r>
            <a:endParaRPr lang="en-ID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1428750" lvl="3" indent="-5143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Merupakan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jalur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udara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dan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menyeimbangkan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tekanan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udara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di gendang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telinga</a:t>
            </a:r>
            <a:endParaRPr lang="en-ID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1428750" lvl="3" indent="-5143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Berperan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dalam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menghasilkan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suara</a:t>
            </a:r>
            <a:endParaRPr lang="en-ID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1428750" lvl="3" indent="-5143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Mencegah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kuman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masuk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karena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adanya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selaput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lender pada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nasofaring</a:t>
            </a:r>
            <a:endParaRPr lang="en-ID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971550" lvl="2" indent="-514350">
              <a:lnSpc>
                <a:spcPct val="100000"/>
              </a:lnSpc>
              <a:spcBef>
                <a:spcPts val="0"/>
              </a:spcBef>
            </a:pP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Terdiri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dari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saluran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otot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dan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mukosa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berbentuk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tabung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Panjang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sekitar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13 cm</a:t>
            </a:r>
          </a:p>
          <a:p>
            <a:pPr marL="971550" lvl="2" indent="-514350">
              <a:lnSpc>
                <a:spcPct val="100000"/>
              </a:lnSpc>
              <a:spcBef>
                <a:spcPts val="0"/>
              </a:spcBef>
            </a:pP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Bagian faring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ada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3: nasopharynx, Oropharynx &amp;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Laringopharynx</a:t>
            </a:r>
            <a:endParaRPr lang="en-ID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E22113-BFD3-41A0-0724-7A259B06B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8205020" cy="729381"/>
          </a:xfrm>
        </p:spPr>
        <p:txBody>
          <a:bodyPr/>
          <a:lstStyle/>
          <a:p>
            <a:r>
              <a:rPr lang="en-US" dirty="0"/>
              <a:t>Pharynx -&gt; </a:t>
            </a:r>
            <a:r>
              <a:rPr lang="en-US" dirty="0" err="1"/>
              <a:t>Tenggorokan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40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CB0860-12D9-0C27-D7BA-7CC4FCCD8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905000"/>
            <a:ext cx="10595811" cy="4237039"/>
          </a:xfrm>
        </p:spPr>
        <p:txBody>
          <a:bodyPr>
            <a:normAutofit/>
          </a:bodyPr>
          <a:lstStyle/>
          <a:p>
            <a:pPr marL="971550" lvl="2" indent="-514350">
              <a:lnSpc>
                <a:spcPct val="100000"/>
              </a:lnSpc>
              <a:spcBef>
                <a:spcPts val="0"/>
              </a:spcBef>
            </a:pP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Nasopharynx</a:t>
            </a:r>
          </a:p>
          <a:p>
            <a:pPr marL="1428750" lvl="3" indent="-5143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Bagian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atas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tenggorokan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yang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terhubung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dengan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rongga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hidung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untuk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menjadi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jalan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masuk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udara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 marL="1428750" lvl="3" indent="-5143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Epitel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torak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berlapis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dan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bersilia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yang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mengandung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sel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goblet</a:t>
            </a:r>
          </a:p>
          <a:p>
            <a:pPr marL="971550" lvl="2" indent="-514350">
              <a:lnSpc>
                <a:spcPct val="100000"/>
              </a:lnSpc>
              <a:spcBef>
                <a:spcPts val="0"/>
              </a:spcBef>
            </a:pP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Oropharynx </a:t>
            </a:r>
          </a:p>
          <a:p>
            <a:pPr marL="1428750" lvl="3" indent="-5143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Bagian Tengah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tenggorokan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yang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terhubung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dengan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rongga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mulut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untuk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menyalurkan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udara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makanan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dan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cairan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masuk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ke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alam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tubuh</a:t>
            </a:r>
            <a:endParaRPr lang="en-ID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1428750" lvl="3" indent="-5143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Epitel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gepeng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berlapis</a:t>
            </a:r>
            <a:endParaRPr lang="en-ID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971550" lvl="2" indent="-514350">
              <a:lnSpc>
                <a:spcPct val="100000"/>
              </a:lnSpc>
              <a:spcBef>
                <a:spcPts val="0"/>
              </a:spcBef>
            </a:pP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Laringopharynx</a:t>
            </a:r>
            <a:endParaRPr lang="en-ID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1428750" lvl="3" indent="-5143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Bagian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akhir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dari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tenggorokan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yang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dekat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dengan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laring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atau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kotak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suara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untuk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mengatur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masuknya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udara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ke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paru-paru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maupun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masuknya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makanan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serta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cairan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ke</a:t>
            </a:r>
            <a:r>
              <a:rPr lang="en-ID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000" dirty="0" err="1">
                <a:solidFill>
                  <a:schemeClr val="accent1">
                    <a:lumMod val="50000"/>
                  </a:schemeClr>
                </a:solidFill>
              </a:rPr>
              <a:t>kerongkongan</a:t>
            </a:r>
            <a:endParaRPr lang="en-ID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025B67-D388-4435-5E69-A163F10E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960439"/>
          </a:xfrm>
        </p:spPr>
        <p:txBody>
          <a:bodyPr/>
          <a:lstStyle/>
          <a:p>
            <a:r>
              <a:rPr lang="en-US" dirty="0"/>
              <a:t>Pharynx -&gt; </a:t>
            </a:r>
            <a:r>
              <a:rPr lang="en-US" dirty="0" err="1"/>
              <a:t>Tenggorokan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3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F1689-0A93-CBBC-BF54-427FAC48B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FFFF"/>
                </a:solidFill>
              </a:rPr>
              <a:t>Anatomi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Fisiologi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Rektum</a:t>
            </a:r>
            <a:endParaRPr lang="en-ID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2AA73D7-2478-4BA0-D2D3-9876CFA30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1459134"/>
            <a:ext cx="10668000" cy="4682289"/>
          </a:xfrm>
        </p:spPr>
        <p:txBody>
          <a:bodyPr anchor="ctr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3200" b="1" dirty="0">
                <a:solidFill>
                  <a:srgbClr val="000000"/>
                </a:solidFill>
              </a:rPr>
              <a:t>Bagian </a:t>
            </a:r>
            <a:r>
              <a:rPr lang="en-ID" sz="3200" b="1" dirty="0" err="1">
                <a:solidFill>
                  <a:srgbClr val="000000"/>
                </a:solidFill>
              </a:rPr>
              <a:t>terakhir</a:t>
            </a:r>
            <a:r>
              <a:rPr lang="en-ID" sz="3200" b="1" dirty="0">
                <a:solidFill>
                  <a:srgbClr val="000000"/>
                </a:solidFill>
              </a:rPr>
              <a:t> </a:t>
            </a:r>
            <a:r>
              <a:rPr lang="en-ID" sz="3200" b="1" dirty="0" err="1">
                <a:solidFill>
                  <a:srgbClr val="000000"/>
                </a:solidFill>
              </a:rPr>
              <a:t>sepanjang</a:t>
            </a:r>
            <a:r>
              <a:rPr lang="en-ID" sz="3200" b="1" dirty="0">
                <a:solidFill>
                  <a:srgbClr val="000000"/>
                </a:solidFill>
              </a:rPr>
              <a:t> 15-19 cm </a:t>
            </a:r>
            <a:r>
              <a:rPr lang="en-ID" sz="3200" b="1" dirty="0" err="1">
                <a:solidFill>
                  <a:srgbClr val="000000"/>
                </a:solidFill>
              </a:rPr>
              <a:t>dari</a:t>
            </a:r>
            <a:r>
              <a:rPr lang="en-ID" sz="3200" b="1" dirty="0">
                <a:solidFill>
                  <a:srgbClr val="000000"/>
                </a:solidFill>
              </a:rPr>
              <a:t> usus </a:t>
            </a:r>
            <a:r>
              <a:rPr lang="en-ID" sz="3200" b="1" dirty="0" err="1">
                <a:solidFill>
                  <a:srgbClr val="000000"/>
                </a:solidFill>
              </a:rPr>
              <a:t>besar</a:t>
            </a:r>
            <a:r>
              <a:rPr lang="en-ID" sz="3200" b="1" dirty="0">
                <a:solidFill>
                  <a:srgbClr val="000000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3200" b="1" dirty="0" err="1">
                <a:solidFill>
                  <a:srgbClr val="000000"/>
                </a:solidFill>
              </a:rPr>
              <a:t>Cairan</a:t>
            </a:r>
            <a:r>
              <a:rPr lang="en-ID" sz="3200" b="1" dirty="0">
                <a:solidFill>
                  <a:srgbClr val="000000"/>
                </a:solidFill>
              </a:rPr>
              <a:t> Rectal -&gt; </a:t>
            </a:r>
            <a:r>
              <a:rPr lang="en-ID" sz="3200" b="1" dirty="0" err="1">
                <a:solidFill>
                  <a:srgbClr val="000000"/>
                </a:solidFill>
              </a:rPr>
              <a:t>tidak</a:t>
            </a:r>
            <a:r>
              <a:rPr lang="en-ID" sz="3200" b="1" dirty="0">
                <a:solidFill>
                  <a:srgbClr val="000000"/>
                </a:solidFill>
              </a:rPr>
              <a:t> </a:t>
            </a:r>
            <a:r>
              <a:rPr lang="en-ID" sz="3200" b="1" dirty="0" err="1">
                <a:solidFill>
                  <a:srgbClr val="000000"/>
                </a:solidFill>
              </a:rPr>
              <a:t>memiliki</a:t>
            </a:r>
            <a:r>
              <a:rPr lang="en-ID" sz="3200" b="1" dirty="0">
                <a:solidFill>
                  <a:srgbClr val="000000"/>
                </a:solidFill>
              </a:rPr>
              <a:t> buffering capacity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3200" b="1" dirty="0">
                <a:solidFill>
                  <a:srgbClr val="000000"/>
                </a:solidFill>
              </a:rPr>
              <a:t>1. 2 - 3 mL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3200" b="1" dirty="0">
                <a:solidFill>
                  <a:srgbClr val="000000"/>
                </a:solidFill>
              </a:rPr>
              <a:t>pH 6.8 </a:t>
            </a:r>
            <a:endParaRPr lang="en-ID" sz="32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3200" b="1" dirty="0">
                <a:solidFill>
                  <a:srgbClr val="000000"/>
                </a:solidFill>
              </a:rPr>
              <a:t>Mild environment / </a:t>
            </a:r>
            <a:r>
              <a:rPr lang="en-ID" sz="3200" b="1" dirty="0" err="1">
                <a:solidFill>
                  <a:srgbClr val="000000"/>
                </a:solidFill>
              </a:rPr>
              <a:t>obat</a:t>
            </a:r>
            <a:r>
              <a:rPr lang="en-ID" sz="3200" b="1" dirty="0">
                <a:solidFill>
                  <a:srgbClr val="000000"/>
                </a:solidFill>
              </a:rPr>
              <a:t> </a:t>
            </a:r>
            <a:r>
              <a:rPr lang="en-ID" sz="3200" b="1" dirty="0" err="1">
                <a:solidFill>
                  <a:srgbClr val="000000"/>
                </a:solidFill>
              </a:rPr>
              <a:t>dpt</a:t>
            </a:r>
            <a:r>
              <a:rPr lang="en-ID" sz="3200" b="1" dirty="0">
                <a:solidFill>
                  <a:srgbClr val="000000"/>
                </a:solidFill>
              </a:rPr>
              <a:t> </a:t>
            </a:r>
            <a:r>
              <a:rPr lang="en-ID" sz="3200" b="1" dirty="0" err="1">
                <a:solidFill>
                  <a:srgbClr val="000000"/>
                </a:solidFill>
              </a:rPr>
              <a:t>mengubah</a:t>
            </a:r>
            <a:r>
              <a:rPr lang="en-ID" sz="3200" b="1" dirty="0">
                <a:solidFill>
                  <a:srgbClr val="000000"/>
                </a:solidFill>
              </a:rPr>
              <a:t> pH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3200" b="1" dirty="0" err="1">
                <a:solidFill>
                  <a:srgbClr val="000000"/>
                </a:solidFill>
              </a:rPr>
              <a:t>Fungsi</a:t>
            </a:r>
            <a:r>
              <a:rPr lang="en-ID" sz="3200" b="1" dirty="0">
                <a:solidFill>
                  <a:srgbClr val="000000"/>
                </a:solidFill>
              </a:rPr>
              <a:t> ➡️ </a:t>
            </a:r>
            <a:r>
              <a:rPr lang="en-ID" sz="3200" b="1" dirty="0" err="1">
                <a:solidFill>
                  <a:srgbClr val="000000"/>
                </a:solidFill>
              </a:rPr>
              <a:t>absorpsi</a:t>
            </a:r>
            <a:r>
              <a:rPr lang="en-ID" sz="3200" b="1" dirty="0">
                <a:solidFill>
                  <a:srgbClr val="000000"/>
                </a:solidFill>
              </a:rPr>
              <a:t> H</a:t>
            </a:r>
            <a:r>
              <a:rPr lang="en-ID" sz="3200" b="1" baseline="-25000" dirty="0">
                <a:solidFill>
                  <a:srgbClr val="000000"/>
                </a:solidFill>
              </a:rPr>
              <a:t>2</a:t>
            </a:r>
            <a:r>
              <a:rPr lang="en-ID" sz="3200" b="1" dirty="0">
                <a:solidFill>
                  <a:srgbClr val="000000"/>
                </a:solidFill>
              </a:rPr>
              <a:t>O dan </a:t>
            </a:r>
            <a:r>
              <a:rPr lang="en-ID" sz="3200" b="1" dirty="0" err="1">
                <a:solidFill>
                  <a:srgbClr val="000000"/>
                </a:solidFill>
              </a:rPr>
              <a:t>elektrolit</a:t>
            </a:r>
            <a:endParaRPr lang="en-ID" sz="3200" b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3200" b="1" dirty="0" err="1">
                <a:solidFill>
                  <a:srgbClr val="000000"/>
                </a:solidFill>
              </a:rPr>
              <a:t>Kapasitas</a:t>
            </a:r>
            <a:r>
              <a:rPr lang="en-ID" sz="3200" b="1" dirty="0">
                <a:solidFill>
                  <a:srgbClr val="000000"/>
                </a:solidFill>
              </a:rPr>
              <a:t> </a:t>
            </a:r>
            <a:r>
              <a:rPr lang="en-ID" sz="3200" b="1" dirty="0" err="1">
                <a:solidFill>
                  <a:srgbClr val="000000"/>
                </a:solidFill>
              </a:rPr>
              <a:t>absorpsi</a:t>
            </a:r>
            <a:r>
              <a:rPr lang="en-ID" sz="3200" b="1" dirty="0">
                <a:solidFill>
                  <a:srgbClr val="000000"/>
                </a:solidFill>
              </a:rPr>
              <a:t> &lt;&lt; usus </a:t>
            </a:r>
            <a:r>
              <a:rPr lang="en-ID" sz="3200" b="1" dirty="0" err="1">
                <a:solidFill>
                  <a:srgbClr val="000000"/>
                </a:solidFill>
              </a:rPr>
              <a:t>halus</a:t>
            </a:r>
            <a:endParaRPr lang="en-ID" sz="3200" b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3200" b="1" dirty="0">
                <a:solidFill>
                  <a:srgbClr val="000000"/>
                </a:solidFill>
              </a:rPr>
              <a:t>Rectum pada </a:t>
            </a:r>
            <a:r>
              <a:rPr lang="en-ID" sz="3200" b="1" dirty="0" err="1">
                <a:solidFill>
                  <a:srgbClr val="000000"/>
                </a:solidFill>
              </a:rPr>
              <a:t>umumnya</a:t>
            </a:r>
            <a:r>
              <a:rPr lang="en-ID" sz="3200" b="1" dirty="0">
                <a:solidFill>
                  <a:srgbClr val="000000"/>
                </a:solidFill>
              </a:rPr>
              <a:t> </a:t>
            </a:r>
            <a:r>
              <a:rPr lang="en-ID" sz="3200" b="1" dirty="0" err="1">
                <a:solidFill>
                  <a:srgbClr val="000000"/>
                </a:solidFill>
              </a:rPr>
              <a:t>tidak</a:t>
            </a:r>
            <a:r>
              <a:rPr lang="en-ID" sz="3200" b="1" dirty="0">
                <a:solidFill>
                  <a:srgbClr val="000000"/>
                </a:solidFill>
              </a:rPr>
              <a:t> </a:t>
            </a:r>
            <a:r>
              <a:rPr lang="en-ID" sz="3200" b="1" dirty="0" err="1">
                <a:solidFill>
                  <a:srgbClr val="000000"/>
                </a:solidFill>
              </a:rPr>
              <a:t>berisi</a:t>
            </a:r>
            <a:r>
              <a:rPr lang="en-ID" sz="3200" b="1" dirty="0">
                <a:solidFill>
                  <a:srgbClr val="000000"/>
                </a:solidFill>
              </a:rPr>
              <a:t> </a:t>
            </a:r>
            <a:r>
              <a:rPr lang="en-ID" sz="3200" b="1" dirty="0" err="1">
                <a:solidFill>
                  <a:srgbClr val="000000"/>
                </a:solidFill>
              </a:rPr>
              <a:t>feses</a:t>
            </a:r>
            <a:r>
              <a:rPr lang="en-ID" sz="3200" b="1" dirty="0">
                <a:solidFill>
                  <a:srgbClr val="000000"/>
                </a:solidFill>
              </a:rPr>
              <a:t> </a:t>
            </a:r>
            <a:endParaRPr lang="en-ID" sz="32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968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20315-1E5D-C55C-C085-BB01AFF34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DDCC64-9A29-21E2-701E-90EB78F49A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905000"/>
            <a:ext cx="10595811" cy="4237039"/>
          </a:xfrm>
        </p:spPr>
        <p:txBody>
          <a:bodyPr>
            <a:normAutofit/>
          </a:bodyPr>
          <a:lstStyle/>
          <a:p>
            <a:pPr marL="971550" lvl="2" indent="-514350">
              <a:lnSpc>
                <a:spcPct val="100000"/>
              </a:lnSpc>
              <a:spcBef>
                <a:spcPts val="0"/>
              </a:spcBef>
            </a:pP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Amandel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(tonsil)</a:t>
            </a:r>
          </a:p>
          <a:p>
            <a:pPr marL="1428750" lvl="3" indent="-5143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Terletak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di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bagian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belakang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tenggorokan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dan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dasar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lidah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bagian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dari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sistem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limfatik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yang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bertugas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untuk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melawan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infeksi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virus dan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bakteri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yang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masuk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ke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dalam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mulut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971550" lvl="2" indent="-514350">
              <a:lnSpc>
                <a:spcPct val="100000"/>
              </a:lnSpc>
              <a:spcBef>
                <a:spcPts val="0"/>
              </a:spcBef>
            </a:pP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Tuba </a:t>
            </a:r>
            <a:r>
              <a:rPr lang="en-ID" sz="2800" dirty="0" err="1">
                <a:solidFill>
                  <a:schemeClr val="accent1">
                    <a:lumMod val="50000"/>
                  </a:schemeClr>
                </a:solidFill>
              </a:rPr>
              <a:t>eustachius</a:t>
            </a:r>
            <a:r>
              <a:rPr lang="en-ID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1428750" lvl="3" indent="-5143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Saluran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yang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menghubungkan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telinga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ke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tenggorokan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yang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bertugas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untuk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menyeimbangkan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tekanan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di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dalam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dan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luar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telinga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serta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membantu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mengalirkan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cairan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dari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telinga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bagian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D" sz="2400" dirty="0" err="1">
                <a:solidFill>
                  <a:schemeClr val="accent1">
                    <a:lumMod val="50000"/>
                  </a:schemeClr>
                </a:solidFill>
              </a:rPr>
              <a:t>tengah</a:t>
            </a:r>
            <a:r>
              <a:rPr lang="en-ID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C44B47-7C10-BCFD-4D1B-B44A3FE0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960439"/>
          </a:xfrm>
        </p:spPr>
        <p:txBody>
          <a:bodyPr/>
          <a:lstStyle/>
          <a:p>
            <a:r>
              <a:rPr lang="en-US" dirty="0"/>
              <a:t>Pharynx -&gt; </a:t>
            </a:r>
            <a:r>
              <a:rPr lang="en-US" dirty="0" err="1"/>
              <a:t>Tenggorokan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29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78C004-C965-B37E-A3EC-288932CE1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905000"/>
            <a:ext cx="10523621" cy="44958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err="1"/>
              <a:t>Merupakan</a:t>
            </a:r>
            <a:r>
              <a:rPr lang="en-US" sz="2000" b="0" dirty="0"/>
              <a:t> </a:t>
            </a:r>
            <a:r>
              <a:rPr lang="en-US" sz="2000" b="0" dirty="0" err="1"/>
              <a:t>ruangan</a:t>
            </a:r>
            <a:r>
              <a:rPr lang="en-US" sz="2000" b="0" dirty="0"/>
              <a:t> </a:t>
            </a:r>
            <a:r>
              <a:rPr lang="en-US" sz="2000" b="0" dirty="0" err="1"/>
              <a:t>kecil</a:t>
            </a:r>
            <a:r>
              <a:rPr lang="en-US" sz="2000" b="0" dirty="0"/>
              <a:t> yang </a:t>
            </a:r>
            <a:r>
              <a:rPr lang="en-US" sz="2000" b="0" dirty="0" err="1"/>
              <a:t>menghubungkan</a:t>
            </a:r>
            <a:r>
              <a:rPr lang="en-US" sz="2000" b="0" dirty="0"/>
              <a:t> faring dan </a:t>
            </a:r>
            <a:r>
              <a:rPr lang="en-US" sz="2000" b="0" dirty="0" err="1"/>
              <a:t>trakea</a:t>
            </a:r>
            <a:r>
              <a:rPr lang="en-US" sz="2000" b="0" dirty="0"/>
              <a:t> yang </a:t>
            </a:r>
            <a:r>
              <a:rPr lang="en-US" sz="2000" b="0" dirty="0" err="1"/>
              <a:t>terdiri</a:t>
            </a:r>
            <a:r>
              <a:rPr lang="en-US" sz="2000" b="0" dirty="0"/>
              <a:t> </a:t>
            </a:r>
            <a:r>
              <a:rPr lang="en-US" sz="2000" b="0" dirty="0" err="1"/>
              <a:t>dari</a:t>
            </a:r>
            <a:r>
              <a:rPr lang="en-US" sz="2000" b="0" dirty="0"/>
              <a:t> </a:t>
            </a:r>
            <a:r>
              <a:rPr lang="en-US" sz="2000" b="0" dirty="0" err="1"/>
              <a:t>tulang</a:t>
            </a:r>
            <a:r>
              <a:rPr lang="en-US" sz="2000" b="0" dirty="0"/>
              <a:t> </a:t>
            </a:r>
            <a:r>
              <a:rPr lang="en-US" sz="2000" b="0" dirty="0" err="1"/>
              <a:t>rawan</a:t>
            </a:r>
            <a:r>
              <a:rPr lang="en-US" sz="2000" b="0" dirty="0"/>
              <a:t> yang </a:t>
            </a:r>
            <a:r>
              <a:rPr lang="en-US" sz="2000" b="0" dirty="0" err="1"/>
              <a:t>diikan</a:t>
            </a:r>
            <a:r>
              <a:rPr lang="en-US" sz="2000" b="0" dirty="0"/>
              <a:t> ligament dan </a:t>
            </a:r>
            <a:r>
              <a:rPr lang="en-US" sz="2000" b="0" dirty="0" err="1"/>
              <a:t>otot</a:t>
            </a:r>
            <a:endParaRPr lang="en-US" sz="20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err="1"/>
              <a:t>Saluran</a:t>
            </a:r>
            <a:r>
              <a:rPr lang="en-US" sz="2000" b="0" dirty="0"/>
              <a:t> </a:t>
            </a:r>
            <a:r>
              <a:rPr lang="en-US" sz="2000" b="0" dirty="0" err="1"/>
              <a:t>penghubung</a:t>
            </a:r>
            <a:r>
              <a:rPr lang="en-US" sz="2000" b="0" dirty="0"/>
              <a:t> yang </a:t>
            </a:r>
            <a:r>
              <a:rPr lang="en-US" sz="2000" b="0" dirty="0" err="1"/>
              <a:t>menyalurkan</a:t>
            </a:r>
            <a:r>
              <a:rPr lang="en-US" sz="2000" b="0" dirty="0"/>
              <a:t> </a:t>
            </a:r>
            <a:r>
              <a:rPr lang="en-US" sz="2000" b="0" dirty="0" err="1"/>
              <a:t>udara</a:t>
            </a:r>
            <a:r>
              <a:rPr lang="en-US" sz="2000" b="0" dirty="0"/>
              <a:t> </a:t>
            </a:r>
            <a:r>
              <a:rPr lang="en-US" sz="2000" b="0" dirty="0" err="1"/>
              <a:t>dari</a:t>
            </a:r>
            <a:r>
              <a:rPr lang="en-US" sz="2000" b="0" dirty="0"/>
              <a:t> </a:t>
            </a:r>
            <a:r>
              <a:rPr lang="en-US" sz="2000" b="0" dirty="0" err="1"/>
              <a:t>hidung</a:t>
            </a:r>
            <a:r>
              <a:rPr lang="en-US" sz="2000" b="0" dirty="0"/>
              <a:t> </a:t>
            </a:r>
            <a:r>
              <a:rPr lang="en-US" sz="2000" b="0" dirty="0" err="1"/>
              <a:t>ke</a:t>
            </a:r>
            <a:r>
              <a:rPr lang="en-US" sz="2000" b="0" dirty="0"/>
              <a:t> </a:t>
            </a:r>
            <a:r>
              <a:rPr lang="en-US" sz="2000" b="0" dirty="0" err="1"/>
              <a:t>dalam</a:t>
            </a:r>
            <a:r>
              <a:rPr lang="en-US" sz="2000" b="0" dirty="0"/>
              <a:t> </a:t>
            </a:r>
            <a:r>
              <a:rPr lang="en-US" sz="2000" b="0" dirty="0" err="1"/>
              <a:t>trakea</a:t>
            </a:r>
            <a:r>
              <a:rPr lang="en-US" sz="2000" b="0" dirty="0"/>
              <a:t> </a:t>
            </a:r>
            <a:r>
              <a:rPr lang="en-US" sz="2000" b="0" dirty="0" err="1"/>
              <a:t>untuk</a:t>
            </a:r>
            <a:r>
              <a:rPr lang="en-US" sz="2000" b="0" dirty="0"/>
              <a:t> </a:t>
            </a:r>
            <a:r>
              <a:rPr lang="en-US" sz="2000" b="0" dirty="0" err="1"/>
              <a:t>dibawa</a:t>
            </a:r>
            <a:r>
              <a:rPr lang="en-US" sz="2000" b="0" dirty="0"/>
              <a:t> </a:t>
            </a:r>
            <a:r>
              <a:rPr lang="en-US" sz="2000" b="0" dirty="0" err="1"/>
              <a:t>ke</a:t>
            </a:r>
            <a:r>
              <a:rPr lang="en-US" sz="2000" b="0" dirty="0"/>
              <a:t> </a:t>
            </a:r>
            <a:r>
              <a:rPr lang="en-US" sz="2000" b="0" dirty="0" err="1"/>
              <a:t>paru-paru</a:t>
            </a:r>
            <a:endParaRPr lang="en-US" sz="20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err="1"/>
              <a:t>Berbentuk</a:t>
            </a:r>
            <a:r>
              <a:rPr lang="en-US" sz="2000" b="0" dirty="0"/>
              <a:t> </a:t>
            </a:r>
            <a:r>
              <a:rPr lang="en-US" sz="2000" b="0" dirty="0" err="1"/>
              <a:t>tabung</a:t>
            </a:r>
            <a:r>
              <a:rPr lang="en-US" sz="2000" b="0" dirty="0"/>
              <a:t> </a:t>
            </a:r>
            <a:r>
              <a:rPr lang="en-US" sz="2000" b="0" dirty="0" err="1"/>
              <a:t>berongga</a:t>
            </a:r>
            <a:r>
              <a:rPr lang="en-US" sz="2000" b="0" dirty="0"/>
              <a:t> yang </a:t>
            </a:r>
            <a:r>
              <a:rPr lang="en-US" sz="2000" b="0" dirty="0" err="1"/>
              <a:t>terhubung</a:t>
            </a:r>
            <a:r>
              <a:rPr lang="en-US" sz="2000" b="0" dirty="0"/>
              <a:t> </a:t>
            </a:r>
            <a:r>
              <a:rPr lang="en-US" sz="2000" b="0" dirty="0" err="1"/>
              <a:t>ke</a:t>
            </a:r>
            <a:r>
              <a:rPr lang="en-US" sz="2000" b="0" dirty="0"/>
              <a:t> </a:t>
            </a:r>
            <a:r>
              <a:rPr lang="en-US" sz="2000" b="0" dirty="0" err="1"/>
              <a:t>atas</a:t>
            </a:r>
            <a:r>
              <a:rPr lang="en-US" sz="2000" b="0" dirty="0"/>
              <a:t> </a:t>
            </a:r>
            <a:r>
              <a:rPr lang="en-US" sz="2000" b="0" dirty="0" err="1"/>
              <a:t>batang</a:t>
            </a:r>
            <a:r>
              <a:rPr lang="en-US" sz="2000" b="0" dirty="0"/>
              <a:t> </a:t>
            </a:r>
            <a:r>
              <a:rPr lang="en-US" sz="2000" b="0" dirty="0" err="1"/>
              <a:t>tenggorokan</a:t>
            </a:r>
            <a:r>
              <a:rPr lang="en-US" sz="2000" b="0" dirty="0"/>
              <a:t> (</a:t>
            </a:r>
            <a:r>
              <a:rPr lang="en-US" sz="2000" b="0" dirty="0" err="1"/>
              <a:t>trakea</a:t>
            </a:r>
            <a:r>
              <a:rPr lang="en-US" sz="2000" b="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err="1"/>
              <a:t>Posisi</a:t>
            </a:r>
            <a:r>
              <a:rPr lang="en-US" sz="2000" b="0" dirty="0"/>
              <a:t> pada </a:t>
            </a:r>
            <a:r>
              <a:rPr lang="en-US" sz="2000" b="0" dirty="0" err="1"/>
              <a:t>bayi</a:t>
            </a:r>
            <a:r>
              <a:rPr lang="en-US" sz="2000" b="0" dirty="0"/>
              <a:t>, </a:t>
            </a:r>
            <a:r>
              <a:rPr lang="en-US" sz="2000" b="0" dirty="0" err="1"/>
              <a:t>laring</a:t>
            </a:r>
            <a:r>
              <a:rPr lang="en-US" sz="2000" b="0" dirty="0"/>
              <a:t> </a:t>
            </a:r>
            <a:r>
              <a:rPr lang="en-US" sz="2000" b="0" dirty="0" err="1"/>
              <a:t>berada</a:t>
            </a:r>
            <a:r>
              <a:rPr lang="en-US" sz="2000" b="0" dirty="0"/>
              <a:t> di </a:t>
            </a:r>
            <a:r>
              <a:rPr lang="en-US" sz="2000" b="0" dirty="0" err="1"/>
              <a:t>belakang</a:t>
            </a:r>
            <a:r>
              <a:rPr lang="en-US" sz="2000" b="0" dirty="0"/>
              <a:t> </a:t>
            </a:r>
            <a:r>
              <a:rPr lang="en-US" sz="2000" b="0" dirty="0" err="1"/>
              <a:t>rahang</a:t>
            </a:r>
            <a:r>
              <a:rPr lang="en-US" sz="2000" b="0" dirty="0"/>
              <a:t>, </a:t>
            </a:r>
            <a:r>
              <a:rPr lang="en-US" sz="2000" b="0" dirty="0" err="1"/>
              <a:t>tepatnya</a:t>
            </a:r>
            <a:r>
              <a:rPr lang="en-US" sz="2000" b="0" dirty="0"/>
              <a:t> di </a:t>
            </a:r>
            <a:r>
              <a:rPr lang="en-US" sz="2000" b="0" dirty="0" err="1"/>
              <a:t>belakang</a:t>
            </a:r>
            <a:r>
              <a:rPr lang="en-US" sz="2000" b="0" dirty="0"/>
              <a:t> atap </a:t>
            </a:r>
            <a:r>
              <a:rPr lang="en-US" sz="2000" b="0" dirty="0" err="1"/>
              <a:t>mulut</a:t>
            </a:r>
            <a:r>
              <a:rPr lang="en-US" sz="2000" b="0" dirty="0"/>
              <a:t> dan </a:t>
            </a:r>
            <a:r>
              <a:rPr lang="en-US" sz="2000" b="0" dirty="0" err="1"/>
              <a:t>epiglotis</a:t>
            </a:r>
            <a:r>
              <a:rPr lang="en-US" sz="2000" b="0" dirty="0"/>
              <a:t>. </a:t>
            </a:r>
            <a:r>
              <a:rPr lang="en-US" sz="2000" b="0" dirty="0" err="1"/>
              <a:t>Seiring</a:t>
            </a:r>
            <a:r>
              <a:rPr lang="en-US" sz="2000" b="0" dirty="0"/>
              <a:t> </a:t>
            </a:r>
            <a:r>
              <a:rPr lang="en-US" sz="2000" b="0" dirty="0" err="1"/>
              <a:t>bertambahnya</a:t>
            </a:r>
            <a:r>
              <a:rPr lang="en-US" sz="2000" b="0" dirty="0"/>
              <a:t> </a:t>
            </a:r>
            <a:r>
              <a:rPr lang="en-US" sz="2000" b="0" dirty="0" err="1"/>
              <a:t>usia</a:t>
            </a:r>
            <a:r>
              <a:rPr lang="en-US" sz="2000" b="0" dirty="0"/>
              <a:t>, </a:t>
            </a:r>
            <a:r>
              <a:rPr lang="en-US" sz="2000" b="0" dirty="0" err="1"/>
              <a:t>laring</a:t>
            </a:r>
            <a:r>
              <a:rPr lang="en-US" sz="2000" b="0" dirty="0"/>
              <a:t> </a:t>
            </a:r>
            <a:r>
              <a:rPr lang="en-US" sz="2000" b="0" dirty="0" err="1"/>
              <a:t>akan</a:t>
            </a:r>
            <a:r>
              <a:rPr lang="en-US" sz="2000" b="0" dirty="0"/>
              <a:t> </a:t>
            </a:r>
            <a:r>
              <a:rPr lang="en-US" sz="2000" b="0" dirty="0" err="1"/>
              <a:t>bergeser</a:t>
            </a:r>
            <a:r>
              <a:rPr lang="en-US" sz="2000" b="0" dirty="0"/>
              <a:t> </a:t>
            </a:r>
            <a:r>
              <a:rPr lang="en-US" sz="2000" b="0" dirty="0" err="1"/>
              <a:t>ke</a:t>
            </a:r>
            <a:r>
              <a:rPr lang="en-US" sz="2000" b="0" dirty="0"/>
              <a:t> </a:t>
            </a:r>
            <a:r>
              <a:rPr lang="en-US" sz="2000" b="0" dirty="0" err="1"/>
              <a:t>belakang</a:t>
            </a:r>
            <a:r>
              <a:rPr lang="en-US" sz="2000" b="0" dirty="0"/>
              <a:t> dan </a:t>
            </a:r>
            <a:r>
              <a:rPr lang="en-US" sz="2000" b="0" dirty="0" err="1"/>
              <a:t>turun</a:t>
            </a:r>
            <a:r>
              <a:rPr lang="en-US" sz="2000" b="0" dirty="0"/>
              <a:t> </a:t>
            </a:r>
            <a:r>
              <a:rPr lang="en-US" sz="2000" b="0" dirty="0" err="1"/>
              <a:t>ke</a:t>
            </a:r>
            <a:r>
              <a:rPr lang="en-US" sz="2000" b="0" dirty="0"/>
              <a:t> </a:t>
            </a:r>
            <a:r>
              <a:rPr lang="en-US" sz="2000" b="0" dirty="0" err="1"/>
              <a:t>tenggorokan</a:t>
            </a:r>
            <a:r>
              <a:rPr lang="en-US" sz="2000" b="0" dirty="0"/>
              <a:t>. Pada orang </a:t>
            </a:r>
            <a:r>
              <a:rPr lang="en-US" sz="2000" b="0" dirty="0" err="1"/>
              <a:t>dewasa</a:t>
            </a:r>
            <a:r>
              <a:rPr lang="en-US" sz="2000" b="0" dirty="0"/>
              <a:t>, </a:t>
            </a:r>
            <a:r>
              <a:rPr lang="en-US" sz="2000" b="0" dirty="0" err="1"/>
              <a:t>laring</a:t>
            </a:r>
            <a:r>
              <a:rPr lang="en-US" sz="2000" b="0" dirty="0"/>
              <a:t> </a:t>
            </a:r>
            <a:r>
              <a:rPr lang="en-US" sz="2000" b="0" dirty="0" err="1"/>
              <a:t>berada</a:t>
            </a:r>
            <a:r>
              <a:rPr lang="en-US" sz="2000" b="0" dirty="0"/>
              <a:t> di </a:t>
            </a:r>
            <a:r>
              <a:rPr lang="en-US" sz="2000" b="0" dirty="0" err="1"/>
              <a:t>sekitar</a:t>
            </a:r>
            <a:r>
              <a:rPr lang="en-US" sz="2000" b="0" dirty="0"/>
              <a:t> </a:t>
            </a:r>
            <a:r>
              <a:rPr lang="en-US" sz="2000" b="0" dirty="0" err="1"/>
              <a:t>setengah</a:t>
            </a:r>
            <a:r>
              <a:rPr lang="en-US" sz="2000" b="0" dirty="0"/>
              <a:t> </a:t>
            </a:r>
            <a:r>
              <a:rPr lang="en-US" sz="2000" b="0" dirty="0" err="1"/>
              <a:t>bagian</a:t>
            </a:r>
            <a:r>
              <a:rPr lang="en-US" sz="2000" b="0" dirty="0"/>
              <a:t> </a:t>
            </a:r>
            <a:r>
              <a:rPr lang="en-US" sz="2000" b="0" dirty="0" err="1"/>
              <a:t>leher</a:t>
            </a:r>
            <a:r>
              <a:rPr lang="en-US" sz="2000" b="0" dirty="0"/>
              <a:t> di </a:t>
            </a:r>
            <a:r>
              <a:rPr lang="en-US" sz="2000" b="0" dirty="0" err="1"/>
              <a:t>bawah</a:t>
            </a:r>
            <a:r>
              <a:rPr lang="en-US" sz="2000" b="0" dirty="0"/>
              <a:t> </a:t>
            </a:r>
            <a:r>
              <a:rPr lang="en-US" sz="2000" b="0" dirty="0" err="1"/>
              <a:t>epiglotis</a:t>
            </a:r>
            <a:r>
              <a:rPr lang="en-US" sz="2000" b="0" dirty="0"/>
              <a:t> dan di </a:t>
            </a:r>
            <a:r>
              <a:rPr lang="en-US" sz="2000" b="0" dirty="0" err="1"/>
              <a:t>atas</a:t>
            </a:r>
            <a:r>
              <a:rPr lang="en-US" sz="2000" b="0" dirty="0"/>
              <a:t> </a:t>
            </a:r>
            <a:r>
              <a:rPr lang="en-US" sz="2000" b="0" dirty="0" err="1"/>
              <a:t>trakea</a:t>
            </a:r>
            <a:r>
              <a:rPr lang="en-US" sz="2000" b="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err="1"/>
              <a:t>Fungsinya</a:t>
            </a:r>
            <a:r>
              <a:rPr lang="en-US" sz="2000" b="0" dirty="0"/>
              <a:t> </a:t>
            </a:r>
            <a:r>
              <a:rPr lang="en-US" sz="2000" b="0" dirty="0" err="1"/>
              <a:t>sebagai</a:t>
            </a:r>
            <a:r>
              <a:rPr lang="en-US" sz="2000" b="0" dirty="0"/>
              <a:t> </a:t>
            </a:r>
            <a:r>
              <a:rPr lang="en-US" sz="2000" b="0" dirty="0" err="1"/>
              <a:t>saluran</a:t>
            </a:r>
            <a:r>
              <a:rPr lang="en-US" sz="2000" b="0" dirty="0"/>
              <a:t> </a:t>
            </a:r>
            <a:r>
              <a:rPr lang="en-US" sz="2000" b="0" dirty="0" err="1"/>
              <a:t>udara</a:t>
            </a:r>
            <a:r>
              <a:rPr lang="en-US" sz="2000" b="0" dirty="0"/>
              <a:t> </a:t>
            </a:r>
            <a:r>
              <a:rPr lang="en-US" sz="2000" b="0" dirty="0" err="1"/>
              <a:t>untuk</a:t>
            </a:r>
            <a:r>
              <a:rPr lang="en-US" sz="2000" b="0" dirty="0"/>
              <a:t> </a:t>
            </a:r>
            <a:r>
              <a:rPr lang="en-US" sz="2000" b="0" dirty="0" err="1"/>
              <a:t>pernafasan</a:t>
            </a:r>
            <a:r>
              <a:rPr lang="en-US" sz="2000" b="0" dirty="0"/>
              <a:t> dan </a:t>
            </a:r>
            <a:r>
              <a:rPr lang="en-US" sz="2000" b="0" dirty="0" err="1"/>
              <a:t>memproduksi</a:t>
            </a:r>
            <a:r>
              <a:rPr lang="en-US" sz="2000" b="0" dirty="0"/>
              <a:t> </a:t>
            </a:r>
            <a:r>
              <a:rPr lang="en-US" sz="2000" b="0" dirty="0" err="1"/>
              <a:t>suara</a:t>
            </a:r>
            <a:endParaRPr lang="en-US" sz="20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err="1"/>
              <a:t>Pembuluh</a:t>
            </a:r>
            <a:r>
              <a:rPr lang="en-US" sz="2000" b="0" dirty="0"/>
              <a:t> </a:t>
            </a:r>
            <a:r>
              <a:rPr lang="en-US" sz="2000" b="0" dirty="0" err="1"/>
              <a:t>limfatik</a:t>
            </a:r>
            <a:r>
              <a:rPr lang="en-US" sz="2000" b="0" dirty="0"/>
              <a:t> </a:t>
            </a:r>
            <a:r>
              <a:rPr lang="en-US" sz="2000" b="0" dirty="0" err="1"/>
              <a:t>laring</a:t>
            </a:r>
            <a:r>
              <a:rPr lang="en-US" sz="2000" b="0" dirty="0"/>
              <a:t> </a:t>
            </a:r>
            <a:r>
              <a:rPr lang="en-US" sz="2000" b="0" dirty="0" err="1"/>
              <a:t>terletak</a:t>
            </a:r>
            <a:r>
              <a:rPr lang="en-US" sz="2000" b="0" dirty="0"/>
              <a:t> di </a:t>
            </a:r>
            <a:r>
              <a:rPr lang="en-US" sz="2000" b="0" dirty="0" err="1"/>
              <a:t>atas</a:t>
            </a:r>
            <a:r>
              <a:rPr lang="en-US" sz="2000" b="0" dirty="0"/>
              <a:t> dan di </a:t>
            </a:r>
            <a:r>
              <a:rPr lang="en-US" sz="2000" b="0" dirty="0" err="1"/>
              <a:t>bawah</a:t>
            </a:r>
            <a:r>
              <a:rPr lang="en-US" sz="2000" b="0" dirty="0"/>
              <a:t> pita </a:t>
            </a:r>
            <a:r>
              <a:rPr lang="en-US" sz="2000" b="0" dirty="0" err="1"/>
              <a:t>suara</a:t>
            </a:r>
            <a:r>
              <a:rPr lang="en-US" sz="2000" b="0" dirty="0"/>
              <a:t>. </a:t>
            </a:r>
            <a:r>
              <a:rPr lang="en-US" sz="2000" b="0" dirty="0" err="1"/>
              <a:t>Pembuluh</a:t>
            </a:r>
            <a:r>
              <a:rPr lang="en-US" sz="2000" b="0" dirty="0"/>
              <a:t> </a:t>
            </a:r>
            <a:r>
              <a:rPr lang="en-US" sz="2000" b="0" dirty="0" err="1"/>
              <a:t>limfatik</a:t>
            </a:r>
            <a:r>
              <a:rPr lang="en-US" sz="2000" b="0" dirty="0"/>
              <a:t> di </a:t>
            </a:r>
            <a:r>
              <a:rPr lang="en-US" sz="2000" b="0" dirty="0" err="1"/>
              <a:t>atas</a:t>
            </a:r>
            <a:r>
              <a:rPr lang="en-US" sz="2000" b="0" dirty="0"/>
              <a:t> pita </a:t>
            </a:r>
            <a:r>
              <a:rPr lang="en-US" sz="2000" b="0" dirty="0" err="1"/>
              <a:t>suara</a:t>
            </a:r>
            <a:r>
              <a:rPr lang="en-US" sz="2000" b="0" dirty="0"/>
              <a:t> </a:t>
            </a:r>
            <a:r>
              <a:rPr lang="en-US" sz="2000" b="0" dirty="0" err="1"/>
              <a:t>mengalir</a:t>
            </a:r>
            <a:r>
              <a:rPr lang="en-US" sz="2000" b="0" dirty="0"/>
              <a:t> </a:t>
            </a:r>
            <a:r>
              <a:rPr lang="en-US" sz="2000" b="0" dirty="0" err="1"/>
              <a:t>ke</a:t>
            </a:r>
            <a:r>
              <a:rPr lang="en-US" sz="2000" b="0" dirty="0"/>
              <a:t> </a:t>
            </a:r>
            <a:r>
              <a:rPr lang="en-US" sz="2000" b="0" dirty="0" err="1"/>
              <a:t>limfonodi</a:t>
            </a:r>
            <a:r>
              <a:rPr lang="en-US" sz="2000" b="0" dirty="0"/>
              <a:t> cervicalis profunda superior, </a:t>
            </a:r>
            <a:r>
              <a:rPr lang="en-US" sz="2000" b="0" dirty="0" err="1"/>
              <a:t>sedangkan</a:t>
            </a:r>
            <a:r>
              <a:rPr lang="en-US" sz="2000" b="0" dirty="0"/>
              <a:t> </a:t>
            </a:r>
            <a:r>
              <a:rPr lang="en-US" sz="2000" b="0" dirty="0" err="1"/>
              <a:t>pembuluh</a:t>
            </a:r>
            <a:r>
              <a:rPr lang="en-US" sz="2000" b="0" dirty="0"/>
              <a:t> </a:t>
            </a:r>
            <a:r>
              <a:rPr lang="en-US" sz="2000" b="0" dirty="0" err="1"/>
              <a:t>limfatik</a:t>
            </a:r>
            <a:r>
              <a:rPr lang="en-US" sz="2000" b="0" dirty="0"/>
              <a:t> di </a:t>
            </a:r>
            <a:r>
              <a:rPr lang="en-US" sz="2000" b="0" dirty="0" err="1"/>
              <a:t>bawah</a:t>
            </a:r>
            <a:r>
              <a:rPr lang="en-US" sz="2000" b="0" dirty="0"/>
              <a:t> pita </a:t>
            </a:r>
            <a:r>
              <a:rPr lang="en-US" sz="2000" b="0" dirty="0" err="1"/>
              <a:t>suara</a:t>
            </a:r>
            <a:r>
              <a:rPr lang="en-US" sz="2000" b="0" dirty="0"/>
              <a:t> </a:t>
            </a:r>
            <a:r>
              <a:rPr lang="en-US" sz="2000" b="0" dirty="0" err="1"/>
              <a:t>mengalir</a:t>
            </a:r>
            <a:r>
              <a:rPr lang="en-US" sz="2000" b="0" dirty="0"/>
              <a:t> </a:t>
            </a:r>
            <a:r>
              <a:rPr lang="en-US" sz="2000" b="0" dirty="0" err="1"/>
              <a:t>ke</a:t>
            </a:r>
            <a:r>
              <a:rPr lang="en-US" sz="2000" b="0" dirty="0"/>
              <a:t> </a:t>
            </a:r>
            <a:r>
              <a:rPr lang="en-US" sz="2000" b="0" dirty="0" err="1"/>
              <a:t>kelenjar</a:t>
            </a:r>
            <a:r>
              <a:rPr lang="en-US" sz="2000" b="0" dirty="0"/>
              <a:t> </a:t>
            </a:r>
            <a:r>
              <a:rPr lang="en-US" sz="2000" b="0" dirty="0" err="1"/>
              <a:t>getah</a:t>
            </a:r>
            <a:r>
              <a:rPr lang="en-US" sz="2000" b="0" dirty="0"/>
              <a:t> </a:t>
            </a:r>
            <a:r>
              <a:rPr lang="en-US" sz="2000" b="0" dirty="0" err="1"/>
              <a:t>bening</a:t>
            </a:r>
            <a:r>
              <a:rPr lang="en-US" sz="2000" b="0" dirty="0"/>
              <a:t> </a:t>
            </a:r>
            <a:r>
              <a:rPr lang="en-US" sz="2000" b="0" dirty="0" err="1"/>
              <a:t>pretracheal</a:t>
            </a:r>
            <a:r>
              <a:rPr lang="en-US" sz="2000" b="0" dirty="0"/>
              <a:t> </a:t>
            </a:r>
            <a:r>
              <a:rPr lang="en-US" sz="2000" b="0" dirty="0" err="1"/>
              <a:t>atau</a:t>
            </a:r>
            <a:r>
              <a:rPr lang="en-US" sz="2000" b="0" dirty="0"/>
              <a:t> </a:t>
            </a:r>
            <a:r>
              <a:rPr lang="en-US" sz="2000" b="0" dirty="0" err="1"/>
              <a:t>paratrakeal</a:t>
            </a:r>
            <a:r>
              <a:rPr lang="en-US" sz="2000" b="0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634E3E-A4A5-795A-212E-AC6FC195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Larynx</a:t>
            </a:r>
          </a:p>
        </p:txBody>
      </p:sp>
    </p:spTree>
    <p:extLst>
      <p:ext uri="{BB962C8B-B14F-4D97-AF65-F5344CB8AC3E}">
        <p14:creationId xmlns:p14="http://schemas.microsoft.com/office/powerpoint/2010/main" val="13369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251250-E4BE-0FC2-CDEA-1E366885E0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905000"/>
            <a:ext cx="10836443" cy="461611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otot</a:t>
            </a:r>
            <a:r>
              <a:rPr lang="en-US" sz="2400" dirty="0"/>
              <a:t> polos, </a:t>
            </a:r>
            <a:r>
              <a:rPr lang="en-US" sz="2400" dirty="0" err="1"/>
              <a:t>tulang</a:t>
            </a:r>
            <a:r>
              <a:rPr lang="en-US" sz="2400" dirty="0"/>
              <a:t> </a:t>
            </a:r>
            <a:r>
              <a:rPr lang="en-US" sz="2400" dirty="0" err="1"/>
              <a:t>rawan</a:t>
            </a:r>
            <a:r>
              <a:rPr lang="en-US" sz="2400" dirty="0"/>
              <a:t> </a:t>
            </a:r>
            <a:r>
              <a:rPr lang="en-US" sz="2400" dirty="0" err="1"/>
              <a:t>berbentuk</a:t>
            </a:r>
            <a:r>
              <a:rPr lang="en-US" sz="2400" dirty="0"/>
              <a:t> </a:t>
            </a:r>
            <a:r>
              <a:rPr lang="en-US" sz="2400" dirty="0" err="1"/>
              <a:t>cincin</a:t>
            </a:r>
            <a:r>
              <a:rPr lang="en-US" sz="2400" dirty="0"/>
              <a:t> </a:t>
            </a:r>
            <a:r>
              <a:rPr lang="en-US" sz="2400" dirty="0" err="1"/>
              <a:t>sebanyak</a:t>
            </a:r>
            <a:r>
              <a:rPr lang="en-US" sz="2400" dirty="0"/>
              <a:t> 16-22 </a:t>
            </a:r>
            <a:r>
              <a:rPr lang="en-US" sz="2400" dirty="0" err="1"/>
              <a:t>buah</a:t>
            </a:r>
            <a:r>
              <a:rPr lang="en-US" sz="2400" dirty="0"/>
              <a:t> dan </a:t>
            </a:r>
            <a:r>
              <a:rPr lang="en-US" sz="2400" dirty="0" err="1"/>
              <a:t>selaput</a:t>
            </a:r>
            <a:r>
              <a:rPr lang="en-US" sz="2400" dirty="0"/>
              <a:t> lender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mukosa</a:t>
            </a:r>
            <a:r>
              <a:rPr lang="en-US" sz="2400" dirty="0"/>
              <a:t> (</a:t>
            </a:r>
            <a:r>
              <a:rPr lang="en-US" sz="2400" dirty="0" err="1"/>
              <a:t>jaringan</a:t>
            </a:r>
            <a:r>
              <a:rPr lang="en-US" sz="2400" dirty="0"/>
              <a:t> </a:t>
            </a:r>
            <a:r>
              <a:rPr lang="en-US" sz="2400" dirty="0" err="1"/>
              <a:t>lembab</a:t>
            </a:r>
            <a:r>
              <a:rPr lang="en-US" sz="2400" dirty="0"/>
              <a:t> yang </a:t>
            </a:r>
            <a:r>
              <a:rPr lang="en-US" sz="2400" dirty="0" err="1"/>
              <a:t>melapisi</a:t>
            </a:r>
            <a:r>
              <a:rPr lang="en-US" sz="2400" dirty="0"/>
              <a:t> </a:t>
            </a:r>
            <a:r>
              <a:rPr lang="en-US" sz="2400" dirty="0" err="1"/>
              <a:t>tulang</a:t>
            </a:r>
            <a:r>
              <a:rPr lang="en-US" sz="2400" dirty="0"/>
              <a:t> </a:t>
            </a:r>
            <a:r>
              <a:rPr lang="en-US" sz="2400" dirty="0" err="1"/>
              <a:t>rawan</a:t>
            </a:r>
            <a:r>
              <a:rPr lang="en-US" sz="2400" dirty="0"/>
              <a:t> </a:t>
            </a:r>
            <a:r>
              <a:rPr lang="en-US" sz="2400" dirty="0" err="1"/>
              <a:t>berbentuk</a:t>
            </a:r>
            <a:r>
              <a:rPr lang="en-US" sz="2400" dirty="0"/>
              <a:t> </a:t>
            </a:r>
            <a:r>
              <a:rPr lang="en-US" sz="2400" dirty="0" err="1"/>
              <a:t>cincin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Fungsi</a:t>
            </a:r>
            <a:r>
              <a:rPr lang="en-US" sz="2400" dirty="0"/>
              <a:t>: </a:t>
            </a:r>
          </a:p>
          <a:p>
            <a:pPr marL="569214" lvl="1" indent="-285750">
              <a:buFont typeface="Wingdings" panose="05000000000000000000" pitchFamily="2" charset="2"/>
              <a:buChar char="Ø"/>
            </a:pPr>
            <a:r>
              <a:rPr lang="en-US" sz="2400" dirty="0" err="1"/>
              <a:t>mendeteksi</a:t>
            </a:r>
            <a:r>
              <a:rPr lang="en-US" sz="2400" dirty="0"/>
              <a:t> </a:t>
            </a:r>
            <a:r>
              <a:rPr lang="en-US" sz="2400" dirty="0" err="1"/>
              <a:t>kotoran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benda</a:t>
            </a:r>
            <a:r>
              <a:rPr lang="en-US" sz="2400" dirty="0"/>
              <a:t> </a:t>
            </a:r>
            <a:r>
              <a:rPr lang="en-US" sz="2400" dirty="0" err="1"/>
              <a:t>asing</a:t>
            </a:r>
            <a:r>
              <a:rPr lang="en-US" sz="2400" dirty="0"/>
              <a:t> yang </a:t>
            </a:r>
            <a:r>
              <a:rPr lang="en-US" sz="2400" dirty="0" err="1"/>
              <a:t>masuk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saluran</a:t>
            </a:r>
            <a:r>
              <a:rPr lang="en-US" sz="2400" dirty="0"/>
              <a:t> </a:t>
            </a:r>
            <a:r>
              <a:rPr lang="en-US" sz="2400" dirty="0" err="1"/>
              <a:t>pernafasan</a:t>
            </a:r>
            <a:r>
              <a:rPr lang="en-US" sz="2400" dirty="0"/>
              <a:t> -&gt; </a:t>
            </a:r>
            <a:r>
              <a:rPr lang="en-US" sz="2400" dirty="0" err="1"/>
              <a:t>kotoran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benda</a:t>
            </a:r>
            <a:r>
              <a:rPr lang="en-US" sz="2400" dirty="0"/>
              <a:t> </a:t>
            </a:r>
            <a:r>
              <a:rPr lang="en-US" sz="2400" dirty="0" err="1"/>
              <a:t>asing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terdeteksi</a:t>
            </a:r>
            <a:r>
              <a:rPr lang="en-US" sz="2400" dirty="0"/>
              <a:t> </a:t>
            </a:r>
            <a:r>
              <a:rPr lang="en-US" sz="2400" dirty="0" err="1"/>
              <a:t>melalui</a:t>
            </a:r>
            <a:r>
              <a:rPr lang="en-US" sz="2400" dirty="0"/>
              <a:t> </a:t>
            </a:r>
            <a:r>
              <a:rPr lang="en-US" sz="2400" dirty="0" err="1"/>
              <a:t>batuk</a:t>
            </a:r>
            <a:r>
              <a:rPr lang="en-US" sz="2400" dirty="0"/>
              <a:t> dan </a:t>
            </a:r>
            <a:r>
              <a:rPr lang="en-US" sz="2400" dirty="0" err="1"/>
              <a:t>bersin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bantuan</a:t>
            </a:r>
            <a:r>
              <a:rPr lang="en-US" sz="2400" dirty="0"/>
              <a:t> </a:t>
            </a:r>
            <a:r>
              <a:rPr lang="en-US" sz="2400" dirty="0" err="1"/>
              <a:t>silia</a:t>
            </a:r>
            <a:r>
              <a:rPr lang="en-US" sz="2400" dirty="0"/>
              <a:t> dan </a:t>
            </a:r>
            <a:r>
              <a:rPr lang="en-US" sz="2400" dirty="0" err="1"/>
              <a:t>otot</a:t>
            </a:r>
            <a:r>
              <a:rPr lang="en-US" sz="2400" dirty="0"/>
              <a:t> </a:t>
            </a:r>
            <a:r>
              <a:rPr lang="en-US" sz="2400" dirty="0" err="1"/>
              <a:t>sekitar</a:t>
            </a:r>
            <a:r>
              <a:rPr lang="en-US" sz="2400" dirty="0"/>
              <a:t> </a:t>
            </a:r>
            <a:r>
              <a:rPr lang="en-US" sz="2400" dirty="0" err="1"/>
              <a:t>trakea</a:t>
            </a:r>
            <a:endParaRPr lang="en-US" sz="2400" dirty="0"/>
          </a:p>
          <a:p>
            <a:pPr marL="569214" lvl="1" indent="-285750">
              <a:buFont typeface="Wingdings" panose="05000000000000000000" pitchFamily="2" charset="2"/>
              <a:buChar char="Ø"/>
            </a:pPr>
            <a:r>
              <a:rPr lang="en-US" sz="2400" dirty="0" err="1"/>
              <a:t>Menyalurkan</a:t>
            </a:r>
            <a:r>
              <a:rPr lang="en-US" sz="2400" dirty="0"/>
              <a:t> </a:t>
            </a:r>
            <a:r>
              <a:rPr lang="en-US" sz="2400" dirty="0" err="1"/>
              <a:t>udara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paru-paru</a:t>
            </a:r>
            <a:endParaRPr lang="en-US" sz="2400" dirty="0"/>
          </a:p>
          <a:p>
            <a:pPr marL="569214" lvl="1" indent="-285750">
              <a:buFont typeface="Wingdings" panose="05000000000000000000" pitchFamily="2" charset="2"/>
              <a:buChar char="Ø"/>
            </a:pPr>
            <a:r>
              <a:rPr lang="en-US" sz="2400" dirty="0" err="1"/>
              <a:t>Mengontrol</a:t>
            </a:r>
            <a:r>
              <a:rPr lang="en-US" sz="2400" dirty="0"/>
              <a:t> </a:t>
            </a:r>
            <a:r>
              <a:rPr lang="en-US" sz="2400" dirty="0" err="1"/>
              <a:t>suhu</a:t>
            </a:r>
            <a:r>
              <a:rPr lang="en-US" sz="2400" dirty="0"/>
              <a:t> </a:t>
            </a:r>
            <a:r>
              <a:rPr lang="en-US" sz="2400" dirty="0" err="1"/>
              <a:t>udara</a:t>
            </a:r>
            <a:r>
              <a:rPr lang="en-US" sz="2400" dirty="0"/>
              <a:t> yang </a:t>
            </a:r>
            <a:r>
              <a:rPr lang="en-US" sz="2400" dirty="0" err="1"/>
              <a:t>masuk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paru-paru</a:t>
            </a:r>
            <a:endParaRPr lang="en-US" sz="2400" dirty="0"/>
          </a:p>
          <a:p>
            <a:pPr marL="569214" lvl="1" indent="-285750">
              <a:buFont typeface="Wingdings" panose="05000000000000000000" pitchFamily="2" charset="2"/>
              <a:buChar char="Ø"/>
            </a:pPr>
            <a:r>
              <a:rPr lang="en-US" sz="2400" dirty="0" err="1"/>
              <a:t>Membantu</a:t>
            </a:r>
            <a:r>
              <a:rPr lang="en-US" sz="2400" dirty="0"/>
              <a:t> system </a:t>
            </a:r>
            <a:r>
              <a:rPr lang="en-US" sz="2400" dirty="0" err="1"/>
              <a:t>pencernaan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444BA0-DC22-599B-5182-232CC4E42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Trachea </a:t>
            </a:r>
          </a:p>
        </p:txBody>
      </p:sp>
    </p:spTree>
    <p:extLst>
      <p:ext uri="{BB962C8B-B14F-4D97-AF65-F5344CB8AC3E}">
        <p14:creationId xmlns:p14="http://schemas.microsoft.com/office/powerpoint/2010/main" val="8521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F5470-2349-5AC2-09E4-271E3C554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7CC8B3-CE66-C071-EAE4-A27C45E1CC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904999"/>
            <a:ext cx="10692064" cy="447173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Diantara</a:t>
            </a:r>
            <a:r>
              <a:rPr lang="en-US" sz="2400" dirty="0"/>
              <a:t> </a:t>
            </a:r>
            <a:r>
              <a:rPr lang="en-US" sz="2400" dirty="0" err="1"/>
              <a:t>trakea</a:t>
            </a:r>
            <a:r>
              <a:rPr lang="en-US" sz="2400" dirty="0"/>
              <a:t> dan </a:t>
            </a:r>
            <a:r>
              <a:rPr lang="en-US" sz="2400" dirty="0" err="1"/>
              <a:t>sacus</a:t>
            </a:r>
            <a:r>
              <a:rPr lang="en-US" sz="2400" dirty="0"/>
              <a:t> alveolaris </a:t>
            </a:r>
            <a:r>
              <a:rPr lang="en-US" sz="2400" dirty="0" err="1"/>
              <a:t>terdapat</a:t>
            </a:r>
            <a:r>
              <a:rPr lang="en-US" sz="2400" dirty="0"/>
              <a:t> 23 </a:t>
            </a:r>
            <a:r>
              <a:rPr lang="en-US" sz="2400" dirty="0" err="1"/>
              <a:t>cabang</a:t>
            </a:r>
            <a:r>
              <a:rPr lang="en-US" sz="2400" dirty="0"/>
              <a:t> yang </a:t>
            </a:r>
            <a:r>
              <a:rPr lang="en-US" sz="2400" dirty="0" err="1"/>
              <a:t>terbagi</a:t>
            </a:r>
            <a:r>
              <a:rPr lang="en-US" sz="2400" dirty="0"/>
              <a:t> :</a:t>
            </a:r>
          </a:p>
          <a:p>
            <a:pPr marL="985838" indent="-360363">
              <a:buFont typeface="+mj-lt"/>
              <a:buAutoNum type="alphaUcPeriod"/>
            </a:pPr>
            <a:r>
              <a:rPr lang="en-US" sz="2400" dirty="0"/>
              <a:t>16 </a:t>
            </a:r>
            <a:r>
              <a:rPr lang="en-US" sz="2400" dirty="0" err="1"/>
              <a:t>percabangan</a:t>
            </a:r>
            <a:r>
              <a:rPr lang="en-US" sz="2400" dirty="0"/>
              <a:t> I (</a:t>
            </a:r>
            <a:r>
              <a:rPr lang="en-US" sz="2400" dirty="0" err="1"/>
              <a:t>daerah</a:t>
            </a:r>
            <a:r>
              <a:rPr lang="en-US" sz="2400" dirty="0"/>
              <a:t> </a:t>
            </a:r>
            <a:r>
              <a:rPr lang="en-US" sz="2400" dirty="0" err="1"/>
              <a:t>konduksi</a:t>
            </a:r>
            <a:r>
              <a:rPr lang="en-US" sz="2400" dirty="0"/>
              <a:t>) </a:t>
            </a:r>
          </a:p>
          <a:p>
            <a:pPr marL="1250950" indent="-168275">
              <a:buFont typeface="Arial" panose="020B0604020202020204" pitchFamily="34" charset="0"/>
              <a:buChar char="•"/>
            </a:pPr>
            <a:r>
              <a:rPr lang="en-US" sz="2400" dirty="0" err="1"/>
              <a:t>Menyalurkan</a:t>
            </a:r>
            <a:r>
              <a:rPr lang="en-US" sz="2400" dirty="0"/>
              <a:t> </a:t>
            </a:r>
            <a:r>
              <a:rPr lang="en-US" sz="2400" dirty="0" err="1"/>
              <a:t>udara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dan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lingkungan</a:t>
            </a:r>
            <a:r>
              <a:rPr lang="en-US" sz="2400" dirty="0"/>
              <a:t> </a:t>
            </a:r>
            <a:r>
              <a:rPr lang="en-US" sz="2400" dirty="0" err="1"/>
              <a:t>luar</a:t>
            </a:r>
            <a:endParaRPr lang="en-US" sz="2400" dirty="0"/>
          </a:p>
          <a:p>
            <a:pPr marL="1250950" indent="-168275">
              <a:buFont typeface="Arial" panose="020B0604020202020204" pitchFamily="34" charset="0"/>
              <a:buChar char="•"/>
            </a:pP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: </a:t>
            </a:r>
            <a:r>
              <a:rPr lang="en-US" sz="2400" dirty="0" err="1"/>
              <a:t>bronkus</a:t>
            </a:r>
            <a:r>
              <a:rPr lang="en-US" sz="2400" dirty="0"/>
              <a:t>, </a:t>
            </a:r>
            <a:r>
              <a:rPr lang="en-US" sz="2400" dirty="0" err="1"/>
              <a:t>bronkiolus</a:t>
            </a:r>
            <a:r>
              <a:rPr lang="en-US" sz="2400" dirty="0"/>
              <a:t>, dan </a:t>
            </a:r>
            <a:r>
              <a:rPr lang="en-US" sz="2400" dirty="0" err="1"/>
              <a:t>bronkiolus</a:t>
            </a:r>
            <a:r>
              <a:rPr lang="en-US" sz="2400" dirty="0"/>
              <a:t> terminalis</a:t>
            </a:r>
          </a:p>
          <a:p>
            <a:pPr marL="985838" indent="-360363"/>
            <a:r>
              <a:rPr lang="en-US" sz="2400" dirty="0"/>
              <a:t>B. 17 </a:t>
            </a:r>
            <a:r>
              <a:rPr lang="en-US" sz="2400" dirty="0" err="1"/>
              <a:t>percabangan</a:t>
            </a:r>
            <a:r>
              <a:rPr lang="en-US" sz="2400" dirty="0"/>
              <a:t> II (</a:t>
            </a:r>
            <a:r>
              <a:rPr lang="en-US" sz="2400" dirty="0" err="1"/>
              <a:t>daerah</a:t>
            </a:r>
            <a:r>
              <a:rPr lang="en-US" sz="2400" dirty="0"/>
              <a:t> </a:t>
            </a:r>
            <a:r>
              <a:rPr lang="en-US" sz="2400" dirty="0" err="1"/>
              <a:t>transisi</a:t>
            </a:r>
            <a:r>
              <a:rPr lang="en-US" sz="2400" dirty="0"/>
              <a:t>)</a:t>
            </a:r>
          </a:p>
          <a:p>
            <a:pPr marL="1250950" indent="-168275">
              <a:buFont typeface="Arial" panose="020B0604020202020204" pitchFamily="34" charset="0"/>
              <a:buChar char="•"/>
            </a:pPr>
            <a:r>
              <a:rPr lang="en-US" sz="2400" dirty="0"/>
              <a:t>Zona </a:t>
            </a:r>
            <a:r>
              <a:rPr lang="en-US" sz="2400" dirty="0" err="1"/>
              <a:t>peralihan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zona </a:t>
            </a:r>
            <a:r>
              <a:rPr lang="en-US" sz="2400" dirty="0" err="1"/>
              <a:t>respirasi</a:t>
            </a:r>
            <a:r>
              <a:rPr lang="en-US" sz="2400" dirty="0"/>
              <a:t> </a:t>
            </a:r>
            <a:r>
              <a:rPr lang="en-US" sz="2400" dirty="0" err="1"/>
              <a:t>tempat</a:t>
            </a:r>
            <a:r>
              <a:rPr lang="en-US" sz="2400" dirty="0"/>
              <a:t> </a:t>
            </a:r>
            <a:r>
              <a:rPr lang="en-US" sz="2400" dirty="0" err="1"/>
              <a:t>terjadinya</a:t>
            </a:r>
            <a:r>
              <a:rPr lang="en-US" sz="2400" dirty="0"/>
              <a:t> </a:t>
            </a:r>
            <a:r>
              <a:rPr lang="en-US" sz="2400" dirty="0" err="1"/>
              <a:t>pertukaran</a:t>
            </a:r>
            <a:r>
              <a:rPr lang="en-US" sz="2400" dirty="0"/>
              <a:t> gas</a:t>
            </a:r>
          </a:p>
          <a:p>
            <a:pPr marL="530225" indent="-265113">
              <a:buFont typeface="Arial" panose="020B0604020202020204" pitchFamily="34" charset="0"/>
              <a:buChar char="•"/>
            </a:pP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: </a:t>
            </a:r>
            <a:r>
              <a:rPr lang="en-US" sz="2400" dirty="0" err="1"/>
              <a:t>bronkiolus</a:t>
            </a:r>
            <a:r>
              <a:rPr lang="en-US" sz="2400" dirty="0"/>
              <a:t> </a:t>
            </a:r>
            <a:r>
              <a:rPr lang="en-US" sz="2400" dirty="0" err="1"/>
              <a:t>respiratorius</a:t>
            </a:r>
            <a:r>
              <a:rPr lang="en-US" sz="2400" dirty="0"/>
              <a:t>, </a:t>
            </a:r>
            <a:r>
              <a:rPr lang="en-US" sz="2400" dirty="0" err="1"/>
              <a:t>duktus</a:t>
            </a:r>
            <a:r>
              <a:rPr lang="en-US" sz="2400" dirty="0"/>
              <a:t> </a:t>
            </a:r>
            <a:r>
              <a:rPr lang="en-US" sz="2400" dirty="0" err="1"/>
              <a:t>alveolari</a:t>
            </a:r>
            <a:r>
              <a:rPr lang="en-US" sz="2400" dirty="0"/>
              <a:t>, dan alveoli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93E610-E71D-8DFD-A23A-68C9DAE6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Trachea </a:t>
            </a:r>
          </a:p>
        </p:txBody>
      </p:sp>
    </p:spTree>
    <p:extLst>
      <p:ext uri="{BB962C8B-B14F-4D97-AF65-F5344CB8AC3E}">
        <p14:creationId xmlns:p14="http://schemas.microsoft.com/office/powerpoint/2010/main" val="369806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350BF-76FC-8F8D-2DC7-950C81252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863EEA-8CCE-D155-0C42-0FA39EED78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904999"/>
            <a:ext cx="10692064" cy="4471737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 err="1"/>
              <a:t>Bronkus</a:t>
            </a:r>
            <a:r>
              <a:rPr lang="en-US" sz="2400" b="0" dirty="0"/>
              <a:t> </a:t>
            </a:r>
            <a:r>
              <a:rPr lang="en-US" sz="2400" b="0" dirty="0" err="1"/>
              <a:t>merupakan</a:t>
            </a:r>
            <a:r>
              <a:rPr lang="en-US" sz="2400" b="0" dirty="0"/>
              <a:t> </a:t>
            </a:r>
            <a:r>
              <a:rPr lang="en-US" sz="2400" b="0" dirty="0" err="1"/>
              <a:t>saluran</a:t>
            </a:r>
            <a:r>
              <a:rPr lang="en-US" sz="2400" b="0" dirty="0"/>
              <a:t> </a:t>
            </a:r>
            <a:r>
              <a:rPr lang="en-US" sz="2400" b="0" dirty="0" err="1"/>
              <a:t>udara</a:t>
            </a:r>
            <a:r>
              <a:rPr lang="en-US" sz="2400" b="0" dirty="0"/>
              <a:t> </a:t>
            </a:r>
            <a:r>
              <a:rPr lang="en-US" sz="2400" b="0" dirty="0" err="1"/>
              <a:t>utama</a:t>
            </a:r>
            <a:r>
              <a:rPr lang="en-US" sz="2400" b="0" dirty="0"/>
              <a:t> yang </a:t>
            </a:r>
            <a:r>
              <a:rPr lang="en-US" sz="2400" b="0" dirty="0" err="1"/>
              <a:t>menghubungkan</a:t>
            </a:r>
            <a:r>
              <a:rPr lang="en-US" sz="2400" b="0" dirty="0"/>
              <a:t> </a:t>
            </a:r>
            <a:r>
              <a:rPr lang="en-US" sz="2400" b="0" dirty="0" err="1"/>
              <a:t>paru-paru</a:t>
            </a:r>
            <a:r>
              <a:rPr lang="en-US" sz="2400" b="0" dirty="0"/>
              <a:t>. </a:t>
            </a:r>
            <a:r>
              <a:rPr lang="en-US" sz="2400" b="0" dirty="0" err="1"/>
              <a:t>Sebelum</a:t>
            </a:r>
            <a:r>
              <a:rPr lang="en-US" sz="2400" b="0" dirty="0"/>
              <a:t> </a:t>
            </a:r>
            <a:r>
              <a:rPr lang="en-US" sz="2400" b="0" dirty="0" err="1"/>
              <a:t>masuk</a:t>
            </a:r>
            <a:r>
              <a:rPr lang="en-US" sz="2400" b="0" dirty="0"/>
              <a:t> </a:t>
            </a:r>
            <a:r>
              <a:rPr lang="en-US" sz="2400" b="0" dirty="0" err="1"/>
              <a:t>ke</a:t>
            </a:r>
            <a:r>
              <a:rPr lang="en-US" sz="2400" b="0" dirty="0"/>
              <a:t> </a:t>
            </a:r>
            <a:r>
              <a:rPr lang="en-US" sz="2400" b="0" dirty="0" err="1"/>
              <a:t>paru-paru</a:t>
            </a:r>
            <a:r>
              <a:rPr lang="en-US" sz="2400" b="0" dirty="0"/>
              <a:t>, </a:t>
            </a:r>
            <a:r>
              <a:rPr lang="en-US" sz="2400" b="0" dirty="0" err="1"/>
              <a:t>udara</a:t>
            </a:r>
            <a:r>
              <a:rPr lang="en-US" sz="2400" b="0" dirty="0"/>
              <a:t> </a:t>
            </a:r>
            <a:r>
              <a:rPr lang="en-US" sz="2400" b="0" dirty="0" err="1"/>
              <a:t>masuk</a:t>
            </a:r>
            <a:r>
              <a:rPr lang="en-US" sz="2400" b="0" dirty="0"/>
              <a:t> </a:t>
            </a:r>
            <a:r>
              <a:rPr lang="en-US" sz="2400" b="0" dirty="0" err="1"/>
              <a:t>ke</a:t>
            </a:r>
            <a:r>
              <a:rPr lang="en-US" sz="2400" b="0" dirty="0"/>
              <a:t> </a:t>
            </a:r>
            <a:r>
              <a:rPr lang="en-US" sz="2400" b="0" dirty="0" err="1"/>
              <a:t>dalam</a:t>
            </a:r>
            <a:r>
              <a:rPr lang="en-US" sz="2400" b="0" dirty="0"/>
              <a:t> </a:t>
            </a:r>
            <a:r>
              <a:rPr lang="en-US" sz="2400" b="0" dirty="0" err="1"/>
              <a:t>tubuh</a:t>
            </a:r>
            <a:r>
              <a:rPr lang="en-US" sz="2400" b="0" dirty="0"/>
              <a:t> </a:t>
            </a:r>
            <a:r>
              <a:rPr lang="en-US" sz="2400" b="0" dirty="0" err="1"/>
              <a:t>melalui</a:t>
            </a:r>
            <a:r>
              <a:rPr lang="en-US" sz="2400" b="0" dirty="0"/>
              <a:t> </a:t>
            </a:r>
            <a:r>
              <a:rPr lang="en-US" sz="2400" b="0" dirty="0" err="1"/>
              <a:t>mulut</a:t>
            </a:r>
            <a:r>
              <a:rPr lang="en-US" sz="2400" b="0" dirty="0"/>
              <a:t> </a:t>
            </a:r>
            <a:r>
              <a:rPr lang="en-US" sz="2400" b="0" dirty="0" err="1"/>
              <a:t>atau</a:t>
            </a:r>
            <a:r>
              <a:rPr lang="en-US" sz="2400" b="0" dirty="0"/>
              <a:t> </a:t>
            </a:r>
            <a:r>
              <a:rPr lang="en-US" sz="2400" b="0" dirty="0" err="1"/>
              <a:t>hidung</a:t>
            </a:r>
            <a:r>
              <a:rPr lang="en-US" sz="2400" b="0" dirty="0"/>
              <a:t>, </a:t>
            </a:r>
            <a:r>
              <a:rPr lang="en-US" sz="2400" b="0" dirty="0" err="1"/>
              <a:t>melewati</a:t>
            </a:r>
            <a:r>
              <a:rPr lang="en-US" sz="2400" b="0" dirty="0"/>
              <a:t> </a:t>
            </a:r>
            <a:r>
              <a:rPr lang="en-US" sz="2400" b="0" dirty="0" err="1"/>
              <a:t>laring</a:t>
            </a:r>
            <a:r>
              <a:rPr lang="en-US" sz="2400" b="0" dirty="0"/>
              <a:t> dan </a:t>
            </a:r>
            <a:r>
              <a:rPr lang="en-US" sz="2400" b="0" dirty="0" err="1"/>
              <a:t>trakea</a:t>
            </a:r>
            <a:r>
              <a:rPr lang="en-US" sz="2400" b="0" dirty="0"/>
              <a:t>, </a:t>
            </a:r>
            <a:r>
              <a:rPr lang="en-US" sz="2400" b="0" dirty="0" err="1"/>
              <a:t>lalu</a:t>
            </a:r>
            <a:r>
              <a:rPr lang="en-US" sz="2400" b="0" dirty="0"/>
              <a:t> </a:t>
            </a:r>
            <a:r>
              <a:rPr lang="en-US" sz="2400" b="0" dirty="0" err="1"/>
              <a:t>bergerak</a:t>
            </a:r>
            <a:r>
              <a:rPr lang="en-US" sz="2400" b="0" dirty="0"/>
              <a:t> </a:t>
            </a:r>
            <a:r>
              <a:rPr lang="en-US" sz="2400" b="0" dirty="0" err="1"/>
              <a:t>ke</a:t>
            </a:r>
            <a:r>
              <a:rPr lang="en-US" sz="2400" b="0" dirty="0"/>
              <a:t> </a:t>
            </a:r>
            <a:r>
              <a:rPr lang="en-US" sz="2400" b="0" dirty="0" err="1"/>
              <a:t>bronkus</a:t>
            </a:r>
            <a:r>
              <a:rPr lang="en-US" sz="2400" b="0" dirty="0"/>
              <a:t>, yang </a:t>
            </a:r>
            <a:r>
              <a:rPr lang="en-US" sz="2400" b="0" dirty="0" err="1"/>
              <a:t>merupakan</a:t>
            </a:r>
            <a:r>
              <a:rPr lang="en-US" sz="2400" b="0" dirty="0"/>
              <a:t> </a:t>
            </a:r>
            <a:r>
              <a:rPr lang="en-US" sz="2400" b="0" dirty="0" err="1"/>
              <a:t>cabang</a:t>
            </a:r>
            <a:r>
              <a:rPr lang="en-US" sz="2400" b="0" dirty="0"/>
              <a:t> </a:t>
            </a:r>
            <a:r>
              <a:rPr lang="en-US" sz="2400" b="0" dirty="0" err="1"/>
              <a:t>dari</a:t>
            </a:r>
            <a:r>
              <a:rPr lang="en-US" sz="2400" b="0" dirty="0"/>
              <a:t> </a:t>
            </a:r>
            <a:r>
              <a:rPr lang="en-US" sz="2400" b="0" dirty="0" err="1"/>
              <a:t>trakea</a:t>
            </a:r>
            <a:r>
              <a:rPr lang="en-US" sz="2400" b="0" dirty="0"/>
              <a:t>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 err="1"/>
              <a:t>Bronkus</a:t>
            </a:r>
            <a:r>
              <a:rPr lang="en-US" sz="2400" b="0" dirty="0"/>
              <a:t> </a:t>
            </a:r>
            <a:r>
              <a:rPr lang="en-US" sz="2400" b="0" dirty="0" err="1"/>
              <a:t>selanjutnya</a:t>
            </a:r>
            <a:r>
              <a:rPr lang="en-US" sz="2400" b="0" dirty="0"/>
              <a:t> </a:t>
            </a:r>
            <a:r>
              <a:rPr lang="en-US" sz="2400" b="0" dirty="0" err="1"/>
              <a:t>terbagi</a:t>
            </a:r>
            <a:r>
              <a:rPr lang="en-US" sz="2400" b="0" dirty="0"/>
              <a:t> </a:t>
            </a:r>
            <a:r>
              <a:rPr lang="en-US" sz="2400" b="0" dirty="0" err="1"/>
              <a:t>menjadi</a:t>
            </a:r>
            <a:r>
              <a:rPr lang="en-US" sz="2400" b="0" dirty="0"/>
              <a:t> </a:t>
            </a:r>
            <a:r>
              <a:rPr lang="en-US" sz="2400" b="0" dirty="0" err="1"/>
              <a:t>saluran</a:t>
            </a:r>
            <a:r>
              <a:rPr lang="en-US" sz="2400" b="0" dirty="0"/>
              <a:t> yang </a:t>
            </a:r>
            <a:r>
              <a:rPr lang="en-US" sz="2400" b="0" dirty="0" err="1"/>
              <a:t>lebih</a:t>
            </a:r>
            <a:r>
              <a:rPr lang="en-US" sz="2400" b="0" dirty="0"/>
              <a:t> </a:t>
            </a:r>
            <a:r>
              <a:rPr lang="en-US" sz="2400" b="0" dirty="0" err="1"/>
              <a:t>kecil</a:t>
            </a:r>
            <a:r>
              <a:rPr lang="en-US" sz="2400" b="0" dirty="0"/>
              <a:t> yang </a:t>
            </a:r>
            <a:r>
              <a:rPr lang="en-US" sz="2400" b="0" dirty="0" err="1"/>
              <a:t>disebut</a:t>
            </a:r>
            <a:r>
              <a:rPr lang="en-US" sz="2400" b="0" dirty="0"/>
              <a:t> </a:t>
            </a:r>
            <a:r>
              <a:rPr lang="en-US" sz="2400" b="0" dirty="0" err="1"/>
              <a:t>bronkiolus</a:t>
            </a:r>
            <a:r>
              <a:rPr lang="en-US" sz="2400" b="0" dirty="0"/>
              <a:t>, yang </a:t>
            </a:r>
            <a:r>
              <a:rPr lang="en-US" sz="2400" b="0" dirty="0" err="1"/>
              <a:t>akhirnya</a:t>
            </a:r>
            <a:r>
              <a:rPr lang="en-US" sz="2400" b="0" dirty="0"/>
              <a:t> </a:t>
            </a:r>
            <a:r>
              <a:rPr lang="en-US" sz="2400" b="0" dirty="0" err="1"/>
              <a:t>berakhir</a:t>
            </a:r>
            <a:r>
              <a:rPr lang="en-US" sz="2400" b="0" dirty="0"/>
              <a:t> di </a:t>
            </a:r>
            <a:r>
              <a:rPr lang="en-US" sz="2400" b="0" dirty="0" err="1"/>
              <a:t>kantung</a:t>
            </a:r>
            <a:r>
              <a:rPr lang="en-US" sz="2400" b="0" dirty="0"/>
              <a:t> </a:t>
            </a:r>
            <a:r>
              <a:rPr lang="en-US" sz="2400" b="0" dirty="0" err="1"/>
              <a:t>udara</a:t>
            </a:r>
            <a:r>
              <a:rPr lang="en-US" sz="2400" b="0" dirty="0"/>
              <a:t> </a:t>
            </a:r>
            <a:r>
              <a:rPr lang="en-US" sz="2400" b="0" dirty="0" err="1"/>
              <a:t>kecil</a:t>
            </a:r>
            <a:r>
              <a:rPr lang="en-US" sz="2400" b="0" dirty="0"/>
              <a:t> di </a:t>
            </a:r>
            <a:r>
              <a:rPr lang="en-US" sz="2400" b="0" dirty="0" err="1"/>
              <a:t>paru-paru</a:t>
            </a:r>
            <a:r>
              <a:rPr lang="en-US" sz="2400" b="0" dirty="0"/>
              <a:t> yang </a:t>
            </a:r>
            <a:r>
              <a:rPr lang="en-US" sz="2400" b="0" dirty="0" err="1"/>
              <a:t>dikenal</a:t>
            </a:r>
            <a:r>
              <a:rPr lang="en-US" sz="2400" b="0" dirty="0"/>
              <a:t> </a:t>
            </a:r>
            <a:r>
              <a:rPr lang="en-US" sz="2400" b="0" dirty="0" err="1"/>
              <a:t>sebagai</a:t>
            </a:r>
            <a:r>
              <a:rPr lang="en-US" sz="2400" b="0" dirty="0"/>
              <a:t> alveoli. Alveoli </a:t>
            </a:r>
            <a:r>
              <a:rPr lang="en-US" sz="2400" b="0" dirty="0" err="1"/>
              <a:t>merupakan</a:t>
            </a:r>
            <a:r>
              <a:rPr lang="en-US" sz="2400" b="0" dirty="0"/>
              <a:t> </a:t>
            </a:r>
            <a:r>
              <a:rPr lang="en-US" sz="2400" b="0" dirty="0" err="1"/>
              <a:t>tempat</a:t>
            </a:r>
            <a:r>
              <a:rPr lang="en-US" sz="2400" b="0" dirty="0"/>
              <a:t> </a:t>
            </a:r>
            <a:r>
              <a:rPr lang="en-US" sz="2400" b="0" dirty="0" err="1"/>
              <a:t>terjadinya</a:t>
            </a:r>
            <a:r>
              <a:rPr lang="en-US" sz="2400" b="0" dirty="0"/>
              <a:t> </a:t>
            </a:r>
            <a:r>
              <a:rPr lang="en-US" sz="2400" b="0" dirty="0" err="1"/>
              <a:t>pertukaran</a:t>
            </a:r>
            <a:r>
              <a:rPr lang="en-US" sz="2400" b="0" dirty="0"/>
              <a:t> </a:t>
            </a:r>
            <a:r>
              <a:rPr lang="en-US" sz="2400" b="0" dirty="0" err="1"/>
              <a:t>karbon</a:t>
            </a:r>
            <a:r>
              <a:rPr lang="en-US" sz="2400" b="0" dirty="0"/>
              <a:t> </a:t>
            </a:r>
            <a:r>
              <a:rPr lang="en-US" sz="2400" b="0" dirty="0" err="1"/>
              <a:t>dioksida</a:t>
            </a:r>
            <a:r>
              <a:rPr lang="en-US" sz="2400" b="0" dirty="0"/>
              <a:t> dan </a:t>
            </a:r>
            <a:r>
              <a:rPr lang="en-US" sz="2400" b="0" dirty="0" err="1"/>
              <a:t>oksigen</a:t>
            </a:r>
            <a:r>
              <a:rPr lang="en-US" sz="2400" b="0" dirty="0"/>
              <a:t>, yang </a:t>
            </a:r>
            <a:r>
              <a:rPr lang="en-US" sz="2400" b="0" dirty="0" err="1"/>
              <a:t>kemudian</a:t>
            </a:r>
            <a:r>
              <a:rPr lang="en-US" sz="2400" b="0" dirty="0"/>
              <a:t> </a:t>
            </a:r>
            <a:r>
              <a:rPr lang="en-US" sz="2400" b="0" dirty="0" err="1"/>
              <a:t>diedarkan</a:t>
            </a:r>
            <a:r>
              <a:rPr lang="en-US" sz="2400" b="0" dirty="0"/>
              <a:t> </a:t>
            </a:r>
            <a:r>
              <a:rPr lang="en-US" sz="2400" b="0" dirty="0" err="1"/>
              <a:t>ke</a:t>
            </a:r>
            <a:r>
              <a:rPr lang="en-US" sz="2400" b="0" dirty="0"/>
              <a:t> </a:t>
            </a:r>
            <a:r>
              <a:rPr lang="en-US" sz="2400" b="0" dirty="0" err="1"/>
              <a:t>seluruh</a:t>
            </a:r>
            <a:r>
              <a:rPr lang="en-US" sz="2400" b="0" dirty="0"/>
              <a:t> </a:t>
            </a:r>
            <a:r>
              <a:rPr lang="en-US" sz="2400" b="0" dirty="0" err="1"/>
              <a:t>tubuh</a:t>
            </a:r>
            <a:r>
              <a:rPr lang="en-US" sz="2400" b="0" dirty="0"/>
              <a:t> </a:t>
            </a:r>
            <a:r>
              <a:rPr lang="en-US" sz="2400" b="0" dirty="0" err="1"/>
              <a:t>melalui</a:t>
            </a:r>
            <a:r>
              <a:rPr lang="en-US" sz="2400" b="0" dirty="0"/>
              <a:t> </a:t>
            </a:r>
            <a:r>
              <a:rPr lang="en-US" sz="2400" b="0" dirty="0" err="1"/>
              <a:t>aliran</a:t>
            </a:r>
            <a:r>
              <a:rPr lang="en-US" sz="2400" b="0" dirty="0"/>
              <a:t> </a:t>
            </a:r>
            <a:r>
              <a:rPr lang="en-US" sz="2400" b="0" dirty="0" err="1"/>
              <a:t>darah</a:t>
            </a:r>
            <a:r>
              <a:rPr lang="en-US" sz="2400" b="0" dirty="0"/>
              <a:t>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/>
              <a:t>Kesehatan </a:t>
            </a:r>
            <a:r>
              <a:rPr lang="en-US" sz="2400" b="0" dirty="0" err="1"/>
              <a:t>bronkus</a:t>
            </a:r>
            <a:r>
              <a:rPr lang="en-US" sz="2400" b="0" dirty="0"/>
              <a:t> </a:t>
            </a:r>
            <a:r>
              <a:rPr lang="en-US" sz="2400" b="0" dirty="0" err="1"/>
              <a:t>berperan</a:t>
            </a:r>
            <a:r>
              <a:rPr lang="en-US" sz="2400" b="0" dirty="0"/>
              <a:t> </a:t>
            </a:r>
            <a:r>
              <a:rPr lang="en-US" sz="2400" b="0" dirty="0" err="1"/>
              <a:t>penting</a:t>
            </a:r>
            <a:r>
              <a:rPr lang="en-US" sz="2400" b="0" dirty="0"/>
              <a:t> </a:t>
            </a:r>
            <a:r>
              <a:rPr lang="en-US" sz="2400" b="0" dirty="0" err="1"/>
              <a:t>dalam</a:t>
            </a:r>
            <a:r>
              <a:rPr lang="en-US" sz="2400" b="0" dirty="0"/>
              <a:t> proses </a:t>
            </a:r>
            <a:r>
              <a:rPr lang="en-US" sz="2400" b="0" dirty="0" err="1"/>
              <a:t>pernapasan</a:t>
            </a:r>
            <a:r>
              <a:rPr lang="en-US" sz="2400" b="0" dirty="0"/>
              <a:t>. Jika </a:t>
            </a:r>
            <a:r>
              <a:rPr lang="en-US" sz="2400" b="0" dirty="0" err="1"/>
              <a:t>bronkus</a:t>
            </a:r>
            <a:r>
              <a:rPr lang="en-US" sz="2400" b="0" dirty="0"/>
              <a:t> </a:t>
            </a:r>
            <a:r>
              <a:rPr lang="en-US" sz="2400" b="0" dirty="0" err="1"/>
              <a:t>terinfeksi</a:t>
            </a:r>
            <a:r>
              <a:rPr lang="en-US" sz="2400" b="0" dirty="0"/>
              <a:t> </a:t>
            </a:r>
            <a:r>
              <a:rPr lang="en-US" sz="2400" b="0" dirty="0" err="1"/>
              <a:t>atau</a:t>
            </a:r>
            <a:r>
              <a:rPr lang="en-US" sz="2400" b="0" dirty="0"/>
              <a:t> </a:t>
            </a:r>
            <a:r>
              <a:rPr lang="en-US" sz="2400" b="0" dirty="0" err="1"/>
              <a:t>meradang</a:t>
            </a:r>
            <a:r>
              <a:rPr lang="en-US" sz="2400" b="0" dirty="0"/>
              <a:t>, </a:t>
            </a:r>
            <a:r>
              <a:rPr lang="en-US" sz="2400" b="0" dirty="0" err="1"/>
              <a:t>hal</a:t>
            </a:r>
            <a:r>
              <a:rPr lang="en-US" sz="2400" b="0" dirty="0"/>
              <a:t> </a:t>
            </a:r>
            <a:r>
              <a:rPr lang="en-US" sz="2400" b="0" dirty="0" err="1"/>
              <a:t>itu</a:t>
            </a:r>
            <a:r>
              <a:rPr lang="en-US" sz="2400" b="0" dirty="0"/>
              <a:t> </a:t>
            </a:r>
            <a:r>
              <a:rPr lang="en-US" sz="2400" b="0" dirty="0" err="1"/>
              <a:t>dapat</a:t>
            </a:r>
            <a:r>
              <a:rPr lang="en-US" sz="2400" b="0" dirty="0"/>
              <a:t> </a:t>
            </a:r>
            <a:r>
              <a:rPr lang="en-US" sz="2400" b="0" dirty="0" err="1"/>
              <a:t>menyebabkan</a:t>
            </a:r>
            <a:r>
              <a:rPr lang="en-US" sz="2400" b="0" dirty="0"/>
              <a:t> </a:t>
            </a:r>
            <a:r>
              <a:rPr lang="en-US" sz="2400" b="0" dirty="0" err="1"/>
              <a:t>kesulitan</a:t>
            </a:r>
            <a:r>
              <a:rPr lang="en-US" sz="2400" b="0" dirty="0"/>
              <a:t> </a:t>
            </a:r>
            <a:r>
              <a:rPr lang="en-US" sz="2400" b="0" dirty="0" err="1"/>
              <a:t>bernapas</a:t>
            </a:r>
            <a:r>
              <a:rPr lang="en-US" sz="2400" b="0" dirty="0"/>
              <a:t>, </a:t>
            </a:r>
            <a:r>
              <a:rPr lang="en-US" sz="2400" b="0" dirty="0" err="1"/>
              <a:t>penumpukan</a:t>
            </a:r>
            <a:r>
              <a:rPr lang="en-US" sz="2400" b="0" dirty="0"/>
              <a:t> </a:t>
            </a:r>
            <a:r>
              <a:rPr lang="en-US" sz="2400" b="0" dirty="0" err="1"/>
              <a:t>lendir</a:t>
            </a:r>
            <a:r>
              <a:rPr lang="en-US" sz="2400" b="0" dirty="0"/>
              <a:t>, dan </a:t>
            </a:r>
            <a:r>
              <a:rPr lang="en-US" sz="2400" b="0" dirty="0" err="1"/>
              <a:t>komplikasi</a:t>
            </a:r>
            <a:r>
              <a:rPr lang="en-US" sz="2400" b="0" dirty="0"/>
              <a:t> </a:t>
            </a:r>
            <a:r>
              <a:rPr lang="en-US" sz="2400" b="0" dirty="0" err="1"/>
              <a:t>lainnya</a:t>
            </a:r>
            <a:r>
              <a:rPr lang="en-US" sz="2400" b="0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249317-BAA6-E6E9-04AB-8876E2342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Bronchi -&gt; </a:t>
            </a:r>
            <a:r>
              <a:rPr lang="en-US" dirty="0" err="1"/>
              <a:t>Bronkus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35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4CC80-B976-F2EC-AF7F-84D38EF52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6E5379-37D8-8583-8CD2-45425096F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Bronchi -&gt; </a:t>
            </a:r>
            <a:r>
              <a:rPr lang="en-US" dirty="0" err="1"/>
              <a:t>Bronkus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ED978F-0C4B-B70D-7FC7-7151617425A6}"/>
              </a:ext>
            </a:extLst>
          </p:cNvPr>
          <p:cNvSpPr/>
          <p:nvPr/>
        </p:nvSpPr>
        <p:spPr>
          <a:xfrm>
            <a:off x="1312606" y="1718187"/>
            <a:ext cx="6607278" cy="172556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 dirty="0" err="1"/>
              <a:t>Struktur</a:t>
            </a:r>
            <a:r>
              <a:rPr lang="en-US" b="0" dirty="0"/>
              <a:t> </a:t>
            </a:r>
            <a:r>
              <a:rPr lang="en-US" b="0" dirty="0" err="1"/>
              <a:t>bronkus</a:t>
            </a:r>
            <a:r>
              <a:rPr lang="en-US" b="0" dirty="0"/>
              <a:t> </a:t>
            </a:r>
            <a:r>
              <a:rPr lang="en-US" b="0" dirty="0" err="1"/>
              <a:t>terdiri</a:t>
            </a:r>
            <a:r>
              <a:rPr lang="en-US" b="0" dirty="0"/>
              <a:t> </a:t>
            </a:r>
            <a:r>
              <a:rPr lang="en-US" b="0" dirty="0" err="1"/>
              <a:t>dari</a:t>
            </a:r>
            <a:r>
              <a:rPr lang="en-US" b="0" dirty="0"/>
              <a:t> </a:t>
            </a:r>
            <a:r>
              <a:rPr lang="en-US" b="0" dirty="0" err="1"/>
              <a:t>tulang</a:t>
            </a:r>
            <a:r>
              <a:rPr lang="en-US" b="0" dirty="0"/>
              <a:t> </a:t>
            </a:r>
            <a:r>
              <a:rPr lang="en-US" b="0" dirty="0" err="1"/>
              <a:t>rawan</a:t>
            </a:r>
            <a:r>
              <a:rPr lang="en-US" b="0" dirty="0"/>
              <a:t>, </a:t>
            </a:r>
            <a:r>
              <a:rPr lang="en-US" b="0" dirty="0" err="1"/>
              <a:t>otot</a:t>
            </a:r>
            <a:r>
              <a:rPr lang="en-US" b="0" dirty="0"/>
              <a:t> polos, dan </a:t>
            </a:r>
            <a:r>
              <a:rPr lang="en-US" b="0" dirty="0" err="1"/>
              <a:t>selaput</a:t>
            </a:r>
            <a:r>
              <a:rPr lang="en-US" b="0" dirty="0"/>
              <a:t> </a:t>
            </a:r>
            <a:r>
              <a:rPr lang="en-US" b="0" dirty="0" err="1"/>
              <a:t>lendir</a:t>
            </a:r>
            <a:r>
              <a:rPr lang="en-US" b="0" dirty="0"/>
              <a:t>. </a:t>
            </a:r>
            <a:r>
              <a:rPr lang="en-US" b="0" dirty="0" err="1"/>
              <a:t>Tulang</a:t>
            </a:r>
            <a:r>
              <a:rPr lang="en-US" b="0" dirty="0"/>
              <a:t> </a:t>
            </a:r>
            <a:r>
              <a:rPr lang="en-US" b="0" dirty="0" err="1"/>
              <a:t>rawan</a:t>
            </a:r>
            <a:r>
              <a:rPr lang="en-US" b="0" dirty="0"/>
              <a:t> </a:t>
            </a:r>
            <a:r>
              <a:rPr lang="en-US" b="0" dirty="0" err="1"/>
              <a:t>memainkan</a:t>
            </a:r>
            <a:r>
              <a:rPr lang="en-US" b="0" dirty="0"/>
              <a:t> </a:t>
            </a:r>
            <a:r>
              <a:rPr lang="en-US" b="0" dirty="0" err="1"/>
              <a:t>peran</a:t>
            </a:r>
            <a:r>
              <a:rPr lang="en-US" b="0" dirty="0"/>
              <a:t> </a:t>
            </a:r>
            <a:r>
              <a:rPr lang="en-US" b="0" dirty="0" err="1"/>
              <a:t>penting</a:t>
            </a:r>
            <a:r>
              <a:rPr lang="en-US" b="0" dirty="0"/>
              <a:t> </a:t>
            </a:r>
            <a:r>
              <a:rPr lang="en-US" b="0" dirty="0" err="1"/>
              <a:t>dalam</a:t>
            </a:r>
            <a:r>
              <a:rPr lang="en-US" b="0" dirty="0"/>
              <a:t> </a:t>
            </a:r>
            <a:r>
              <a:rPr lang="en-US" b="0" dirty="0" err="1"/>
              <a:t>menjaga</a:t>
            </a:r>
            <a:r>
              <a:rPr lang="en-US" b="0" dirty="0"/>
              <a:t> </a:t>
            </a:r>
            <a:r>
              <a:rPr lang="en-US" b="0" dirty="0" err="1"/>
              <a:t>struktur</a:t>
            </a:r>
            <a:r>
              <a:rPr lang="en-US" b="0" dirty="0"/>
              <a:t> </a:t>
            </a:r>
            <a:r>
              <a:rPr lang="en-US" b="0" dirty="0" err="1"/>
              <a:t>cabang-cabang</a:t>
            </a:r>
            <a:r>
              <a:rPr lang="en-US" b="0" dirty="0"/>
              <a:t> </a:t>
            </a:r>
            <a:r>
              <a:rPr lang="en-US" b="0" dirty="0" err="1"/>
              <a:t>bronkial</a:t>
            </a:r>
            <a:r>
              <a:rPr lang="en-US" b="0" dirty="0"/>
              <a:t>, </a:t>
            </a:r>
            <a:r>
              <a:rPr lang="en-US" b="0" dirty="0" err="1"/>
              <a:t>dari</a:t>
            </a:r>
            <a:r>
              <a:rPr lang="en-US" b="0" dirty="0"/>
              <a:t> </a:t>
            </a:r>
            <a:r>
              <a:rPr lang="en-US" b="0" dirty="0" err="1"/>
              <a:t>trakea</a:t>
            </a:r>
            <a:r>
              <a:rPr lang="en-US" b="0" dirty="0"/>
              <a:t> </a:t>
            </a:r>
            <a:r>
              <a:rPr lang="en-US" b="0" dirty="0" err="1"/>
              <a:t>hingga</a:t>
            </a:r>
            <a:r>
              <a:rPr lang="en-US" b="0" dirty="0"/>
              <a:t> </a:t>
            </a:r>
            <a:r>
              <a:rPr lang="en-US" b="0" dirty="0" err="1"/>
              <a:t>bronkiolus</a:t>
            </a:r>
            <a:r>
              <a:rPr lang="en-US" b="0" dirty="0"/>
              <a:t>, </a:t>
            </a:r>
            <a:r>
              <a:rPr lang="en-US" b="0" dirty="0" err="1"/>
              <a:t>memastikannya</a:t>
            </a:r>
            <a:r>
              <a:rPr lang="en-US" b="0" dirty="0"/>
              <a:t> </a:t>
            </a:r>
            <a:r>
              <a:rPr lang="en-US" b="0" dirty="0" err="1"/>
              <a:t>tetap</a:t>
            </a:r>
            <a:r>
              <a:rPr lang="en-US" b="0" dirty="0"/>
              <a:t> </a:t>
            </a:r>
            <a:r>
              <a:rPr lang="en-US" b="0" dirty="0" err="1"/>
              <a:t>kuat</a:t>
            </a:r>
            <a:r>
              <a:rPr lang="en-US" b="0" dirty="0"/>
              <a:t> dan </a:t>
            </a:r>
            <a:r>
              <a:rPr lang="en-US" b="0" dirty="0" err="1"/>
              <a:t>terbuka</a:t>
            </a:r>
            <a:r>
              <a:rPr lang="en-US" b="0" dirty="0"/>
              <a:t> </a:t>
            </a:r>
            <a:r>
              <a:rPr lang="en-US" b="0" dirty="0" err="1"/>
              <a:t>selama</a:t>
            </a:r>
            <a:r>
              <a:rPr lang="en-US" b="0" dirty="0"/>
              <a:t> proses </a:t>
            </a:r>
            <a:r>
              <a:rPr lang="en-US" b="0" dirty="0" err="1"/>
              <a:t>pernapasan</a:t>
            </a:r>
            <a:r>
              <a:rPr lang="en-US" b="0" dirty="0"/>
              <a:t>.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31703D-BB58-B839-0AFF-74BEDC3E2C83}"/>
              </a:ext>
            </a:extLst>
          </p:cNvPr>
          <p:cNvSpPr/>
          <p:nvPr/>
        </p:nvSpPr>
        <p:spPr>
          <a:xfrm>
            <a:off x="4173795" y="3910779"/>
            <a:ext cx="7167716" cy="197382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 dirty="0" err="1"/>
              <a:t>Saat</a:t>
            </a:r>
            <a:r>
              <a:rPr lang="en-US" b="0" dirty="0"/>
              <a:t> </a:t>
            </a:r>
            <a:r>
              <a:rPr lang="en-US" b="0" dirty="0" err="1"/>
              <a:t>bronkus</a:t>
            </a:r>
            <a:r>
              <a:rPr lang="en-US" b="0" dirty="0"/>
              <a:t> </a:t>
            </a:r>
            <a:r>
              <a:rPr lang="en-US" b="0" dirty="0" err="1"/>
              <a:t>bercabang</a:t>
            </a:r>
            <a:r>
              <a:rPr lang="en-US" b="0" dirty="0"/>
              <a:t> </a:t>
            </a:r>
            <a:r>
              <a:rPr lang="en-US" b="0" dirty="0" err="1"/>
              <a:t>menjadi</a:t>
            </a:r>
            <a:r>
              <a:rPr lang="en-US" b="0" dirty="0"/>
              <a:t> </a:t>
            </a:r>
            <a:r>
              <a:rPr lang="en-US" b="0" dirty="0" err="1"/>
              <a:t>bronkiolus</a:t>
            </a:r>
            <a:r>
              <a:rPr lang="en-US" b="0" dirty="0"/>
              <a:t>, </a:t>
            </a:r>
            <a:r>
              <a:rPr lang="en-US" b="0" dirty="0" err="1"/>
              <a:t>jumlah</a:t>
            </a:r>
            <a:r>
              <a:rPr lang="en-US" b="0" dirty="0"/>
              <a:t> </a:t>
            </a:r>
            <a:r>
              <a:rPr lang="en-US" b="0" dirty="0" err="1"/>
              <a:t>tulang</a:t>
            </a:r>
            <a:r>
              <a:rPr lang="en-US" b="0" dirty="0"/>
              <a:t> </a:t>
            </a:r>
            <a:r>
              <a:rPr lang="en-US" b="0" dirty="0" err="1"/>
              <a:t>rawan</a:t>
            </a:r>
            <a:r>
              <a:rPr lang="en-US" b="0" dirty="0"/>
              <a:t> </a:t>
            </a:r>
            <a:r>
              <a:rPr lang="en-US" b="0" dirty="0" err="1"/>
              <a:t>berkurang</a:t>
            </a:r>
            <a:r>
              <a:rPr lang="en-US" b="0" dirty="0"/>
              <a:t> </a:t>
            </a:r>
            <a:r>
              <a:rPr lang="en-US" b="0" dirty="0" err="1"/>
              <a:t>sementara</a:t>
            </a:r>
            <a:r>
              <a:rPr lang="en-US" b="0" dirty="0"/>
              <a:t> </a:t>
            </a:r>
            <a:r>
              <a:rPr lang="en-US" b="0" dirty="0" err="1"/>
              <a:t>jumlah</a:t>
            </a:r>
            <a:r>
              <a:rPr lang="en-US" b="0" dirty="0"/>
              <a:t> </a:t>
            </a:r>
            <a:r>
              <a:rPr lang="en-US" b="0" dirty="0" err="1"/>
              <a:t>otot</a:t>
            </a:r>
            <a:r>
              <a:rPr lang="en-US" b="0" dirty="0"/>
              <a:t> polos </a:t>
            </a:r>
            <a:r>
              <a:rPr lang="en-US" b="0" dirty="0" err="1"/>
              <a:t>meningkat</a:t>
            </a:r>
            <a:r>
              <a:rPr lang="en-US" b="0" dirty="0"/>
              <a:t> di </a:t>
            </a:r>
            <a:r>
              <a:rPr lang="en-US" b="0" dirty="0" err="1"/>
              <a:t>ujung</a:t>
            </a:r>
            <a:r>
              <a:rPr lang="en-US" b="0" dirty="0"/>
              <a:t> </a:t>
            </a:r>
            <a:r>
              <a:rPr lang="en-US" b="0" dirty="0" err="1"/>
              <a:t>bronkiolus</a:t>
            </a:r>
            <a:r>
              <a:rPr lang="en-US" b="0" dirty="0"/>
              <a:t>. </a:t>
            </a:r>
            <a:r>
              <a:rPr lang="en-US" b="0" dirty="0" err="1"/>
              <a:t>Struktur</a:t>
            </a:r>
            <a:r>
              <a:rPr lang="en-US" b="0" dirty="0"/>
              <a:t> </a:t>
            </a:r>
            <a:r>
              <a:rPr lang="en-US" b="0" dirty="0" err="1"/>
              <a:t>ini</a:t>
            </a:r>
            <a:r>
              <a:rPr lang="en-US" b="0" dirty="0"/>
              <a:t> </a:t>
            </a:r>
            <a:r>
              <a:rPr lang="en-US" b="0" dirty="0" err="1"/>
              <a:t>mendukung</a:t>
            </a:r>
            <a:r>
              <a:rPr lang="en-US" b="0" dirty="0"/>
              <a:t> </a:t>
            </a:r>
            <a:r>
              <a:rPr lang="en-US" b="0" dirty="0" err="1"/>
              <a:t>fungsi</a:t>
            </a:r>
            <a:r>
              <a:rPr lang="en-US" b="0" dirty="0"/>
              <a:t> </a:t>
            </a:r>
            <a:r>
              <a:rPr lang="en-US" b="0" dirty="0" err="1"/>
              <a:t>bronkus</a:t>
            </a:r>
            <a:r>
              <a:rPr lang="en-US" b="0" dirty="0"/>
              <a:t> dan </a:t>
            </a:r>
            <a:r>
              <a:rPr lang="en-US" b="0" dirty="0" err="1"/>
              <a:t>bronkiolus</a:t>
            </a:r>
            <a:r>
              <a:rPr lang="en-US" b="0" dirty="0"/>
              <a:t> </a:t>
            </a:r>
            <a:r>
              <a:rPr lang="en-US" b="0" dirty="0" err="1"/>
              <a:t>selama</a:t>
            </a:r>
            <a:r>
              <a:rPr lang="en-US" b="0" dirty="0"/>
              <a:t> </a:t>
            </a:r>
            <a:r>
              <a:rPr lang="en-US" b="0" dirty="0" err="1"/>
              <a:t>pernapasan</a:t>
            </a:r>
            <a:r>
              <a:rPr lang="en-US" b="0" dirty="0"/>
              <a:t>.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95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5BA67-F86D-60D8-693F-EFEF2232D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809417-33A3-C126-4C39-4BA2A9FF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478" y="247719"/>
            <a:ext cx="7219043" cy="1189037"/>
          </a:xfrm>
        </p:spPr>
        <p:txBody>
          <a:bodyPr/>
          <a:lstStyle/>
          <a:p>
            <a:pPr algn="ctr"/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Bronkus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E9F2909-5849-4A03-020E-6E2281187E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825114"/>
              </p:ext>
            </p:extLst>
          </p:nvPr>
        </p:nvGraphicFramePr>
        <p:xfrm>
          <a:off x="2486478" y="1034716"/>
          <a:ext cx="9332303" cy="5566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528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D84CE-12CD-F075-7749-D2148F590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C27C27-7F69-FD2C-E97C-F811359E9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478" y="247719"/>
            <a:ext cx="7219043" cy="1189037"/>
          </a:xfrm>
        </p:spPr>
        <p:txBody>
          <a:bodyPr/>
          <a:lstStyle/>
          <a:p>
            <a:pPr algn="ctr"/>
            <a:r>
              <a:rPr lang="en-US" dirty="0"/>
              <a:t>Alveoli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692BE-778E-C28C-A248-15B4F964C280}"/>
              </a:ext>
            </a:extLst>
          </p:cNvPr>
          <p:cNvSpPr txBox="1"/>
          <p:nvPr/>
        </p:nvSpPr>
        <p:spPr>
          <a:xfrm>
            <a:off x="3539613" y="1120877"/>
            <a:ext cx="79641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Alveolus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berbentuk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seperti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balon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mikroskopis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atau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kantong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udara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kecil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yang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menyerupai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cangkir</a:t>
            </a:r>
            <a:r>
              <a:rPr lang="en-US" sz="2400" dirty="0">
                <a:solidFill>
                  <a:srgbClr val="545D7E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545D7E"/>
                </a:solidFill>
                <a:latin typeface="Google Sans"/>
              </a:rPr>
              <a:t>ukurannya</a:t>
            </a:r>
            <a:r>
              <a:rPr lang="en-US" sz="2400" dirty="0">
                <a:solidFill>
                  <a:srgbClr val="545D7E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545D7E"/>
                </a:solidFill>
                <a:latin typeface="Google Sans"/>
              </a:rPr>
              <a:t>berd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iameter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rata-rata 200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mikrometer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(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dewasa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Sepasang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paru-paru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manusia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mengandung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sekitar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480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juta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hingga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700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juta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alveolus.</a:t>
            </a:r>
            <a:endParaRPr lang="en-US" sz="2400" dirty="0">
              <a:solidFill>
                <a:srgbClr val="545D7E"/>
              </a:solidFill>
              <a:latin typeface="Google San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Alveolus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terletak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di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ujung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pohon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pernapasan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,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yaitu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di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dalam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kantung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alveolar. Alveolus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memiliki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dua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tipe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lapisan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sel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,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yaitu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pneumosit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tipe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I dan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pneumosit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tipe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II.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Alveolus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berfungsi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sebagai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tempat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pertukaran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gas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antara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udara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yang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dihirup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dan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darah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. </a:t>
            </a:r>
            <a:endParaRPr lang="en-US" sz="2400" dirty="0">
              <a:solidFill>
                <a:srgbClr val="545D7E"/>
              </a:solidFill>
              <a:latin typeface="Google San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Saat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menghirup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, alveolus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mengembang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dan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menyerap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oksigen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dari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udara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. 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Saat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menghembuskan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napas, alveolus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menyusut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dan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mengeluarkan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karbon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 </a:t>
            </a:r>
            <a:r>
              <a:rPr lang="en-US" sz="2400" b="0" i="0" dirty="0" err="1">
                <a:solidFill>
                  <a:srgbClr val="545D7E"/>
                </a:solidFill>
                <a:effectLst/>
                <a:latin typeface="Google Sans"/>
              </a:rPr>
              <a:t>dioksida</a:t>
            </a:r>
            <a:r>
              <a:rPr lang="en-US" sz="2400" b="0" i="0" dirty="0">
                <a:solidFill>
                  <a:srgbClr val="545D7E"/>
                </a:solidFill>
                <a:effectLst/>
                <a:latin typeface="Google Sans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548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DF66778-CFCA-7834-F5DA-553A7758E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360" y="0"/>
            <a:ext cx="9873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107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98118A-DA6E-7381-0C10-675A05B0CD8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ID" sz="3200" dirty="0"/>
              <a:t>The respiratory tree can be differentiated into the conducting zone and the respiratory zone. </a:t>
            </a:r>
          </a:p>
          <a:p>
            <a:pPr fontAlgn="auto">
              <a:spcAft>
                <a:spcPts val="0"/>
              </a:spcAft>
            </a:pPr>
            <a:r>
              <a:rPr lang="en-ID" sz="3200" b="1" dirty="0"/>
              <a:t>The conducting zone </a:t>
            </a:r>
            <a:r>
              <a:rPr lang="en-ID" sz="3200" dirty="0"/>
              <a:t>consists of the bronchi, which are lined by ciliated cells secreting mucus and terminal bronchioles. </a:t>
            </a:r>
          </a:p>
          <a:p>
            <a:pPr fontAlgn="auto">
              <a:spcAft>
                <a:spcPts val="0"/>
              </a:spcAft>
            </a:pPr>
            <a:r>
              <a:rPr lang="en-ID" sz="3200" b="1" dirty="0"/>
              <a:t>The respiratory zone </a:t>
            </a:r>
            <a:r>
              <a:rPr lang="en-ID" sz="3200" dirty="0"/>
              <a:t>is composed of respiratory bronchioles, alveolar ducts, atria, and alveoli </a:t>
            </a:r>
          </a:p>
        </p:txBody>
      </p:sp>
    </p:spTree>
    <p:extLst>
      <p:ext uri="{BB962C8B-B14F-4D97-AF65-F5344CB8AC3E}">
        <p14:creationId xmlns:p14="http://schemas.microsoft.com/office/powerpoint/2010/main" val="347736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8152" y="523081"/>
            <a:ext cx="5799137" cy="58118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312AAB-27D6-46D2-8912-E75818F47CC6}"/>
              </a:ext>
            </a:extLst>
          </p:cNvPr>
          <p:cNvSpPr txBox="1">
            <a:spLocks/>
          </p:cNvSpPr>
          <p:nvPr/>
        </p:nvSpPr>
        <p:spPr>
          <a:xfrm>
            <a:off x="1251678" y="380011"/>
            <a:ext cx="10178322" cy="54995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ID" dirty="0"/>
          </a:p>
          <a:p>
            <a:pPr fontAlgn="auto">
              <a:spcAft>
                <a:spcPts val="0"/>
              </a:spcAft>
            </a:pPr>
            <a:r>
              <a:rPr lang="en-ID" dirty="0"/>
              <a:t>The upper part of the conducting zone (from the trachea to the bronchi) consists of ciliated and goblet cells (which secrete mucus)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ID" dirty="0"/>
              <a:t> </a:t>
            </a:r>
          </a:p>
          <a:p>
            <a:pPr fontAlgn="auto">
              <a:spcAft>
                <a:spcPts val="0"/>
              </a:spcAft>
            </a:pPr>
            <a:r>
              <a:rPr lang="en-ID" dirty="0"/>
              <a:t>These cells are absent in the bronchioles. Alveoli are covered predominantly with a monolayer of squamous epithelial cells (type I cells) overlying a thin basal lamina </a:t>
            </a:r>
          </a:p>
        </p:txBody>
      </p:sp>
    </p:spTree>
    <p:extLst>
      <p:ext uri="{BB962C8B-B14F-4D97-AF65-F5344CB8AC3E}">
        <p14:creationId xmlns:p14="http://schemas.microsoft.com/office/powerpoint/2010/main" val="37915312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70FA737-AD1C-47EE-9777-37A7095B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Zona </a:t>
            </a:r>
            <a:r>
              <a:rPr lang="en-US" dirty="0" err="1"/>
              <a:t>Konduksi</a:t>
            </a:r>
            <a:endParaRPr lang="en-US" dirty="0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28D899E-E535-36F2-5DCA-C28200A5D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05"/>
          <a:stretch/>
        </p:blipFill>
        <p:spPr>
          <a:xfrm>
            <a:off x="761999" y="1671258"/>
            <a:ext cx="10178322" cy="447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054DA9-CD66-B8F5-EAE2-2E3C6D3F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Zona </a:t>
            </a:r>
            <a:r>
              <a:rPr lang="en-US" dirty="0" err="1"/>
              <a:t>Respiratorik</a:t>
            </a:r>
            <a:endParaRPr lang="en-ID" dirty="0"/>
          </a:p>
        </p:txBody>
      </p:sp>
      <p:pic>
        <p:nvPicPr>
          <p:cNvPr id="4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89322C7-D3F7-2831-0349-3B7E017BB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15"/>
          <a:stretch/>
        </p:blipFill>
        <p:spPr>
          <a:xfrm>
            <a:off x="761999" y="1904997"/>
            <a:ext cx="10116472" cy="374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5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Diagram of a diagram of a bronchial system&#10;&#10;Description automatically generated">
            <a:extLst>
              <a:ext uri="{FF2B5EF4-FFF2-40B4-BE49-F238E27FC236}">
                <a16:creationId xmlns:a16="http://schemas.microsoft.com/office/drawing/2014/main" id="{37FEC2E4-939D-DAE6-C0B8-A086177D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080" y="78531"/>
            <a:ext cx="7265840" cy="670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CDF5B2-7B18-5C1E-19F0-53B9F1F28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10547685" cy="1189037"/>
          </a:xfrm>
        </p:spPr>
        <p:txBody>
          <a:bodyPr>
            <a:normAutofit/>
          </a:bodyPr>
          <a:lstStyle/>
          <a:p>
            <a:r>
              <a:rPr lang="en-ID" dirty="0"/>
              <a:t>Comparison of the lung epithelium at different sites within the lungs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9CB6431-9B58-0786-A8DE-1D21A4CB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731" y="1904998"/>
            <a:ext cx="8866919" cy="44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5C7DCA7-3ECD-76CD-45DE-543E28996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36" y="479702"/>
            <a:ext cx="8965569" cy="604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761998" y="2290011"/>
            <a:ext cx="9296401" cy="385202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b="1" dirty="0" err="1"/>
              <a:t>Sesuai</a:t>
            </a:r>
            <a:r>
              <a:rPr lang="en-ID" sz="2400" b="1" dirty="0"/>
              <a:t> </a:t>
            </a:r>
            <a:r>
              <a:rPr lang="en-ID" sz="2400" b="1" dirty="0" err="1"/>
              <a:t>untuk</a:t>
            </a:r>
            <a:r>
              <a:rPr lang="en-ID" sz="2400" b="1" dirty="0"/>
              <a:t> </a:t>
            </a:r>
            <a:r>
              <a:rPr lang="en-ID" sz="2400" b="1" dirty="0" err="1"/>
              <a:t>terapi</a:t>
            </a:r>
            <a:r>
              <a:rPr lang="en-ID" sz="2400" b="1" dirty="0"/>
              <a:t> </a:t>
            </a:r>
            <a:r>
              <a:rPr lang="en-ID" sz="2400" b="1" dirty="0" err="1"/>
              <a:t>lokal</a:t>
            </a:r>
            <a:r>
              <a:rPr lang="en-ID" sz="2400" b="1" dirty="0"/>
              <a:t> dan </a:t>
            </a:r>
            <a:r>
              <a:rPr lang="en-ID" sz="2400" b="1" dirty="0" err="1"/>
              <a:t>sistemik</a:t>
            </a:r>
            <a:r>
              <a:rPr lang="en-ID" sz="2400" b="1" dirty="0"/>
              <a:t> </a:t>
            </a:r>
            <a:endParaRPr lang="en-ID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b="1" i="1" dirty="0"/>
              <a:t>By-pass </a:t>
            </a:r>
            <a:r>
              <a:rPr lang="en-ID" sz="2400" b="1" dirty="0" err="1"/>
              <a:t>saluran</a:t>
            </a:r>
            <a:r>
              <a:rPr lang="en-ID" sz="2400" b="1" dirty="0"/>
              <a:t> </a:t>
            </a:r>
            <a:r>
              <a:rPr lang="en-ID" sz="2400" b="1" dirty="0" err="1"/>
              <a:t>cerna</a:t>
            </a:r>
            <a:r>
              <a:rPr lang="en-ID" sz="2400" b="1" dirty="0"/>
              <a:t> : </a:t>
            </a:r>
            <a:r>
              <a:rPr lang="en-ID" sz="2400" b="1" dirty="0" err="1"/>
              <a:t>masalah</a:t>
            </a:r>
            <a:r>
              <a:rPr lang="en-ID" sz="2400" b="1" dirty="0"/>
              <a:t> </a:t>
            </a:r>
            <a:r>
              <a:rPr lang="en-ID" sz="2400" b="1" dirty="0" err="1"/>
              <a:t>degradasi</a:t>
            </a:r>
            <a:r>
              <a:rPr lang="en-ID" sz="2400" b="1" dirty="0"/>
              <a:t>, </a:t>
            </a:r>
            <a:r>
              <a:rPr lang="en-ID" sz="2400" b="1" dirty="0" err="1"/>
              <a:t>masalah</a:t>
            </a:r>
            <a:r>
              <a:rPr lang="en-ID" sz="2400" b="1" dirty="0"/>
              <a:t> </a:t>
            </a:r>
            <a:r>
              <a:rPr lang="en-ID" sz="2400" b="1" dirty="0" err="1"/>
              <a:t>absorpsi</a:t>
            </a:r>
            <a:r>
              <a:rPr lang="en-ID" sz="2400" b="1" dirty="0"/>
              <a:t> dan </a:t>
            </a:r>
            <a:r>
              <a:rPr lang="en-ID" sz="2400" b="1" i="1" dirty="0"/>
              <a:t>first pass metabolism </a:t>
            </a:r>
            <a:endParaRPr lang="en-ID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b="1" dirty="0" err="1"/>
              <a:t>Memungkinkan</a:t>
            </a:r>
            <a:r>
              <a:rPr lang="en-ID" sz="2400" b="1" dirty="0"/>
              <a:t> </a:t>
            </a:r>
            <a:r>
              <a:rPr lang="en-ID" sz="2400" b="1" dirty="0" err="1"/>
              <a:t>bioavailabilitas</a:t>
            </a:r>
            <a:r>
              <a:rPr lang="en-ID" sz="2400" b="1" dirty="0"/>
              <a:t> </a:t>
            </a:r>
            <a:r>
              <a:rPr lang="en-ID" sz="2400" b="1" dirty="0" err="1"/>
              <a:t>tinggi</a:t>
            </a:r>
            <a:r>
              <a:rPr lang="en-ID" sz="2400" b="1" dirty="0"/>
              <a:t> </a:t>
            </a:r>
            <a:endParaRPr lang="en-ID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b="1" dirty="0" err="1"/>
              <a:t>Dosis</a:t>
            </a:r>
            <a:r>
              <a:rPr lang="en-ID" sz="2400" b="1" dirty="0"/>
              <a:t> </a:t>
            </a:r>
            <a:r>
              <a:rPr lang="en-ID" sz="2400" b="1" dirty="0" err="1"/>
              <a:t>rendah</a:t>
            </a:r>
            <a:r>
              <a:rPr lang="en-ID" sz="2400" b="1" dirty="0"/>
              <a:t>; </a:t>
            </a:r>
            <a:r>
              <a:rPr lang="en-ID" sz="2400" b="1" dirty="0" err="1"/>
              <a:t>Efek</a:t>
            </a:r>
            <a:r>
              <a:rPr lang="en-ID" sz="2400" b="1" dirty="0"/>
              <a:t> </a:t>
            </a:r>
            <a:r>
              <a:rPr lang="en-ID" sz="2400" b="1" dirty="0" err="1"/>
              <a:t>samping</a:t>
            </a:r>
            <a:r>
              <a:rPr lang="en-ID" sz="2400" b="1" dirty="0"/>
              <a:t> </a:t>
            </a:r>
            <a:r>
              <a:rPr lang="en-ID" sz="2400" b="1" dirty="0" err="1"/>
              <a:t>rendah</a:t>
            </a:r>
            <a:r>
              <a:rPr lang="en-ID" sz="2400" b="1" dirty="0"/>
              <a:t> </a:t>
            </a:r>
            <a:endParaRPr lang="en-ID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b="1" dirty="0"/>
              <a:t>Non-invasive; </a:t>
            </a:r>
            <a:r>
              <a:rPr lang="en-ID" sz="2400" b="1" i="1" dirty="0"/>
              <a:t>Patient friendly </a:t>
            </a:r>
            <a:endParaRPr lang="en-ID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b="1" i="1" dirty="0"/>
              <a:t>Cost-effective</a:t>
            </a:r>
            <a:r>
              <a:rPr lang="en-ID" sz="2400" b="1" dirty="0"/>
              <a:t>; </a:t>
            </a:r>
            <a:r>
              <a:rPr lang="en-ID" sz="2400" b="1" i="1" dirty="0"/>
              <a:t>Multiple doses per unit </a:t>
            </a:r>
            <a:endParaRPr lang="en-ID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715961"/>
            <a:ext cx="8213559" cy="1189037"/>
          </a:xfrm>
        </p:spPr>
        <p:txBody>
          <a:bodyPr/>
          <a:lstStyle/>
          <a:p>
            <a:pPr algn="ctr"/>
            <a:r>
              <a:rPr lang="en-US" dirty="0" err="1"/>
              <a:t>Keuntungan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Penghantaran</a:t>
            </a:r>
            <a:r>
              <a:rPr lang="en-US" dirty="0"/>
              <a:t> Pulmonary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762000" y="890337"/>
            <a:ext cx="10451432" cy="55104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/>
              <a:t>Achieve a similar or superior therapeutic effect at a fraction of the systemic dose, (for example, oral salbutamol 2–4 mg is therapeutically equivalent to 100–200 </a:t>
            </a:r>
            <a:r>
              <a:rPr lang="el-GR" sz="2400" dirty="0"/>
              <a:t>μ</a:t>
            </a:r>
            <a:r>
              <a:rPr lang="en-ID" sz="2400" dirty="0"/>
              <a:t>g by metered dose inhaler) </a:t>
            </a:r>
          </a:p>
          <a:p>
            <a:pPr marL="0" indent="0">
              <a:buNone/>
            </a:pPr>
            <a:endParaRPr lang="en-ID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/>
              <a:t>Large molecules with very low absorption rates can be absorbed in significant quantities; the slow </a:t>
            </a:r>
            <a:r>
              <a:rPr lang="en-ID" sz="2400" dirty="0" err="1"/>
              <a:t>mucociliary</a:t>
            </a:r>
            <a:r>
              <a:rPr lang="en-ID" sz="2400" dirty="0"/>
              <a:t> clearance in the lung periphery results in prolonged residency in the lung </a:t>
            </a:r>
          </a:p>
          <a:p>
            <a:pPr marL="0" indent="0">
              <a:buNone/>
            </a:pPr>
            <a:endParaRPr lang="en-ID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/>
              <a:t>Pulmonary delivery is independent of dietary complications, extracellular enzymes, and inter-patient metabolic differences that affect gastrointestinal absorption </a:t>
            </a:r>
          </a:p>
          <a:p>
            <a:endParaRPr lang="en-ID" sz="2400" dirty="0"/>
          </a:p>
          <a:p>
            <a:pPr marL="0" indent="0">
              <a:buNone/>
            </a:pP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761999" y="1904999"/>
            <a:ext cx="9825789" cy="4465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b="1" dirty="0" err="1"/>
              <a:t>Tidak</a:t>
            </a:r>
            <a:r>
              <a:rPr lang="en-ID" sz="2400" b="1" dirty="0"/>
              <a:t> </a:t>
            </a:r>
            <a:r>
              <a:rPr lang="en-ID" sz="2400" b="1" dirty="0" err="1"/>
              <a:t>memungkinkan</a:t>
            </a:r>
            <a:r>
              <a:rPr lang="en-ID" sz="2400" b="1" dirty="0"/>
              <a:t> </a:t>
            </a:r>
            <a:r>
              <a:rPr lang="en-ID" sz="2400" b="1" dirty="0" err="1"/>
              <a:t>untuk</a:t>
            </a:r>
            <a:r>
              <a:rPr lang="en-ID" sz="2400" b="1" dirty="0"/>
              <a:t> </a:t>
            </a:r>
            <a:r>
              <a:rPr lang="en-ID" sz="2400" b="1" dirty="0" err="1"/>
              <a:t>semua</a:t>
            </a:r>
            <a:r>
              <a:rPr lang="en-ID" sz="2400" b="1" dirty="0"/>
              <a:t> </a:t>
            </a:r>
            <a:r>
              <a:rPr lang="en-ID" sz="2400" b="1" dirty="0" err="1"/>
              <a:t>obat</a:t>
            </a:r>
            <a:r>
              <a:rPr lang="en-ID" sz="2400" b="1" dirty="0"/>
              <a:t> </a:t>
            </a:r>
            <a:endParaRPr lang="en-ID" sz="2400" dirty="0"/>
          </a:p>
          <a:p>
            <a:pPr marL="0" indent="0">
              <a:buNone/>
            </a:pPr>
            <a:r>
              <a:rPr lang="en-ID" sz="2400" dirty="0"/>
              <a:t>– </a:t>
            </a:r>
            <a:r>
              <a:rPr lang="en-ID" sz="2400" b="1" dirty="0" err="1"/>
              <a:t>Bioavailabilitas</a:t>
            </a:r>
            <a:r>
              <a:rPr lang="en-ID" sz="2400" b="1" dirty="0"/>
              <a:t> </a:t>
            </a:r>
            <a:r>
              <a:rPr lang="en-ID" sz="2400" b="1" dirty="0" err="1"/>
              <a:t>atau</a:t>
            </a:r>
            <a:r>
              <a:rPr lang="en-ID" sz="2400" b="1" dirty="0"/>
              <a:t> </a:t>
            </a:r>
            <a:r>
              <a:rPr lang="en-ID" sz="2400" b="1" dirty="0" err="1"/>
              <a:t>pertimbangan</a:t>
            </a:r>
            <a:r>
              <a:rPr lang="en-ID" sz="2400" b="1" dirty="0"/>
              <a:t> </a:t>
            </a:r>
            <a:r>
              <a:rPr lang="en-ID" sz="2400" b="1" dirty="0" err="1"/>
              <a:t>efek</a:t>
            </a:r>
            <a:r>
              <a:rPr lang="en-ID" sz="2400" b="1" dirty="0"/>
              <a:t> </a:t>
            </a:r>
            <a:r>
              <a:rPr lang="en-ID" sz="2400" b="1" dirty="0" err="1"/>
              <a:t>lokal</a:t>
            </a:r>
            <a:r>
              <a:rPr lang="en-ID" sz="2400" b="1" dirty="0"/>
              <a:t> </a:t>
            </a:r>
            <a:endParaRPr lang="en-ID" sz="2400" dirty="0"/>
          </a:p>
          <a:p>
            <a:pPr marL="0" indent="0">
              <a:buNone/>
            </a:pPr>
            <a:r>
              <a:rPr lang="en-ID" sz="2400" dirty="0"/>
              <a:t>– </a:t>
            </a:r>
            <a:r>
              <a:rPr lang="en-ID" sz="2400" b="1" dirty="0"/>
              <a:t>Batasan </a:t>
            </a:r>
            <a:r>
              <a:rPr lang="en-ID" sz="2400" b="1" dirty="0" err="1"/>
              <a:t>Dosis</a:t>
            </a:r>
            <a:r>
              <a:rPr lang="en-ID" sz="2400" b="1" dirty="0"/>
              <a:t> </a:t>
            </a:r>
            <a:endParaRPr lang="en-ID" sz="2400" dirty="0"/>
          </a:p>
          <a:p>
            <a:pPr marL="0" indent="0">
              <a:buNone/>
            </a:pPr>
            <a:r>
              <a:rPr lang="en-ID" sz="2400" dirty="0"/>
              <a:t>– </a:t>
            </a:r>
            <a:r>
              <a:rPr lang="en-ID" sz="2400" b="1" dirty="0"/>
              <a:t>Batasan </a:t>
            </a:r>
            <a:r>
              <a:rPr lang="en-ID" sz="2400" b="1" dirty="0" err="1"/>
              <a:t>formulasi</a:t>
            </a:r>
            <a:endParaRPr lang="en-ID" sz="2400" b="1" dirty="0"/>
          </a:p>
          <a:p>
            <a:pPr marL="0" indent="0">
              <a:buNone/>
            </a:pPr>
            <a:br>
              <a:rPr lang="en-ID" sz="2400" b="1" dirty="0"/>
            </a:br>
            <a:r>
              <a:rPr lang="en-ID" sz="2400" b="1" dirty="0" err="1"/>
              <a:t>Biaya</a:t>
            </a:r>
            <a:r>
              <a:rPr lang="en-ID" sz="2400" b="1" dirty="0"/>
              <a:t> </a:t>
            </a:r>
            <a:r>
              <a:rPr lang="en-ID" sz="2400" b="1" dirty="0" err="1"/>
              <a:t>pengembangan</a:t>
            </a:r>
            <a:r>
              <a:rPr lang="en-ID" sz="2400" b="1" dirty="0"/>
              <a:t>; </a:t>
            </a:r>
            <a:endParaRPr lang="en-ID" sz="2400" dirty="0"/>
          </a:p>
          <a:p>
            <a:pPr marL="0" indent="0">
              <a:buNone/>
            </a:pPr>
            <a:r>
              <a:rPr lang="en-ID" sz="2400" dirty="0"/>
              <a:t>– </a:t>
            </a:r>
            <a:r>
              <a:rPr lang="en-ID" sz="2400" b="1" dirty="0" err="1"/>
              <a:t>Kebutuhan</a:t>
            </a:r>
            <a:r>
              <a:rPr lang="en-ID" sz="2400" b="1" dirty="0"/>
              <a:t> </a:t>
            </a:r>
            <a:r>
              <a:rPr lang="en-ID" sz="2400" b="1" dirty="0" err="1"/>
              <a:t>sistem</a:t>
            </a:r>
            <a:r>
              <a:rPr lang="en-ID" sz="2400" b="1" dirty="0"/>
              <a:t> </a:t>
            </a:r>
            <a:r>
              <a:rPr lang="en-ID" sz="2400" b="1" dirty="0" err="1"/>
              <a:t>formulasi</a:t>
            </a:r>
            <a:r>
              <a:rPr lang="en-ID" sz="2400" b="1" dirty="0"/>
              <a:t>/Hardware yang </a:t>
            </a:r>
            <a:r>
              <a:rPr lang="en-ID" sz="2400" b="1" dirty="0" err="1"/>
              <a:t>terintegrasi</a:t>
            </a:r>
            <a:r>
              <a:rPr lang="en-ID" sz="2400" b="1" dirty="0"/>
              <a:t> </a:t>
            </a:r>
            <a:endParaRPr lang="en-ID" sz="2400" dirty="0"/>
          </a:p>
          <a:p>
            <a:pPr marL="0" indent="0">
              <a:buNone/>
            </a:pPr>
            <a:r>
              <a:rPr lang="en-ID" sz="2400" dirty="0"/>
              <a:t>– </a:t>
            </a:r>
            <a:r>
              <a:rPr lang="en-ID" sz="2400" b="1" dirty="0" err="1"/>
              <a:t>Persayaratan</a:t>
            </a:r>
            <a:r>
              <a:rPr lang="en-ID" sz="2400" b="1" dirty="0"/>
              <a:t> </a:t>
            </a:r>
            <a:r>
              <a:rPr lang="en-ID" sz="2400" b="1" dirty="0" err="1"/>
              <a:t>ketat</a:t>
            </a:r>
            <a:r>
              <a:rPr lang="en-ID" sz="2400" b="1" dirty="0"/>
              <a:t> </a:t>
            </a:r>
            <a:r>
              <a:rPr lang="en-ID" sz="2400" b="1" dirty="0" err="1"/>
              <a:t>dalam</a:t>
            </a:r>
            <a:r>
              <a:rPr lang="en-ID" sz="2400" b="1" dirty="0"/>
              <a:t> </a:t>
            </a:r>
            <a:r>
              <a:rPr lang="en-ID" sz="2400" b="1" dirty="0" err="1"/>
              <a:t>regulasi</a:t>
            </a:r>
            <a:r>
              <a:rPr lang="en-ID" sz="2400" b="1" dirty="0"/>
              <a:t> (FDA) </a:t>
            </a:r>
            <a:endParaRPr lang="en-ID" sz="2400" dirty="0"/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020" y="487363"/>
            <a:ext cx="6476999" cy="1189037"/>
          </a:xfrm>
        </p:spPr>
        <p:txBody>
          <a:bodyPr/>
          <a:lstStyle/>
          <a:p>
            <a:pPr algn="ctr"/>
            <a:r>
              <a:rPr lang="en-US" dirty="0" err="1"/>
              <a:t>Keterbatasan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Penghantaran</a:t>
            </a:r>
            <a:r>
              <a:rPr lang="en-US" dirty="0"/>
              <a:t> Pulmonary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761999" y="1904999"/>
            <a:ext cx="10307053" cy="423703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ID" sz="2800" dirty="0" err="1"/>
              <a:t>Bagaimana</a:t>
            </a:r>
            <a:r>
              <a:rPr lang="en-ID" sz="2800" dirty="0"/>
              <a:t> </a:t>
            </a:r>
            <a:r>
              <a:rPr lang="en-ID" sz="2800" dirty="0" err="1"/>
              <a:t>menghantarkan</a:t>
            </a:r>
            <a:r>
              <a:rPr lang="en-ID" sz="2800" dirty="0"/>
              <a:t> </a:t>
            </a:r>
            <a:r>
              <a:rPr lang="en-ID" sz="2800" dirty="0" err="1"/>
              <a:t>obat</a:t>
            </a:r>
            <a:r>
              <a:rPr lang="en-ID" sz="2800" dirty="0"/>
              <a:t> </a:t>
            </a:r>
            <a:r>
              <a:rPr lang="en-ID" sz="2800" dirty="0" err="1"/>
              <a:t>untuk</a:t>
            </a:r>
            <a:r>
              <a:rPr lang="en-ID" sz="2800" dirty="0"/>
              <a:t> </a:t>
            </a:r>
            <a:r>
              <a:rPr lang="en-ID" sz="2800" dirty="0" err="1"/>
              <a:t>terdeposisi</a:t>
            </a:r>
            <a:r>
              <a:rPr lang="en-ID" sz="2800" dirty="0"/>
              <a:t> di alveoli ??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D" sz="2800" dirty="0"/>
              <a:t>• </a:t>
            </a:r>
            <a:r>
              <a:rPr lang="en-ID" sz="2800" dirty="0" err="1"/>
              <a:t>Sangat</a:t>
            </a:r>
            <a:r>
              <a:rPr lang="en-ID" sz="2800" dirty="0"/>
              <a:t> </a:t>
            </a:r>
            <a:r>
              <a:rPr lang="en-ID" sz="2800" dirty="0" err="1"/>
              <a:t>ditentukan</a:t>
            </a:r>
            <a:r>
              <a:rPr lang="en-ID" sz="2800" dirty="0"/>
              <a:t> oleh: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D" sz="2800" dirty="0"/>
              <a:t>– </a:t>
            </a:r>
            <a:r>
              <a:rPr lang="en-ID" sz="2800" dirty="0" err="1"/>
              <a:t>Formulasi</a:t>
            </a:r>
            <a:r>
              <a:rPr lang="en-ID" sz="2800" dirty="0"/>
              <a:t> </a:t>
            </a:r>
          </a:p>
          <a:p>
            <a:pPr marL="628650" indent="0">
              <a:lnSpc>
                <a:spcPct val="150000"/>
              </a:lnSpc>
              <a:buNone/>
            </a:pPr>
            <a:r>
              <a:rPr lang="en-ID" sz="2800" dirty="0"/>
              <a:t>• </a:t>
            </a:r>
            <a:r>
              <a:rPr lang="en-ID" sz="2800" dirty="0" err="1"/>
              <a:t>Ukuran</a:t>
            </a:r>
            <a:r>
              <a:rPr lang="en-ID" sz="2800" dirty="0"/>
              <a:t> </a:t>
            </a:r>
            <a:r>
              <a:rPr lang="en-ID" sz="2800" dirty="0" err="1"/>
              <a:t>partikel</a:t>
            </a:r>
            <a:r>
              <a:rPr lang="en-ID" sz="2800" dirty="0"/>
              <a:t> </a:t>
            </a:r>
          </a:p>
          <a:p>
            <a:pPr marL="628650" indent="0">
              <a:lnSpc>
                <a:spcPct val="150000"/>
              </a:lnSpc>
              <a:buNone/>
            </a:pPr>
            <a:r>
              <a:rPr lang="en-ID" sz="2800" dirty="0"/>
              <a:t>• </a:t>
            </a:r>
            <a:r>
              <a:rPr lang="en-ID" sz="2800" dirty="0" err="1"/>
              <a:t>Stabilitas</a:t>
            </a:r>
            <a:r>
              <a:rPr lang="en-ID" sz="2800" dirty="0"/>
              <a:t> </a:t>
            </a:r>
            <a:r>
              <a:rPr lang="en-ID" sz="2800" dirty="0" err="1"/>
              <a:t>obat</a:t>
            </a:r>
            <a:r>
              <a:rPr lang="en-ID" sz="2800" dirty="0"/>
              <a:t> </a:t>
            </a:r>
            <a:r>
              <a:rPr lang="en-ID" sz="2800" dirty="0" err="1"/>
              <a:t>dalam</a:t>
            </a:r>
            <a:r>
              <a:rPr lang="en-ID" sz="2800" dirty="0"/>
              <a:t> </a:t>
            </a:r>
            <a:r>
              <a:rPr lang="en-ID" sz="2800" dirty="0" err="1"/>
              <a:t>formulasi</a:t>
            </a:r>
            <a:endParaRPr lang="en-ID" sz="2800" dirty="0"/>
          </a:p>
          <a:p>
            <a:pPr marL="11430" indent="0">
              <a:lnSpc>
                <a:spcPct val="150000"/>
              </a:lnSpc>
              <a:buNone/>
            </a:pPr>
            <a:r>
              <a:rPr lang="en-ID" sz="2800" dirty="0"/>
              <a:t>– </a:t>
            </a:r>
            <a:r>
              <a:rPr lang="en-ID" sz="2800" dirty="0" err="1"/>
              <a:t>Ketepatan</a:t>
            </a:r>
            <a:r>
              <a:rPr lang="en-ID" sz="2800" dirty="0"/>
              <a:t> </a:t>
            </a:r>
            <a:r>
              <a:rPr lang="en-ID" sz="2800" dirty="0" err="1"/>
              <a:t>penggunaan</a:t>
            </a:r>
            <a:r>
              <a:rPr lang="en-ID" sz="2800" dirty="0"/>
              <a:t> </a:t>
            </a:r>
            <a:r>
              <a:rPr lang="en-ID" sz="2800" dirty="0" err="1"/>
              <a:t>obat</a:t>
            </a:r>
            <a:r>
              <a:rPr lang="en-ID" sz="2800" dirty="0"/>
              <a:t> oleh </a:t>
            </a:r>
            <a:r>
              <a:rPr lang="en-ID" sz="2800" dirty="0" err="1"/>
              <a:t>pasien</a:t>
            </a:r>
            <a:r>
              <a:rPr lang="en-ID" sz="2800" dirty="0"/>
              <a:t> 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Permasalahan</a:t>
            </a:r>
            <a:r>
              <a:rPr lang="en-US" dirty="0"/>
              <a:t> </a:t>
            </a:r>
            <a:r>
              <a:rPr lang="en-US" dirty="0" err="1"/>
              <a:t>mendasar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C7C654-1CED-D8D3-2C8D-9050FF8F8F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8" y="2219743"/>
            <a:ext cx="10042360" cy="32766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altLang="en-US" sz="3200" dirty="0"/>
              <a:t>Dalam keadaan istirahat, rektum tidak mengalami </a:t>
            </a:r>
            <a:r>
              <a:rPr lang="id-ID" altLang="en-US" sz="3200" dirty="0" err="1"/>
              <a:t>motilitas</a:t>
            </a:r>
            <a:r>
              <a:rPr lang="id-ID" altLang="en-US" sz="3200" dirty="0"/>
              <a:t> secara aktif.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altLang="en-US" sz="3200" dirty="0"/>
              <a:t>Tidak memiliki </a:t>
            </a:r>
            <a:r>
              <a:rPr lang="id-ID" altLang="en-US" sz="3200" dirty="0" err="1"/>
              <a:t>villi</a:t>
            </a:r>
            <a:r>
              <a:rPr lang="id-ID" altLang="en-US" sz="3200" dirty="0"/>
              <a:t> atau </a:t>
            </a:r>
            <a:r>
              <a:rPr lang="id-ID" altLang="en-US" sz="3200" dirty="0" err="1"/>
              <a:t>microvilli</a:t>
            </a:r>
            <a:r>
              <a:rPr lang="id-ID" altLang="en-US" sz="3200" dirty="0"/>
              <a:t> pada </a:t>
            </a:r>
            <a:r>
              <a:rPr lang="id-ID" altLang="en-US" sz="3200" dirty="0" err="1"/>
              <a:t>mucosa</a:t>
            </a:r>
            <a:r>
              <a:rPr lang="id-ID" altLang="en-US" sz="3200" dirty="0"/>
              <a:t> rektal dan luas permukaan absorpsinya sangat terbatas </a:t>
            </a:r>
            <a:r>
              <a:rPr lang="en-US" altLang="en-US" sz="3200" dirty="0"/>
              <a:t>(200 – 400 cm</a:t>
            </a:r>
            <a:r>
              <a:rPr lang="id-ID" altLang="en-US" sz="3200" baseline="30000" dirty="0"/>
              <a:t>2</a:t>
            </a:r>
            <a:r>
              <a:rPr lang="en-US" altLang="en-US" sz="3200" dirty="0"/>
              <a:t>)</a:t>
            </a:r>
            <a:r>
              <a:rPr lang="id-ID" altLang="en-US" sz="3200" dirty="0"/>
              <a:t> tetapi cukup untuk mengabsorpsi obat.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91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EA4C9-12C4-E2E9-989C-BCBD71D3EE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8775"/>
            <a:ext cx="9922043" cy="1189037"/>
          </a:xfrm>
        </p:spPr>
        <p:txBody>
          <a:bodyPr>
            <a:normAutofit fontScale="90000"/>
          </a:bodyPr>
          <a:lstStyle/>
          <a:p>
            <a:pPr algn="ctr"/>
            <a:r>
              <a:rPr lang="en-ID" b="1" dirty="0"/>
              <a:t>CHALLENGES IN PULMONARY DRUG DELIVERY </a:t>
            </a:r>
            <a:br>
              <a:rPr lang="en-ID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04993" y="1547812"/>
            <a:ext cx="11207678" cy="531018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761999" y="1904999"/>
            <a:ext cx="10307053" cy="446563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ID" sz="2800" dirty="0"/>
              <a:t>• Sifat </a:t>
            </a:r>
            <a:r>
              <a:rPr lang="en-ID" sz="2800" dirty="0" err="1"/>
              <a:t>fisikokimia</a:t>
            </a:r>
            <a:r>
              <a:rPr lang="en-ID" sz="28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D" sz="2800" dirty="0"/>
              <a:t>• </a:t>
            </a:r>
            <a:r>
              <a:rPr lang="en-ID" sz="2800" dirty="0" err="1"/>
              <a:t>Formulasi</a:t>
            </a:r>
            <a:r>
              <a:rPr lang="en-ID" sz="28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D" sz="2800" dirty="0"/>
              <a:t>• Teknik </a:t>
            </a:r>
          </a:p>
          <a:p>
            <a:pPr marL="628650" indent="0">
              <a:lnSpc>
                <a:spcPct val="150000"/>
              </a:lnSpc>
              <a:buNone/>
            </a:pPr>
            <a:r>
              <a:rPr lang="en-ID" sz="2800" dirty="0"/>
              <a:t>– </a:t>
            </a:r>
            <a:r>
              <a:rPr lang="en-ID" sz="2800" dirty="0" err="1"/>
              <a:t>kedalaman</a:t>
            </a:r>
            <a:r>
              <a:rPr lang="en-ID" sz="2800" dirty="0"/>
              <a:t> </a:t>
            </a:r>
            <a:r>
              <a:rPr lang="en-ID" sz="2800" dirty="0" err="1"/>
              <a:t>menarik</a:t>
            </a:r>
            <a:r>
              <a:rPr lang="en-ID" sz="2800" dirty="0"/>
              <a:t> </a:t>
            </a:r>
            <a:r>
              <a:rPr lang="en-ID" sz="2800" dirty="0" err="1"/>
              <a:t>nafas</a:t>
            </a:r>
            <a:br>
              <a:rPr lang="en-ID" sz="2800" dirty="0"/>
            </a:br>
            <a:r>
              <a:rPr lang="en-ID" sz="2800" dirty="0"/>
              <a:t>– sela </a:t>
            </a:r>
            <a:r>
              <a:rPr lang="en-ID" sz="2800" dirty="0" err="1"/>
              <a:t>waktu</a:t>
            </a:r>
            <a:r>
              <a:rPr lang="en-ID" sz="2800" dirty="0"/>
              <a:t> </a:t>
            </a:r>
            <a:r>
              <a:rPr lang="en-ID" sz="2800" dirty="0" err="1"/>
              <a:t>sebelum</a:t>
            </a:r>
            <a:r>
              <a:rPr lang="en-ID" sz="2800" dirty="0"/>
              <a:t> </a:t>
            </a:r>
            <a:r>
              <a:rPr lang="en-ID" sz="2800" dirty="0" err="1"/>
              <a:t>mengeluarkan</a:t>
            </a:r>
            <a:r>
              <a:rPr lang="en-ID" sz="2800" dirty="0"/>
              <a:t> </a:t>
            </a:r>
            <a:r>
              <a:rPr lang="en-ID" sz="2800" dirty="0" err="1"/>
              <a:t>nafas</a:t>
            </a:r>
            <a:endParaRPr lang="en-ID" sz="2800" dirty="0"/>
          </a:p>
          <a:p>
            <a:pPr marL="11430" indent="617855">
              <a:lnSpc>
                <a:spcPct val="150000"/>
              </a:lnSpc>
              <a:buNone/>
            </a:pPr>
            <a:r>
              <a:rPr lang="en-ID" sz="2800" dirty="0"/>
              <a:t>– </a:t>
            </a:r>
            <a:r>
              <a:rPr lang="en-ID" sz="2800" dirty="0" err="1"/>
              <a:t>koordinasi</a:t>
            </a:r>
            <a:r>
              <a:rPr lang="en-ID" sz="2800" dirty="0"/>
              <a:t> </a:t>
            </a:r>
            <a:r>
              <a:rPr lang="en-ID" sz="2800" dirty="0" err="1"/>
              <a:t>inhalasi</a:t>
            </a:r>
            <a:r>
              <a:rPr lang="en-ID" sz="2800" dirty="0"/>
              <a:t> </a:t>
            </a:r>
            <a:r>
              <a:rPr lang="en-ID" sz="2800" dirty="0" err="1"/>
              <a:t>dengan</a:t>
            </a:r>
            <a:r>
              <a:rPr lang="en-ID" sz="2800" dirty="0"/>
              <a:t> </a:t>
            </a:r>
            <a:r>
              <a:rPr lang="en-ID" sz="2800" dirty="0" err="1"/>
              <a:t>penggunaan</a:t>
            </a:r>
            <a:r>
              <a:rPr lang="en-ID" sz="2800" dirty="0"/>
              <a:t> device</a:t>
            </a:r>
            <a:br>
              <a:rPr lang="en-ID" sz="2800" dirty="0"/>
            </a:br>
            <a:r>
              <a:rPr lang="en-ID" sz="2800" dirty="0"/>
              <a:t>• </a:t>
            </a:r>
            <a:r>
              <a:rPr lang="en-ID" sz="2800" dirty="0" err="1"/>
              <a:t>Penyakit-penyakit</a:t>
            </a:r>
            <a:r>
              <a:rPr lang="en-ID" sz="2800" dirty="0"/>
              <a:t> Pulmonary 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87363"/>
            <a:ext cx="9488906" cy="1189037"/>
          </a:xfrm>
        </p:spPr>
        <p:txBody>
          <a:bodyPr>
            <a:noAutofit/>
          </a:bodyPr>
          <a:lstStyle/>
          <a:p>
            <a:pPr algn="ctr"/>
            <a:r>
              <a:rPr lang="en-ID" sz="3600" dirty="0" err="1"/>
              <a:t>Faktor</a:t>
            </a:r>
            <a:r>
              <a:rPr lang="en-ID" sz="3600" dirty="0"/>
              <a:t> Yang </a:t>
            </a:r>
            <a:r>
              <a:rPr lang="en-ID" sz="3600" dirty="0" err="1"/>
              <a:t>Mempengaruhi</a:t>
            </a:r>
            <a:r>
              <a:rPr lang="en-ID" sz="3600" dirty="0"/>
              <a:t> </a:t>
            </a:r>
            <a:br>
              <a:rPr lang="en-ID" sz="3600" dirty="0"/>
            </a:br>
            <a:r>
              <a:rPr lang="en-ID" sz="3600" dirty="0" err="1"/>
              <a:t>Deposisi</a:t>
            </a:r>
            <a:r>
              <a:rPr lang="en-ID" sz="3600" dirty="0"/>
              <a:t> </a:t>
            </a:r>
            <a:r>
              <a:rPr lang="en-ID" sz="3600" dirty="0" err="1"/>
              <a:t>Partikel</a:t>
            </a:r>
            <a:r>
              <a:rPr lang="en-ID" sz="3600" dirty="0"/>
              <a:t> (</a:t>
            </a:r>
            <a:r>
              <a:rPr lang="en-ID" sz="3600" dirty="0" err="1"/>
              <a:t>Obat</a:t>
            </a:r>
            <a:r>
              <a:rPr lang="en-ID" sz="3600" dirty="0"/>
              <a:t>) Di </a:t>
            </a:r>
            <a:r>
              <a:rPr lang="en-ID" sz="3600" dirty="0" err="1"/>
              <a:t>Paru</a:t>
            </a:r>
            <a:r>
              <a:rPr lang="en-ID" sz="3600" dirty="0"/>
              <a:t>- </a:t>
            </a:r>
            <a:r>
              <a:rPr lang="en-ID" sz="3600" dirty="0" err="1"/>
              <a:t>Paru</a:t>
            </a:r>
            <a:r>
              <a:rPr lang="en-ID" sz="3600" dirty="0"/>
              <a:t> </a:t>
            </a:r>
            <a:br>
              <a:rPr lang="en-ID" sz="3600" dirty="0"/>
            </a:b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761999" y="1905000"/>
            <a:ext cx="10860505" cy="32766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ID" sz="3600" dirty="0"/>
              <a:t>• </a:t>
            </a:r>
            <a:r>
              <a:rPr lang="en-ID" sz="3600" i="1" dirty="0"/>
              <a:t>Surfactants,</a:t>
            </a:r>
            <a:br>
              <a:rPr lang="en-ID" sz="3600" i="1" dirty="0"/>
            </a:br>
            <a:r>
              <a:rPr lang="en-ID" sz="3600" dirty="0"/>
              <a:t>• </a:t>
            </a:r>
            <a:r>
              <a:rPr lang="en-ID" sz="3600" i="1" dirty="0"/>
              <a:t>Fatty Acids,</a:t>
            </a:r>
            <a:br>
              <a:rPr lang="en-ID" sz="3600" i="1" dirty="0"/>
            </a:br>
            <a:r>
              <a:rPr lang="en-ID" sz="3600" dirty="0"/>
              <a:t>• </a:t>
            </a:r>
            <a:r>
              <a:rPr lang="en-ID" sz="3600" i="1" dirty="0"/>
              <a:t>Saccharides</a:t>
            </a:r>
            <a:br>
              <a:rPr lang="en-ID" sz="3600" i="1" dirty="0"/>
            </a:br>
            <a:r>
              <a:rPr lang="en-ID" sz="3600" dirty="0"/>
              <a:t>• </a:t>
            </a:r>
            <a:r>
              <a:rPr lang="en-ID" sz="3600" i="1" dirty="0"/>
              <a:t>Chelating Agents</a:t>
            </a:r>
            <a:br>
              <a:rPr lang="en-ID" sz="3600" i="1" dirty="0"/>
            </a:br>
            <a:r>
              <a:rPr lang="en-ID" sz="3600" dirty="0"/>
              <a:t>• </a:t>
            </a:r>
            <a:r>
              <a:rPr lang="en-ID" sz="3600" i="1" dirty="0"/>
              <a:t>Enzyme Inhibitors E.G. Protease Inhibitors. </a:t>
            </a:r>
            <a:endParaRPr lang="en-ID" sz="3600" dirty="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715961"/>
            <a:ext cx="8478254" cy="1189037"/>
          </a:xfrm>
        </p:spPr>
        <p:txBody>
          <a:bodyPr/>
          <a:lstStyle/>
          <a:p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Bioavaibilitas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8DF32A-D165-40DA-AAE8-A6E9579E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3121223"/>
            <a:ext cx="9141397" cy="615553"/>
          </a:xfrm>
        </p:spPr>
        <p:txBody>
          <a:bodyPr/>
          <a:lstStyle/>
          <a:p>
            <a:r>
              <a:rPr lang="en-US" dirty="0"/>
              <a:t>Questions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78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bear with pink hearts&#10;&#10;Description automatically generated">
            <a:extLst>
              <a:ext uri="{FF2B5EF4-FFF2-40B4-BE49-F238E27FC236}">
                <a16:creationId xmlns:a16="http://schemas.microsoft.com/office/drawing/2014/main" id="{864008C8-B08B-18DA-CB76-0896F1ABF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347" y="602379"/>
            <a:ext cx="5149492" cy="514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54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CEDA57-FACD-B09E-468C-F3BB5C164A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8141368" cy="37979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Main blood supply -&gt; superior rectal artery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800" dirty="0"/>
              <a:t>Blood return -&gt; 3 blood veins:</a:t>
            </a:r>
          </a:p>
          <a:p>
            <a:pPr marL="569214" lvl="1" indent="-285750">
              <a:buFont typeface="Wingdings" panose="05000000000000000000" pitchFamily="2" charset="2"/>
              <a:buChar char="Ø"/>
            </a:pPr>
            <a:r>
              <a:rPr lang="en-ID" sz="2800" dirty="0"/>
              <a:t>Superior hemorrhoidal vein</a:t>
            </a:r>
          </a:p>
          <a:p>
            <a:pPr marL="569214" lvl="1" indent="-285750">
              <a:buFont typeface="Wingdings" panose="05000000000000000000" pitchFamily="2" charset="2"/>
              <a:buChar char="Ø"/>
            </a:pPr>
            <a:r>
              <a:rPr lang="en-ID" sz="2800" dirty="0"/>
              <a:t>Middle hemorrhoidal vein</a:t>
            </a:r>
          </a:p>
          <a:p>
            <a:pPr marL="569214" lvl="1" indent="-285750">
              <a:buFont typeface="Wingdings" panose="05000000000000000000" pitchFamily="2" charset="2"/>
              <a:buChar char="Ø"/>
            </a:pPr>
            <a:r>
              <a:rPr lang="en-ID" sz="2800" dirty="0"/>
              <a:t>Inferior hemorrhoidal vein</a:t>
            </a:r>
          </a:p>
          <a:p>
            <a:pPr marL="569214" lvl="1" indent="-285750">
              <a:buFont typeface="Wingdings" panose="05000000000000000000" pitchFamily="2" charset="2"/>
              <a:buChar char="Ø"/>
            </a:pPr>
            <a:endParaRPr lang="en-ID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E8E1E3-A559-7251-E3B5-B1104502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Rectal Blood Circulation</a:t>
            </a:r>
            <a:endParaRPr lang="en-ID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4E501-9742-F44F-6E89-ECB4813D4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5AD811-9958-CE84-E825-3285A89651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99" y="1374670"/>
            <a:ext cx="10556790" cy="5055374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Superior hemorrhoidal vein</a:t>
            </a:r>
          </a:p>
          <a:p>
            <a:pPr marL="444500">
              <a:lnSpc>
                <a:spcPct val="120000"/>
              </a:lnSpc>
            </a:pPr>
            <a:r>
              <a:rPr lang="en-US" sz="2800" b="0" dirty="0"/>
              <a:t>Juga </a:t>
            </a:r>
            <a:r>
              <a:rPr lang="en-US" sz="2800" b="0" dirty="0" err="1"/>
              <a:t>dikenal</a:t>
            </a:r>
            <a:r>
              <a:rPr lang="en-US" sz="2800" b="0" dirty="0"/>
              <a:t> </a:t>
            </a:r>
            <a:r>
              <a:rPr lang="en-US" sz="2800" b="0" dirty="0" err="1"/>
              <a:t>sebagai</a:t>
            </a:r>
            <a:r>
              <a:rPr lang="en-US" sz="2800" b="0" dirty="0"/>
              <a:t> vena </a:t>
            </a:r>
            <a:r>
              <a:rPr lang="en-US" sz="2800" b="0" dirty="0" err="1"/>
              <a:t>rektal</a:t>
            </a:r>
            <a:r>
              <a:rPr lang="en-US" sz="2800" b="0" dirty="0"/>
              <a:t> superior, vena </a:t>
            </a:r>
            <a:r>
              <a:rPr lang="en-US" sz="2800" b="0" dirty="0" err="1"/>
              <a:t>ini</a:t>
            </a:r>
            <a:r>
              <a:rPr lang="en-US" sz="2800" b="0" dirty="0"/>
              <a:t> </a:t>
            </a:r>
            <a:r>
              <a:rPr lang="en-US" sz="2800" b="0" dirty="0" err="1"/>
              <a:t>mengalirkan</a:t>
            </a:r>
            <a:r>
              <a:rPr lang="en-US" sz="2800" b="0" dirty="0"/>
              <a:t> </a:t>
            </a:r>
            <a:r>
              <a:rPr lang="en-US" sz="2800" b="0" dirty="0" err="1"/>
              <a:t>bagian</a:t>
            </a:r>
            <a:r>
              <a:rPr lang="en-US" sz="2800" b="0" dirty="0"/>
              <a:t> </a:t>
            </a:r>
            <a:r>
              <a:rPr lang="en-US" sz="2800" b="0" dirty="0" err="1"/>
              <a:t>atas</a:t>
            </a:r>
            <a:r>
              <a:rPr lang="en-US" sz="2800" b="0" dirty="0"/>
              <a:t> </a:t>
            </a:r>
            <a:r>
              <a:rPr lang="en-US" sz="2800" b="0" dirty="0" err="1"/>
              <a:t>rektum</a:t>
            </a:r>
            <a:r>
              <a:rPr lang="en-US" sz="2800" b="0" dirty="0"/>
              <a:t> dan </a:t>
            </a:r>
            <a:r>
              <a:rPr lang="en-US" sz="2800" b="0" dirty="0" err="1"/>
              <a:t>bermuara</a:t>
            </a:r>
            <a:r>
              <a:rPr lang="en-US" sz="2800" b="0" dirty="0"/>
              <a:t> </a:t>
            </a:r>
            <a:r>
              <a:rPr lang="en-US" sz="2800" b="0" dirty="0" err="1"/>
              <a:t>ke</a:t>
            </a:r>
            <a:r>
              <a:rPr lang="en-US" sz="2800" b="0" dirty="0"/>
              <a:t> vena </a:t>
            </a:r>
            <a:r>
              <a:rPr lang="en-US" sz="2800" b="0" dirty="0" err="1"/>
              <a:t>mesenterika</a:t>
            </a:r>
            <a:r>
              <a:rPr lang="en-US" sz="2800" b="0" dirty="0"/>
              <a:t> inferior, yang </a:t>
            </a:r>
            <a:r>
              <a:rPr lang="en-US" sz="2800" b="0" dirty="0" err="1"/>
              <a:t>kemudian</a:t>
            </a:r>
            <a:r>
              <a:rPr lang="en-US" sz="2800" b="0" dirty="0"/>
              <a:t> </a:t>
            </a:r>
            <a:r>
              <a:rPr lang="en-US" sz="2800" b="0" dirty="0" err="1"/>
              <a:t>mengalirkan</a:t>
            </a:r>
            <a:r>
              <a:rPr lang="en-US" sz="2800" b="0" dirty="0"/>
              <a:t> </a:t>
            </a:r>
            <a:r>
              <a:rPr lang="en-US" sz="2800" b="0" dirty="0" err="1"/>
              <a:t>ke</a:t>
            </a:r>
            <a:r>
              <a:rPr lang="en-US" sz="2800" b="0" dirty="0"/>
              <a:t> vena porta.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800" dirty="0"/>
              <a:t>Middle hemorrhoidal vein</a:t>
            </a:r>
          </a:p>
          <a:p>
            <a:pPr marL="371475">
              <a:lnSpc>
                <a:spcPct val="120000"/>
              </a:lnSpc>
            </a:pPr>
            <a:r>
              <a:rPr lang="en-US" sz="2800" b="0" dirty="0"/>
              <a:t>Juga </a:t>
            </a:r>
            <a:r>
              <a:rPr lang="en-US" sz="2800" b="0" dirty="0" err="1"/>
              <a:t>dikenal</a:t>
            </a:r>
            <a:r>
              <a:rPr lang="en-US" sz="2800" b="0" dirty="0"/>
              <a:t> </a:t>
            </a:r>
            <a:r>
              <a:rPr lang="en-US" sz="2800" b="0" dirty="0" err="1"/>
              <a:t>sebagai</a:t>
            </a:r>
            <a:r>
              <a:rPr lang="en-US" sz="2800" b="0" dirty="0"/>
              <a:t> vena </a:t>
            </a:r>
            <a:r>
              <a:rPr lang="en-US" sz="2800" b="0" dirty="0" err="1"/>
              <a:t>rektal</a:t>
            </a:r>
            <a:r>
              <a:rPr lang="en-US" sz="2800" b="0" dirty="0"/>
              <a:t> </a:t>
            </a:r>
            <a:r>
              <a:rPr lang="en-US" sz="2800" b="0" dirty="0" err="1"/>
              <a:t>tengah</a:t>
            </a:r>
            <a:r>
              <a:rPr lang="en-US" sz="2800" b="0" dirty="0"/>
              <a:t>, vena </a:t>
            </a:r>
            <a:r>
              <a:rPr lang="en-US" sz="2800" b="0" dirty="0" err="1"/>
              <a:t>ini</a:t>
            </a:r>
            <a:r>
              <a:rPr lang="en-US" sz="2800" b="0" dirty="0"/>
              <a:t> </a:t>
            </a:r>
            <a:r>
              <a:rPr lang="en-US" sz="2800" b="0" dirty="0" err="1"/>
              <a:t>berasal</a:t>
            </a:r>
            <a:r>
              <a:rPr lang="en-US" sz="2800" b="0" dirty="0"/>
              <a:t> </a:t>
            </a:r>
            <a:r>
              <a:rPr lang="en-US" sz="2800" b="0" dirty="0" err="1"/>
              <a:t>dari</a:t>
            </a:r>
            <a:r>
              <a:rPr lang="en-US" sz="2800" b="0" dirty="0"/>
              <a:t> </a:t>
            </a:r>
            <a:r>
              <a:rPr lang="en-US" sz="2800" b="0" dirty="0" err="1"/>
              <a:t>pleksus</a:t>
            </a:r>
            <a:r>
              <a:rPr lang="en-US" sz="2800" b="0" dirty="0"/>
              <a:t> </a:t>
            </a:r>
            <a:r>
              <a:rPr lang="en-US" sz="2800" b="0" dirty="0" err="1"/>
              <a:t>hemoroid</a:t>
            </a:r>
            <a:r>
              <a:rPr lang="en-US" sz="2800" b="0" dirty="0"/>
              <a:t> dan </a:t>
            </a:r>
            <a:r>
              <a:rPr lang="en-US" sz="2800" b="0" dirty="0" err="1"/>
              <a:t>menerima</a:t>
            </a:r>
            <a:r>
              <a:rPr lang="en-US" sz="2800" b="0" dirty="0"/>
              <a:t> </a:t>
            </a:r>
            <a:r>
              <a:rPr lang="en-US" sz="2800" b="0" dirty="0" err="1"/>
              <a:t>cabang</a:t>
            </a:r>
            <a:r>
              <a:rPr lang="en-US" sz="2800" b="0" dirty="0"/>
              <a:t> </a:t>
            </a:r>
            <a:r>
              <a:rPr lang="en-US" sz="2800" b="0" dirty="0" err="1"/>
              <a:t>dari</a:t>
            </a:r>
            <a:r>
              <a:rPr lang="en-US" sz="2800" b="0" dirty="0"/>
              <a:t> </a:t>
            </a:r>
            <a:r>
              <a:rPr lang="en-US" sz="2800" b="0" dirty="0" err="1"/>
              <a:t>kandung</a:t>
            </a:r>
            <a:r>
              <a:rPr lang="en-US" sz="2800" b="0" dirty="0"/>
              <a:t> </a:t>
            </a:r>
            <a:r>
              <a:rPr lang="en-US" sz="2800" b="0" dirty="0" err="1"/>
              <a:t>kemih</a:t>
            </a:r>
            <a:r>
              <a:rPr lang="en-US" sz="2800" b="0" dirty="0"/>
              <a:t>, </a:t>
            </a:r>
            <a:r>
              <a:rPr lang="en-US" sz="2800" b="0" dirty="0" err="1"/>
              <a:t>prostat</a:t>
            </a:r>
            <a:r>
              <a:rPr lang="en-US" sz="2800" b="0" dirty="0"/>
              <a:t>, dan </a:t>
            </a:r>
            <a:r>
              <a:rPr lang="en-US" sz="2800" b="0" dirty="0" err="1"/>
              <a:t>vesikula</a:t>
            </a:r>
            <a:r>
              <a:rPr lang="en-US" sz="2800" b="0" dirty="0"/>
              <a:t> </a:t>
            </a:r>
            <a:r>
              <a:rPr lang="en-US" sz="2800" b="0" dirty="0" err="1"/>
              <a:t>seminalis</a:t>
            </a:r>
            <a:r>
              <a:rPr lang="en-US" sz="2800" b="0" dirty="0"/>
              <a:t>. </a:t>
            </a:r>
            <a:r>
              <a:rPr lang="en-US" sz="2800" b="0" dirty="0" err="1"/>
              <a:t>Berakhir</a:t>
            </a:r>
            <a:r>
              <a:rPr lang="en-US" sz="2800" b="0" dirty="0"/>
              <a:t> di vena </a:t>
            </a:r>
            <a:r>
              <a:rPr lang="en-US" sz="2800" b="0" dirty="0" err="1"/>
              <a:t>iliaka</a:t>
            </a:r>
            <a:r>
              <a:rPr lang="en-US" sz="2800" b="0" dirty="0"/>
              <a:t> interna.</a:t>
            </a:r>
          </a:p>
          <a:p>
            <a:pPr marL="371475"/>
            <a:endParaRPr lang="en-ID" sz="2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800" dirty="0"/>
              <a:t>Inferior hemorrhoidal vein</a:t>
            </a:r>
          </a:p>
          <a:p>
            <a:pPr marL="371475">
              <a:lnSpc>
                <a:spcPct val="120000"/>
              </a:lnSpc>
            </a:pPr>
            <a:r>
              <a:rPr lang="en-US" sz="2800" b="0" dirty="0"/>
              <a:t>Juga </a:t>
            </a:r>
            <a:r>
              <a:rPr lang="en-US" sz="2800" b="0" dirty="0" err="1"/>
              <a:t>dikenal</a:t>
            </a:r>
            <a:r>
              <a:rPr lang="en-US" sz="2800" b="0" dirty="0"/>
              <a:t> </a:t>
            </a:r>
            <a:r>
              <a:rPr lang="en-US" sz="2800" b="0" dirty="0" err="1"/>
              <a:t>sebagai</a:t>
            </a:r>
            <a:r>
              <a:rPr lang="en-US" sz="2800" b="0" dirty="0"/>
              <a:t> vena </a:t>
            </a:r>
            <a:r>
              <a:rPr lang="en-US" sz="2800" b="0" dirty="0" err="1"/>
              <a:t>rektal</a:t>
            </a:r>
            <a:r>
              <a:rPr lang="en-US" sz="2800" b="0" dirty="0"/>
              <a:t> inferior, vena </a:t>
            </a:r>
            <a:r>
              <a:rPr lang="en-US" sz="2800" b="0" dirty="0" err="1"/>
              <a:t>ini</a:t>
            </a:r>
            <a:r>
              <a:rPr lang="en-US" sz="2800" b="0" dirty="0"/>
              <a:t> </a:t>
            </a:r>
            <a:r>
              <a:rPr lang="en-US" sz="2800" b="0" dirty="0" err="1"/>
              <a:t>mengalirkan</a:t>
            </a:r>
            <a:r>
              <a:rPr lang="en-US" sz="2800" b="0" dirty="0"/>
              <a:t> </a:t>
            </a:r>
            <a:r>
              <a:rPr lang="en-US" sz="2800" b="0" dirty="0" err="1"/>
              <a:t>hemoroid</a:t>
            </a:r>
            <a:r>
              <a:rPr lang="en-US" sz="2800" b="0" dirty="0"/>
              <a:t> </a:t>
            </a:r>
            <a:r>
              <a:rPr lang="en-US" sz="2800" b="0" dirty="0" err="1"/>
              <a:t>eksternal</a:t>
            </a:r>
            <a:r>
              <a:rPr lang="en-US" sz="2800" b="0" dirty="0"/>
              <a:t> dan </a:t>
            </a:r>
            <a:r>
              <a:rPr lang="en-US" sz="2800" b="0" dirty="0" err="1"/>
              <a:t>bermuara</a:t>
            </a:r>
            <a:r>
              <a:rPr lang="en-US" sz="2800" b="0" dirty="0"/>
              <a:t> </a:t>
            </a:r>
            <a:r>
              <a:rPr lang="en-US" sz="2800" b="0" dirty="0" err="1"/>
              <a:t>ke</a:t>
            </a:r>
            <a:r>
              <a:rPr lang="en-US" sz="2800" b="0" dirty="0"/>
              <a:t> vena kava inferior</a:t>
            </a:r>
          </a:p>
          <a:p>
            <a:endParaRPr lang="en-ID" sz="2800" dirty="0"/>
          </a:p>
          <a:p>
            <a:pPr marL="569214" lvl="1" indent="-285750">
              <a:buFont typeface="Wingdings" panose="05000000000000000000" pitchFamily="2" charset="2"/>
              <a:buChar char="Ø"/>
            </a:pPr>
            <a:endParaRPr lang="en-ID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243542-B219-A48E-FDCA-0AB8EE2C6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77" y="427956"/>
            <a:ext cx="6476999" cy="1189037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Rectal Blood Circulation</a:t>
            </a:r>
            <a:endParaRPr lang="en-ID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8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Islander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E56925"/>
      </a:accent1>
      <a:accent2>
        <a:srgbClr val="F19936"/>
      </a:accent2>
      <a:accent3>
        <a:srgbClr val="5DA3CC"/>
      </a:accent3>
      <a:accent4>
        <a:srgbClr val="B3DAD6"/>
      </a:accent4>
      <a:accent5>
        <a:srgbClr val="76B144"/>
      </a:accent5>
      <a:accent6>
        <a:srgbClr val="438F63"/>
      </a:accent6>
      <a:hlink>
        <a:srgbClr val="E2DD60"/>
      </a:hlink>
      <a:folHlink>
        <a:srgbClr val="E78576"/>
      </a:folHlink>
    </a:clrScheme>
    <a:fontScheme name="Custom 1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ian Pacific heritage_TM10131490_Win32_LH_v4" id="{B2A0ACF3-34FF-4C5A-A737-2558AC4C9FEA}" vid="{FBDB92CC-0A39-410B-A16B-8C101333048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0F311E9-5945-49B3-81E3-0FA2F08F0EFD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18D074-6F3D-488C-8220-03C2DEFDE854}">
  <ds:schemaRefs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230e9df3-be65-4c73-a93b-d1236ebd677e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9CE79C-5104-4273-B83B-D03AD839A8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141EBB-3386-4164-A294-111C6309E3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Asian Pacific American Heritage Month presentation</Template>
  <TotalTime>1198</TotalTime>
  <Words>2633</Words>
  <Application>Microsoft Office PowerPoint</Application>
  <PresentationFormat>Widescreen</PresentationFormat>
  <Paragraphs>261</Paragraphs>
  <Slides>74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Calibri</vt:lpstr>
      <vt:lpstr>Courier New</vt:lpstr>
      <vt:lpstr>Google Sans</vt:lpstr>
      <vt:lpstr>Inter</vt:lpstr>
      <vt:lpstr>Segoe UI</vt:lpstr>
      <vt:lpstr>Wingdings</vt:lpstr>
      <vt:lpstr>1_Office Theme</vt:lpstr>
      <vt:lpstr>ANATOMI FISIOLOGI REKTAL, MATA &amp; PARU</vt:lpstr>
      <vt:lpstr>PowerPoint Presentation</vt:lpstr>
      <vt:lpstr>Rectal Delivery</vt:lpstr>
      <vt:lpstr>Gambar Rectum Manusia</vt:lpstr>
      <vt:lpstr>Anatomi Fisiologi Rektum</vt:lpstr>
      <vt:lpstr>PowerPoint Presentation</vt:lpstr>
      <vt:lpstr>PowerPoint Presentation</vt:lpstr>
      <vt:lpstr>Rectal Blood Circulation</vt:lpstr>
      <vt:lpstr>Rectal Blood Circulation</vt:lpstr>
      <vt:lpstr>PowerPoint Presentation</vt:lpstr>
      <vt:lpstr>PowerPoint Presentation</vt:lpstr>
      <vt:lpstr>PowerPoint Presentation</vt:lpstr>
      <vt:lpstr>Vaskularisasi di Rektum</vt:lpstr>
      <vt:lpstr>PowerPoint Presentation</vt:lpstr>
      <vt:lpstr>PowerPoint Presentation</vt:lpstr>
      <vt:lpstr>Nasib Obat di Rektum</vt:lpstr>
      <vt:lpstr>PowerPoint Presentation</vt:lpstr>
      <vt:lpstr>PowerPoint Presentation</vt:lpstr>
      <vt:lpstr>PowerPoint Presentation</vt:lpstr>
      <vt:lpstr>Keuntungan </vt:lpstr>
      <vt:lpstr>PowerPoint Presentation</vt:lpstr>
      <vt:lpstr>Kekurangan</vt:lpstr>
      <vt:lpstr>PowerPoint Presentation</vt:lpstr>
      <vt:lpstr>PowerPoint Presentation</vt:lpstr>
      <vt:lpstr>Suppositoria</vt:lpstr>
      <vt:lpstr>Kegunaan</vt:lpstr>
      <vt:lpstr>PowerPoint Presentation</vt:lpstr>
      <vt:lpstr>Ophtalmic Delivery</vt:lpstr>
      <vt:lpstr>PowerPoint Presentation</vt:lpstr>
      <vt:lpstr>Anatomi mata</vt:lpstr>
      <vt:lpstr>PowerPoint Presentation</vt:lpstr>
      <vt:lpstr>Fungsi dari bagian-bagian mata</vt:lpstr>
      <vt:lpstr>Fungsi dari bagian-bagian mata</vt:lpstr>
      <vt:lpstr>lacrimal nasal drainage </vt:lpstr>
      <vt:lpstr>Ideal ophthalmic delivery system: </vt:lpstr>
      <vt:lpstr>PowerPoint Presentation</vt:lpstr>
      <vt:lpstr>Jenis Sediaan Lepas Terkontrol</vt:lpstr>
      <vt:lpstr>NEXT.......</vt:lpstr>
      <vt:lpstr>PULMONARY DELIVERY</vt:lpstr>
      <vt:lpstr>Pulmonary Drug Delivery</vt:lpstr>
      <vt:lpstr>Fungsi Pernafasan</vt:lpstr>
      <vt:lpstr>PowerPoint Presentation</vt:lpstr>
      <vt:lpstr>PowerPoint Presentation</vt:lpstr>
      <vt:lpstr>Anatomy and Physiology of the Respiratory System</vt:lpstr>
      <vt:lpstr>Anatomi and Physiology of the Respiratory System</vt:lpstr>
      <vt:lpstr>Nose/ Hidung -&gt; Nasal Cavity</vt:lpstr>
      <vt:lpstr>PowerPoint Presentation</vt:lpstr>
      <vt:lpstr>Pharynx -&gt; Tenggorokan</vt:lpstr>
      <vt:lpstr>Pharynx -&gt; Tenggorokan</vt:lpstr>
      <vt:lpstr>Pharynx -&gt; Tenggorokan</vt:lpstr>
      <vt:lpstr>Larynx</vt:lpstr>
      <vt:lpstr>Trachea </vt:lpstr>
      <vt:lpstr>Trachea </vt:lpstr>
      <vt:lpstr>Bronchi -&gt; Bronkus</vt:lpstr>
      <vt:lpstr>Bronchi -&gt; Bronkus</vt:lpstr>
      <vt:lpstr>Fungsi Bronkus</vt:lpstr>
      <vt:lpstr>Alveoli</vt:lpstr>
      <vt:lpstr>PowerPoint Presentation</vt:lpstr>
      <vt:lpstr>PowerPoint Presentation</vt:lpstr>
      <vt:lpstr>PowerPoint Presentation</vt:lpstr>
      <vt:lpstr>1. Zona Konduksi</vt:lpstr>
      <vt:lpstr>2. Zona Respiratorik</vt:lpstr>
      <vt:lpstr>PowerPoint Presentation</vt:lpstr>
      <vt:lpstr>Comparison of the lung epithelium at different sites within the lungs</vt:lpstr>
      <vt:lpstr>PowerPoint Presentation</vt:lpstr>
      <vt:lpstr>Keuntungan Sistem Penghantaran Pulmonary</vt:lpstr>
      <vt:lpstr>PowerPoint Presentation</vt:lpstr>
      <vt:lpstr>Keterbatasan Sistem Penghantaran Pulmonary</vt:lpstr>
      <vt:lpstr>Permasalahan mendasar</vt:lpstr>
      <vt:lpstr>CHALLENGES IN PULMONARY DRUG DELIVERY  </vt:lpstr>
      <vt:lpstr>Faktor Yang Mempengaruhi  Deposisi Partikel (Obat) Di Paru- Paru  </vt:lpstr>
      <vt:lpstr>Peningkatan Bioavaibilitas</vt:lpstr>
      <vt:lpstr>Questions ??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PULMONARY DELIVERY</dc:title>
  <dc:subject/>
  <dc:creator>Dyani Primasari Sukamdi</dc:creator>
  <cp:keywords/>
  <dc:description/>
  <cp:lastModifiedBy>Dyani Primasari Sukamdi</cp:lastModifiedBy>
  <cp:revision>13</cp:revision>
  <cp:lastPrinted>2023-11-01T04:14:19Z</cp:lastPrinted>
  <dcterms:created xsi:type="dcterms:W3CDTF">2023-10-31T02:35:57Z</dcterms:created>
  <dcterms:modified xsi:type="dcterms:W3CDTF">2024-11-08T05:22:12Z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