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13" r:id="rId2"/>
  </p:sldMasterIdLst>
  <p:notesMasterIdLst>
    <p:notesMasterId r:id="rId65"/>
  </p:notesMasterIdLst>
  <p:sldIdLst>
    <p:sldId id="256" r:id="rId3"/>
    <p:sldId id="320" r:id="rId4"/>
    <p:sldId id="319" r:id="rId5"/>
    <p:sldId id="283" r:id="rId6"/>
    <p:sldId id="308" r:id="rId7"/>
    <p:sldId id="321" r:id="rId8"/>
    <p:sldId id="258" r:id="rId9"/>
    <p:sldId id="301" r:id="rId10"/>
    <p:sldId id="299" r:id="rId11"/>
    <p:sldId id="259" r:id="rId12"/>
    <p:sldId id="300" r:id="rId13"/>
    <p:sldId id="302" r:id="rId14"/>
    <p:sldId id="303" r:id="rId15"/>
    <p:sldId id="305" r:id="rId16"/>
    <p:sldId id="304" r:id="rId17"/>
    <p:sldId id="306"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309" r:id="rId42"/>
    <p:sldId id="284" r:id="rId43"/>
    <p:sldId id="286" r:id="rId44"/>
    <p:sldId id="287" r:id="rId45"/>
    <p:sldId id="288" r:id="rId46"/>
    <p:sldId id="291" r:id="rId47"/>
    <p:sldId id="294" r:id="rId48"/>
    <p:sldId id="295" r:id="rId49"/>
    <p:sldId id="298" r:id="rId50"/>
    <p:sldId id="315" r:id="rId51"/>
    <p:sldId id="314" r:id="rId52"/>
    <p:sldId id="296" r:id="rId53"/>
    <p:sldId id="297" r:id="rId54"/>
    <p:sldId id="313" r:id="rId55"/>
    <p:sldId id="325" r:id="rId56"/>
    <p:sldId id="327" r:id="rId57"/>
    <p:sldId id="329" r:id="rId58"/>
    <p:sldId id="328" r:id="rId59"/>
    <p:sldId id="322" r:id="rId60"/>
    <p:sldId id="323" r:id="rId61"/>
    <p:sldId id="324" r:id="rId62"/>
    <p:sldId id="326" r:id="rId63"/>
    <p:sldId id="33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51"/>
    <p:restoredTop sz="94640"/>
  </p:normalViewPr>
  <p:slideViewPr>
    <p:cSldViewPr snapToGrid="0" snapToObjects="1">
      <p:cViewPr varScale="1">
        <p:scale>
          <a:sx n="102" d="100"/>
          <a:sy n="102" d="100"/>
        </p:scale>
        <p:origin x="11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2ED64-8582-4D58-9E47-CF7056DA0438}"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5B1AEE4A-23CA-4A1C-9615-FCB0E25EF986}">
      <dgm:prSet/>
      <dgm:spPr/>
      <dgm:t>
        <a:bodyPr/>
        <a:lstStyle/>
        <a:p>
          <a:r>
            <a:rPr lang="en-US" dirty="0">
              <a:latin typeface="Cambria" panose="02040503050406030204" pitchFamily="18" charset="0"/>
            </a:rPr>
            <a:t>Trauma (</a:t>
          </a:r>
          <a:r>
            <a:rPr lang="en-US" dirty="0" err="1">
              <a:latin typeface="Cambria" panose="02040503050406030204" pitchFamily="18" charset="0"/>
            </a:rPr>
            <a:t>dinding</a:t>
          </a:r>
          <a:r>
            <a:rPr lang="en-US" dirty="0">
              <a:latin typeface="Cambria" panose="02040503050406030204" pitchFamily="18" charset="0"/>
            </a:rPr>
            <a:t>):</a:t>
          </a:r>
        </a:p>
      </dgm:t>
    </dgm:pt>
    <dgm:pt modelId="{77CFF25A-D942-4A70-B14E-7E27EDB163C6}" type="parTrans" cxnId="{C97E33E1-EB26-4B74-8DA6-8562831C978E}">
      <dgm:prSet/>
      <dgm:spPr/>
      <dgm:t>
        <a:bodyPr/>
        <a:lstStyle/>
        <a:p>
          <a:endParaRPr lang="en-US"/>
        </a:p>
      </dgm:t>
    </dgm:pt>
    <dgm:pt modelId="{26961E39-60E9-4473-A2B5-6A7E6ABF35D2}" type="sibTrans" cxnId="{C97E33E1-EB26-4B74-8DA6-8562831C978E}">
      <dgm:prSet/>
      <dgm:spPr/>
      <dgm:t>
        <a:bodyPr/>
        <a:lstStyle/>
        <a:p>
          <a:endParaRPr lang="en-US"/>
        </a:p>
      </dgm:t>
    </dgm:pt>
    <dgm:pt modelId="{D65F9F58-FD1F-4A23-87E5-3DBB29EB9BC1}">
      <dgm:prSet/>
      <dgm:spPr/>
      <dgm:t>
        <a:bodyPr/>
        <a:lstStyle/>
        <a:p>
          <a:r>
            <a:rPr lang="en-US" dirty="0" err="1">
              <a:latin typeface="Cambria" panose="02040503050406030204" pitchFamily="18" charset="0"/>
            </a:rPr>
            <a:t>Tajam</a:t>
          </a:r>
          <a:r>
            <a:rPr lang="en-US" dirty="0">
              <a:latin typeface="Cambria" panose="02040503050406030204" pitchFamily="18" charset="0"/>
            </a:rPr>
            <a:t> (</a:t>
          </a:r>
          <a:r>
            <a:rPr lang="en-US" dirty="0" err="1">
              <a:latin typeface="Cambria" panose="02040503050406030204" pitchFamily="18" charset="0"/>
            </a:rPr>
            <a:t>senjata</a:t>
          </a:r>
          <a:r>
            <a:rPr lang="en-US" dirty="0">
              <a:latin typeface="Cambria" panose="02040503050406030204" pitchFamily="18" charset="0"/>
            </a:rPr>
            <a:t> </a:t>
          </a:r>
          <a:r>
            <a:rPr lang="en-US" dirty="0" err="1">
              <a:latin typeface="Cambria" panose="02040503050406030204" pitchFamily="18" charset="0"/>
            </a:rPr>
            <a:t>tajam</a:t>
          </a:r>
          <a:r>
            <a:rPr lang="en-US" dirty="0">
              <a:latin typeface="Cambria" panose="02040503050406030204" pitchFamily="18" charset="0"/>
            </a:rPr>
            <a:t>, </a:t>
          </a:r>
          <a:r>
            <a:rPr lang="en-US" dirty="0" err="1">
              <a:latin typeface="Cambria" panose="02040503050406030204" pitchFamily="18" charset="0"/>
            </a:rPr>
            <a:t>tembak</a:t>
          </a:r>
          <a:r>
            <a:rPr lang="en-US" dirty="0">
              <a:latin typeface="Cambria" panose="02040503050406030204" pitchFamily="18" charset="0"/>
            </a:rPr>
            <a:t>)</a:t>
          </a:r>
        </a:p>
      </dgm:t>
    </dgm:pt>
    <dgm:pt modelId="{1CDD456C-7280-4BCF-8FC0-68132F1278E8}" type="parTrans" cxnId="{86C0D223-DCD2-4921-9E87-4E85F0100330}">
      <dgm:prSet/>
      <dgm:spPr/>
      <dgm:t>
        <a:bodyPr/>
        <a:lstStyle/>
        <a:p>
          <a:endParaRPr lang="en-US"/>
        </a:p>
      </dgm:t>
    </dgm:pt>
    <dgm:pt modelId="{B0514DC7-5524-4024-A15F-E82856FE0766}" type="sibTrans" cxnId="{86C0D223-DCD2-4921-9E87-4E85F0100330}">
      <dgm:prSet/>
      <dgm:spPr/>
      <dgm:t>
        <a:bodyPr/>
        <a:lstStyle/>
        <a:p>
          <a:endParaRPr lang="en-US"/>
        </a:p>
      </dgm:t>
    </dgm:pt>
    <dgm:pt modelId="{A05F7B25-514F-4ABF-9B9C-37873174B457}">
      <dgm:prSet/>
      <dgm:spPr/>
      <dgm:t>
        <a:bodyPr/>
        <a:lstStyle/>
        <a:p>
          <a:r>
            <a:rPr lang="en-US" dirty="0" err="1">
              <a:latin typeface="Cambria" panose="02040503050406030204" pitchFamily="18" charset="0"/>
            </a:rPr>
            <a:t>Tumpul</a:t>
          </a:r>
          <a:r>
            <a:rPr lang="en-US" dirty="0">
              <a:latin typeface="Cambria" panose="02040503050406030204" pitchFamily="18" charset="0"/>
            </a:rPr>
            <a:t> </a:t>
          </a:r>
        </a:p>
      </dgm:t>
    </dgm:pt>
    <dgm:pt modelId="{DA10A7A8-677D-44F0-BC6D-13889F97DE3B}" type="parTrans" cxnId="{CAB1F97E-656C-4F81-830F-9A696127B35A}">
      <dgm:prSet/>
      <dgm:spPr/>
      <dgm:t>
        <a:bodyPr/>
        <a:lstStyle/>
        <a:p>
          <a:endParaRPr lang="en-US"/>
        </a:p>
      </dgm:t>
    </dgm:pt>
    <dgm:pt modelId="{42FC2D3E-AAC2-4152-B2D6-F69D80686BB0}" type="sibTrans" cxnId="{CAB1F97E-656C-4F81-830F-9A696127B35A}">
      <dgm:prSet/>
      <dgm:spPr/>
      <dgm:t>
        <a:bodyPr/>
        <a:lstStyle/>
        <a:p>
          <a:endParaRPr lang="en-US"/>
        </a:p>
      </dgm:t>
    </dgm:pt>
    <dgm:pt modelId="{FFC6815C-E66D-4C7B-AF93-687D2FB00885}">
      <dgm:prSet/>
      <dgm:spPr/>
      <dgm:t>
        <a:bodyPr/>
        <a:lstStyle/>
        <a:p>
          <a:r>
            <a:rPr lang="en-US" dirty="0">
              <a:latin typeface="Cambria" panose="02040503050406030204" pitchFamily="18" charset="0"/>
            </a:rPr>
            <a:t>Organ:</a:t>
          </a:r>
        </a:p>
      </dgm:t>
    </dgm:pt>
    <dgm:pt modelId="{A934CEE4-5816-4014-BA7C-E47140E97ED1}" type="parTrans" cxnId="{D5A2E190-87D1-4D16-BE0A-62F079E0ACA4}">
      <dgm:prSet/>
      <dgm:spPr/>
      <dgm:t>
        <a:bodyPr/>
        <a:lstStyle/>
        <a:p>
          <a:endParaRPr lang="en-US"/>
        </a:p>
      </dgm:t>
    </dgm:pt>
    <dgm:pt modelId="{8E8D9745-455B-4F8E-A946-DB273258A02B}" type="sibTrans" cxnId="{D5A2E190-87D1-4D16-BE0A-62F079E0ACA4}">
      <dgm:prSet/>
      <dgm:spPr/>
      <dgm:t>
        <a:bodyPr/>
        <a:lstStyle/>
        <a:p>
          <a:endParaRPr lang="en-US"/>
        </a:p>
      </dgm:t>
    </dgm:pt>
    <dgm:pt modelId="{C0EF257B-3BFE-48B8-B317-4A7F7B5EA1CA}">
      <dgm:prSet/>
      <dgm:spPr/>
      <dgm:t>
        <a:bodyPr/>
        <a:lstStyle/>
        <a:p>
          <a:r>
            <a:rPr lang="en-US" dirty="0" err="1">
              <a:latin typeface="Cambria" panose="02040503050406030204" pitchFamily="18" charset="0"/>
            </a:rPr>
            <a:t>Padat</a:t>
          </a:r>
          <a:endParaRPr lang="en-US" dirty="0">
            <a:latin typeface="Cambria" panose="02040503050406030204" pitchFamily="18" charset="0"/>
          </a:endParaRPr>
        </a:p>
      </dgm:t>
    </dgm:pt>
    <dgm:pt modelId="{F5702202-81D0-4FBB-9648-4C641D6742AC}" type="parTrans" cxnId="{DDFF39F3-39D5-4019-A49F-31960604EEDC}">
      <dgm:prSet/>
      <dgm:spPr/>
      <dgm:t>
        <a:bodyPr/>
        <a:lstStyle/>
        <a:p>
          <a:endParaRPr lang="en-US"/>
        </a:p>
      </dgm:t>
    </dgm:pt>
    <dgm:pt modelId="{4C68ACB3-2C9C-4C7B-A9B9-47CC06CAC7B0}" type="sibTrans" cxnId="{DDFF39F3-39D5-4019-A49F-31960604EEDC}">
      <dgm:prSet/>
      <dgm:spPr/>
      <dgm:t>
        <a:bodyPr/>
        <a:lstStyle/>
        <a:p>
          <a:endParaRPr lang="en-US"/>
        </a:p>
      </dgm:t>
    </dgm:pt>
    <dgm:pt modelId="{B297DC79-E70E-481A-B069-C7615CAA1C63}">
      <dgm:prSet/>
      <dgm:spPr/>
      <dgm:t>
        <a:bodyPr/>
        <a:lstStyle/>
        <a:p>
          <a:r>
            <a:rPr lang="en-US" dirty="0" err="1">
              <a:latin typeface="Cambria" panose="02040503050406030204" pitchFamily="18" charset="0"/>
            </a:rPr>
            <a:t>Berrongga</a:t>
          </a:r>
          <a:r>
            <a:rPr lang="en-US" dirty="0">
              <a:latin typeface="Cambria" panose="02040503050406030204" pitchFamily="18" charset="0"/>
            </a:rPr>
            <a:t> </a:t>
          </a:r>
        </a:p>
      </dgm:t>
    </dgm:pt>
    <dgm:pt modelId="{03FEF01D-35D4-4AE4-A2C6-5D1061782160}" type="parTrans" cxnId="{D7A3185A-B2EF-485C-A7B9-EC10E76ACE6C}">
      <dgm:prSet/>
      <dgm:spPr/>
      <dgm:t>
        <a:bodyPr/>
        <a:lstStyle/>
        <a:p>
          <a:endParaRPr lang="en-US"/>
        </a:p>
      </dgm:t>
    </dgm:pt>
    <dgm:pt modelId="{920F8850-2746-4CEC-8A01-C07C2F33BFE7}" type="sibTrans" cxnId="{D7A3185A-B2EF-485C-A7B9-EC10E76ACE6C}">
      <dgm:prSet/>
      <dgm:spPr/>
      <dgm:t>
        <a:bodyPr/>
        <a:lstStyle/>
        <a:p>
          <a:endParaRPr lang="en-US"/>
        </a:p>
      </dgm:t>
    </dgm:pt>
    <dgm:pt modelId="{BF9E9412-7EE5-4900-BBC7-E844F578F519}">
      <dgm:prSet/>
      <dgm:spPr/>
      <dgm:t>
        <a:bodyPr/>
        <a:lstStyle/>
        <a:p>
          <a:r>
            <a:rPr lang="en-US"/>
            <a:t>Resiko: </a:t>
          </a:r>
        </a:p>
      </dgm:t>
    </dgm:pt>
    <dgm:pt modelId="{976EE61C-ED88-4195-AF00-6C9455AB4A2D}" type="parTrans" cxnId="{3E3CDA49-A963-475C-BF25-2473E617FECE}">
      <dgm:prSet/>
      <dgm:spPr/>
      <dgm:t>
        <a:bodyPr/>
        <a:lstStyle/>
        <a:p>
          <a:endParaRPr lang="en-US"/>
        </a:p>
      </dgm:t>
    </dgm:pt>
    <dgm:pt modelId="{34F8F83E-6905-417A-9F52-767747F41CB7}" type="sibTrans" cxnId="{3E3CDA49-A963-475C-BF25-2473E617FECE}">
      <dgm:prSet/>
      <dgm:spPr/>
      <dgm:t>
        <a:bodyPr/>
        <a:lstStyle/>
        <a:p>
          <a:endParaRPr lang="en-US"/>
        </a:p>
      </dgm:t>
    </dgm:pt>
    <dgm:pt modelId="{9F6654D6-434E-4AF0-8600-0948527BE32C}">
      <dgm:prSet/>
      <dgm:spPr/>
      <dgm:t>
        <a:bodyPr/>
        <a:lstStyle/>
        <a:p>
          <a:r>
            <a:rPr lang="en-US" dirty="0" err="1">
              <a:latin typeface="Cambria" panose="02040503050406030204" pitchFamily="18" charset="0"/>
            </a:rPr>
            <a:t>Perdarahan</a:t>
          </a:r>
          <a:r>
            <a:rPr lang="en-US" dirty="0">
              <a:latin typeface="Cambria" panose="02040503050406030204" pitchFamily="18" charset="0"/>
            </a:rPr>
            <a:t> </a:t>
          </a:r>
          <a:r>
            <a:rPr lang="en-US" dirty="0">
              <a:latin typeface="Cambria" panose="02040503050406030204" pitchFamily="18" charset="0"/>
              <a:sym typeface="Wingdings" panose="05000000000000000000" pitchFamily="2" charset="2"/>
            </a:rPr>
            <a:t></a:t>
          </a:r>
          <a:r>
            <a:rPr lang="en-US" dirty="0">
              <a:latin typeface="Cambria" panose="02040503050406030204" pitchFamily="18" charset="0"/>
            </a:rPr>
            <a:t> shock </a:t>
          </a:r>
        </a:p>
      </dgm:t>
    </dgm:pt>
    <dgm:pt modelId="{1B95ADB7-FFCE-4D32-91A7-B2A6D9D1C97C}" type="parTrans" cxnId="{5825AA3E-E8AE-461A-9AB6-A4E20F256EEA}">
      <dgm:prSet/>
      <dgm:spPr/>
      <dgm:t>
        <a:bodyPr/>
        <a:lstStyle/>
        <a:p>
          <a:endParaRPr lang="en-US"/>
        </a:p>
      </dgm:t>
    </dgm:pt>
    <dgm:pt modelId="{AC8BE70E-3E53-4DB0-AC02-E2D777093061}" type="sibTrans" cxnId="{5825AA3E-E8AE-461A-9AB6-A4E20F256EEA}">
      <dgm:prSet/>
      <dgm:spPr/>
      <dgm:t>
        <a:bodyPr/>
        <a:lstStyle/>
        <a:p>
          <a:endParaRPr lang="en-US"/>
        </a:p>
      </dgm:t>
    </dgm:pt>
    <dgm:pt modelId="{958BC735-E2AB-4E36-871C-EBB58B1EC34A}">
      <dgm:prSet/>
      <dgm:spPr/>
      <dgm:t>
        <a:bodyPr/>
        <a:lstStyle/>
        <a:p>
          <a:r>
            <a:rPr lang="en-US" dirty="0">
              <a:latin typeface="Cambria" panose="02040503050406030204" pitchFamily="18" charset="0"/>
            </a:rPr>
            <a:t>Peritonitis </a:t>
          </a:r>
          <a:r>
            <a:rPr lang="en-US" dirty="0">
              <a:latin typeface="Cambria" panose="02040503050406030204" pitchFamily="18" charset="0"/>
              <a:sym typeface="Wingdings" panose="05000000000000000000" pitchFamily="2" charset="2"/>
            </a:rPr>
            <a:t></a:t>
          </a:r>
          <a:r>
            <a:rPr lang="en-US" dirty="0">
              <a:latin typeface="Cambria" panose="02040503050406030204" pitchFamily="18" charset="0"/>
            </a:rPr>
            <a:t> sepsis </a:t>
          </a:r>
        </a:p>
      </dgm:t>
    </dgm:pt>
    <dgm:pt modelId="{D8124DBE-3632-485D-B715-9F073D60A432}" type="parTrans" cxnId="{424E963B-E8A0-4186-8706-A474F42D5543}">
      <dgm:prSet/>
      <dgm:spPr/>
      <dgm:t>
        <a:bodyPr/>
        <a:lstStyle/>
        <a:p>
          <a:endParaRPr lang="en-US"/>
        </a:p>
      </dgm:t>
    </dgm:pt>
    <dgm:pt modelId="{281C2CE9-C3FC-461D-8FEB-6D959769E059}" type="sibTrans" cxnId="{424E963B-E8A0-4186-8706-A474F42D5543}">
      <dgm:prSet/>
      <dgm:spPr/>
      <dgm:t>
        <a:bodyPr/>
        <a:lstStyle/>
        <a:p>
          <a:endParaRPr lang="en-US"/>
        </a:p>
      </dgm:t>
    </dgm:pt>
    <dgm:pt modelId="{72D9547E-E926-1345-923D-6D6737EFA367}" type="pres">
      <dgm:prSet presAssocID="{FC82ED64-8582-4D58-9E47-CF7056DA0438}" presName="Name0" presStyleCnt="0">
        <dgm:presLayoutVars>
          <dgm:dir/>
          <dgm:animLvl val="lvl"/>
          <dgm:resizeHandles val="exact"/>
        </dgm:presLayoutVars>
      </dgm:prSet>
      <dgm:spPr/>
    </dgm:pt>
    <dgm:pt modelId="{D400ECE8-AF93-FC44-BBB7-DC85D90E9AF2}" type="pres">
      <dgm:prSet presAssocID="{5B1AEE4A-23CA-4A1C-9615-FCB0E25EF986}" presName="composite" presStyleCnt="0"/>
      <dgm:spPr/>
    </dgm:pt>
    <dgm:pt modelId="{CBCC38F4-AAB8-1342-9D10-3B148CB1A66C}" type="pres">
      <dgm:prSet presAssocID="{5B1AEE4A-23CA-4A1C-9615-FCB0E25EF986}" presName="parTx" presStyleLbl="alignNode1" presStyleIdx="0" presStyleCnt="3">
        <dgm:presLayoutVars>
          <dgm:chMax val="0"/>
          <dgm:chPref val="0"/>
          <dgm:bulletEnabled val="1"/>
        </dgm:presLayoutVars>
      </dgm:prSet>
      <dgm:spPr/>
    </dgm:pt>
    <dgm:pt modelId="{93415A71-7B48-0B44-9E65-9AE6F0AFD36F}" type="pres">
      <dgm:prSet presAssocID="{5B1AEE4A-23CA-4A1C-9615-FCB0E25EF986}" presName="desTx" presStyleLbl="alignAccFollowNode1" presStyleIdx="0" presStyleCnt="3">
        <dgm:presLayoutVars>
          <dgm:bulletEnabled val="1"/>
        </dgm:presLayoutVars>
      </dgm:prSet>
      <dgm:spPr/>
    </dgm:pt>
    <dgm:pt modelId="{572A7EB6-2533-6543-9EC9-072CD44BAC3F}" type="pres">
      <dgm:prSet presAssocID="{26961E39-60E9-4473-A2B5-6A7E6ABF35D2}" presName="space" presStyleCnt="0"/>
      <dgm:spPr/>
    </dgm:pt>
    <dgm:pt modelId="{D6350B88-BFA9-EA43-84C8-0D08D06B5000}" type="pres">
      <dgm:prSet presAssocID="{FFC6815C-E66D-4C7B-AF93-687D2FB00885}" presName="composite" presStyleCnt="0"/>
      <dgm:spPr/>
    </dgm:pt>
    <dgm:pt modelId="{7747B3A6-9AAE-B440-8B33-6225F276BA02}" type="pres">
      <dgm:prSet presAssocID="{FFC6815C-E66D-4C7B-AF93-687D2FB00885}" presName="parTx" presStyleLbl="alignNode1" presStyleIdx="1" presStyleCnt="3">
        <dgm:presLayoutVars>
          <dgm:chMax val="0"/>
          <dgm:chPref val="0"/>
          <dgm:bulletEnabled val="1"/>
        </dgm:presLayoutVars>
      </dgm:prSet>
      <dgm:spPr/>
    </dgm:pt>
    <dgm:pt modelId="{42100C12-EF98-AF44-88E5-560612E65C14}" type="pres">
      <dgm:prSet presAssocID="{FFC6815C-E66D-4C7B-AF93-687D2FB00885}" presName="desTx" presStyleLbl="alignAccFollowNode1" presStyleIdx="1" presStyleCnt="3">
        <dgm:presLayoutVars>
          <dgm:bulletEnabled val="1"/>
        </dgm:presLayoutVars>
      </dgm:prSet>
      <dgm:spPr/>
    </dgm:pt>
    <dgm:pt modelId="{A7D26E0A-9734-3647-A699-BA46154E8E21}" type="pres">
      <dgm:prSet presAssocID="{8E8D9745-455B-4F8E-A946-DB273258A02B}" presName="space" presStyleCnt="0"/>
      <dgm:spPr/>
    </dgm:pt>
    <dgm:pt modelId="{3F1007CA-1A9B-0844-8CBC-9829C3256560}" type="pres">
      <dgm:prSet presAssocID="{BF9E9412-7EE5-4900-BBC7-E844F578F519}" presName="composite" presStyleCnt="0"/>
      <dgm:spPr/>
    </dgm:pt>
    <dgm:pt modelId="{AAC1EA02-B2B6-BF40-B7CE-0709EAA592E4}" type="pres">
      <dgm:prSet presAssocID="{BF9E9412-7EE5-4900-BBC7-E844F578F519}" presName="parTx" presStyleLbl="alignNode1" presStyleIdx="2" presStyleCnt="3">
        <dgm:presLayoutVars>
          <dgm:chMax val="0"/>
          <dgm:chPref val="0"/>
          <dgm:bulletEnabled val="1"/>
        </dgm:presLayoutVars>
      </dgm:prSet>
      <dgm:spPr/>
    </dgm:pt>
    <dgm:pt modelId="{355DAB80-DEF8-3A4E-B8A2-97EB7088FE2F}" type="pres">
      <dgm:prSet presAssocID="{BF9E9412-7EE5-4900-BBC7-E844F578F519}" presName="desTx" presStyleLbl="alignAccFollowNode1" presStyleIdx="2" presStyleCnt="3">
        <dgm:presLayoutVars>
          <dgm:bulletEnabled val="1"/>
        </dgm:presLayoutVars>
      </dgm:prSet>
      <dgm:spPr/>
    </dgm:pt>
  </dgm:ptLst>
  <dgm:cxnLst>
    <dgm:cxn modelId="{8713F012-1A06-C64C-AE99-10EAC1CC9C0F}" type="presOf" srcId="{958BC735-E2AB-4E36-871C-EBB58B1EC34A}" destId="{355DAB80-DEF8-3A4E-B8A2-97EB7088FE2F}" srcOrd="0" destOrd="1" presId="urn:microsoft.com/office/officeart/2005/8/layout/hList1"/>
    <dgm:cxn modelId="{519A141D-DC2C-574C-B16A-AB683A33E857}" type="presOf" srcId="{9F6654D6-434E-4AF0-8600-0948527BE32C}" destId="{355DAB80-DEF8-3A4E-B8A2-97EB7088FE2F}" srcOrd="0" destOrd="0" presId="urn:microsoft.com/office/officeart/2005/8/layout/hList1"/>
    <dgm:cxn modelId="{86C0D223-DCD2-4921-9E87-4E85F0100330}" srcId="{5B1AEE4A-23CA-4A1C-9615-FCB0E25EF986}" destId="{D65F9F58-FD1F-4A23-87E5-3DBB29EB9BC1}" srcOrd="0" destOrd="0" parTransId="{1CDD456C-7280-4BCF-8FC0-68132F1278E8}" sibTransId="{B0514DC7-5524-4024-A15F-E82856FE0766}"/>
    <dgm:cxn modelId="{D138AB28-BB08-AB4C-8E17-A035034A8DA5}" type="presOf" srcId="{5B1AEE4A-23CA-4A1C-9615-FCB0E25EF986}" destId="{CBCC38F4-AAB8-1342-9D10-3B148CB1A66C}" srcOrd="0" destOrd="0" presId="urn:microsoft.com/office/officeart/2005/8/layout/hList1"/>
    <dgm:cxn modelId="{6939BD2F-0B1A-E340-B4F5-9D14C1259AA0}" type="presOf" srcId="{B297DC79-E70E-481A-B069-C7615CAA1C63}" destId="{42100C12-EF98-AF44-88E5-560612E65C14}" srcOrd="0" destOrd="1" presId="urn:microsoft.com/office/officeart/2005/8/layout/hList1"/>
    <dgm:cxn modelId="{424E963B-E8A0-4186-8706-A474F42D5543}" srcId="{BF9E9412-7EE5-4900-BBC7-E844F578F519}" destId="{958BC735-E2AB-4E36-871C-EBB58B1EC34A}" srcOrd="1" destOrd="0" parTransId="{D8124DBE-3632-485D-B715-9F073D60A432}" sibTransId="{281C2CE9-C3FC-461D-8FEB-6D959769E059}"/>
    <dgm:cxn modelId="{5825AA3E-E8AE-461A-9AB6-A4E20F256EEA}" srcId="{BF9E9412-7EE5-4900-BBC7-E844F578F519}" destId="{9F6654D6-434E-4AF0-8600-0948527BE32C}" srcOrd="0" destOrd="0" parTransId="{1B95ADB7-FFCE-4D32-91A7-B2A6D9D1C97C}" sibTransId="{AC8BE70E-3E53-4DB0-AC02-E2D777093061}"/>
    <dgm:cxn modelId="{3E3CDA49-A963-475C-BF25-2473E617FECE}" srcId="{FC82ED64-8582-4D58-9E47-CF7056DA0438}" destId="{BF9E9412-7EE5-4900-BBC7-E844F578F519}" srcOrd="2" destOrd="0" parTransId="{976EE61C-ED88-4195-AF00-6C9455AB4A2D}" sibTransId="{34F8F83E-6905-417A-9F52-767747F41CB7}"/>
    <dgm:cxn modelId="{D7A3185A-B2EF-485C-A7B9-EC10E76ACE6C}" srcId="{FFC6815C-E66D-4C7B-AF93-687D2FB00885}" destId="{B297DC79-E70E-481A-B069-C7615CAA1C63}" srcOrd="1" destOrd="0" parTransId="{03FEF01D-35D4-4AE4-A2C6-5D1061782160}" sibTransId="{920F8850-2746-4CEC-8A01-C07C2F33BFE7}"/>
    <dgm:cxn modelId="{D1E90C60-C794-3142-8C14-86BF35726944}" type="presOf" srcId="{D65F9F58-FD1F-4A23-87E5-3DBB29EB9BC1}" destId="{93415A71-7B48-0B44-9E65-9AE6F0AFD36F}" srcOrd="0" destOrd="0" presId="urn:microsoft.com/office/officeart/2005/8/layout/hList1"/>
    <dgm:cxn modelId="{A10C2A68-5661-994B-B384-B458C115D661}" type="presOf" srcId="{C0EF257B-3BFE-48B8-B317-4A7F7B5EA1CA}" destId="{42100C12-EF98-AF44-88E5-560612E65C14}" srcOrd="0" destOrd="0" presId="urn:microsoft.com/office/officeart/2005/8/layout/hList1"/>
    <dgm:cxn modelId="{CAB1F97E-656C-4F81-830F-9A696127B35A}" srcId="{5B1AEE4A-23CA-4A1C-9615-FCB0E25EF986}" destId="{A05F7B25-514F-4ABF-9B9C-37873174B457}" srcOrd="1" destOrd="0" parTransId="{DA10A7A8-677D-44F0-BC6D-13889F97DE3B}" sibTransId="{42FC2D3E-AAC2-4152-B2D6-F69D80686BB0}"/>
    <dgm:cxn modelId="{D5A2E190-87D1-4D16-BE0A-62F079E0ACA4}" srcId="{FC82ED64-8582-4D58-9E47-CF7056DA0438}" destId="{FFC6815C-E66D-4C7B-AF93-687D2FB00885}" srcOrd="1" destOrd="0" parTransId="{A934CEE4-5816-4014-BA7C-E47140E97ED1}" sibTransId="{8E8D9745-455B-4F8E-A946-DB273258A02B}"/>
    <dgm:cxn modelId="{1E3286A7-55F1-BF46-B64B-B60A8C2A9AB4}" type="presOf" srcId="{FC82ED64-8582-4D58-9E47-CF7056DA0438}" destId="{72D9547E-E926-1345-923D-6D6737EFA367}" srcOrd="0" destOrd="0" presId="urn:microsoft.com/office/officeart/2005/8/layout/hList1"/>
    <dgm:cxn modelId="{FC308BAE-9CF3-6B4D-A60D-1BF0DA3FCFAF}" type="presOf" srcId="{A05F7B25-514F-4ABF-9B9C-37873174B457}" destId="{93415A71-7B48-0B44-9E65-9AE6F0AFD36F}" srcOrd="0" destOrd="1" presId="urn:microsoft.com/office/officeart/2005/8/layout/hList1"/>
    <dgm:cxn modelId="{8BF9E4C3-ABCA-DC41-A2AF-4A0EF5E12AB4}" type="presOf" srcId="{BF9E9412-7EE5-4900-BBC7-E844F578F519}" destId="{AAC1EA02-B2B6-BF40-B7CE-0709EAA592E4}" srcOrd="0" destOrd="0" presId="urn:microsoft.com/office/officeart/2005/8/layout/hList1"/>
    <dgm:cxn modelId="{C97E33E1-EB26-4B74-8DA6-8562831C978E}" srcId="{FC82ED64-8582-4D58-9E47-CF7056DA0438}" destId="{5B1AEE4A-23CA-4A1C-9615-FCB0E25EF986}" srcOrd="0" destOrd="0" parTransId="{77CFF25A-D942-4A70-B14E-7E27EDB163C6}" sibTransId="{26961E39-60E9-4473-A2B5-6A7E6ABF35D2}"/>
    <dgm:cxn modelId="{0E55DBE5-C189-264C-B68E-47BAD741E04F}" type="presOf" srcId="{FFC6815C-E66D-4C7B-AF93-687D2FB00885}" destId="{7747B3A6-9AAE-B440-8B33-6225F276BA02}" srcOrd="0" destOrd="0" presId="urn:microsoft.com/office/officeart/2005/8/layout/hList1"/>
    <dgm:cxn modelId="{DDFF39F3-39D5-4019-A49F-31960604EEDC}" srcId="{FFC6815C-E66D-4C7B-AF93-687D2FB00885}" destId="{C0EF257B-3BFE-48B8-B317-4A7F7B5EA1CA}" srcOrd="0" destOrd="0" parTransId="{F5702202-81D0-4FBB-9648-4C641D6742AC}" sibTransId="{4C68ACB3-2C9C-4C7B-A9B9-47CC06CAC7B0}"/>
    <dgm:cxn modelId="{D3C50B92-0953-F546-BE0E-5C31310DA0B8}" type="presParOf" srcId="{72D9547E-E926-1345-923D-6D6737EFA367}" destId="{D400ECE8-AF93-FC44-BBB7-DC85D90E9AF2}" srcOrd="0" destOrd="0" presId="urn:microsoft.com/office/officeart/2005/8/layout/hList1"/>
    <dgm:cxn modelId="{00B45091-D830-CD40-9C75-152F911590A0}" type="presParOf" srcId="{D400ECE8-AF93-FC44-BBB7-DC85D90E9AF2}" destId="{CBCC38F4-AAB8-1342-9D10-3B148CB1A66C}" srcOrd="0" destOrd="0" presId="urn:microsoft.com/office/officeart/2005/8/layout/hList1"/>
    <dgm:cxn modelId="{F38D178E-1FAE-E845-97BA-3A0F8911AC9D}" type="presParOf" srcId="{D400ECE8-AF93-FC44-BBB7-DC85D90E9AF2}" destId="{93415A71-7B48-0B44-9E65-9AE6F0AFD36F}" srcOrd="1" destOrd="0" presId="urn:microsoft.com/office/officeart/2005/8/layout/hList1"/>
    <dgm:cxn modelId="{4E5D0BF6-3D23-284D-9323-FCE8A873CFCC}" type="presParOf" srcId="{72D9547E-E926-1345-923D-6D6737EFA367}" destId="{572A7EB6-2533-6543-9EC9-072CD44BAC3F}" srcOrd="1" destOrd="0" presId="urn:microsoft.com/office/officeart/2005/8/layout/hList1"/>
    <dgm:cxn modelId="{A3F1E93D-B540-3E4E-93DF-04A8EEE76EE8}" type="presParOf" srcId="{72D9547E-E926-1345-923D-6D6737EFA367}" destId="{D6350B88-BFA9-EA43-84C8-0D08D06B5000}" srcOrd="2" destOrd="0" presId="urn:microsoft.com/office/officeart/2005/8/layout/hList1"/>
    <dgm:cxn modelId="{2D0FC771-29CD-B84D-B38D-F55BD05AF98F}" type="presParOf" srcId="{D6350B88-BFA9-EA43-84C8-0D08D06B5000}" destId="{7747B3A6-9AAE-B440-8B33-6225F276BA02}" srcOrd="0" destOrd="0" presId="urn:microsoft.com/office/officeart/2005/8/layout/hList1"/>
    <dgm:cxn modelId="{ED6594FC-5427-674C-8DA7-AD37FDF7ABB5}" type="presParOf" srcId="{D6350B88-BFA9-EA43-84C8-0D08D06B5000}" destId="{42100C12-EF98-AF44-88E5-560612E65C14}" srcOrd="1" destOrd="0" presId="urn:microsoft.com/office/officeart/2005/8/layout/hList1"/>
    <dgm:cxn modelId="{F584AC0F-DCEA-8D45-A3F9-2DDFB232708D}" type="presParOf" srcId="{72D9547E-E926-1345-923D-6D6737EFA367}" destId="{A7D26E0A-9734-3647-A699-BA46154E8E21}" srcOrd="3" destOrd="0" presId="urn:microsoft.com/office/officeart/2005/8/layout/hList1"/>
    <dgm:cxn modelId="{CF3749FB-0601-2A4B-A6AE-107C4023E45A}" type="presParOf" srcId="{72D9547E-E926-1345-923D-6D6737EFA367}" destId="{3F1007CA-1A9B-0844-8CBC-9829C3256560}" srcOrd="4" destOrd="0" presId="urn:microsoft.com/office/officeart/2005/8/layout/hList1"/>
    <dgm:cxn modelId="{27395259-9354-DF49-BD19-FCFFE4A6469F}" type="presParOf" srcId="{3F1007CA-1A9B-0844-8CBC-9829C3256560}" destId="{AAC1EA02-B2B6-BF40-B7CE-0709EAA592E4}" srcOrd="0" destOrd="0" presId="urn:microsoft.com/office/officeart/2005/8/layout/hList1"/>
    <dgm:cxn modelId="{848E51AB-287E-8640-B94D-EA4A006B4C43}" type="presParOf" srcId="{3F1007CA-1A9B-0844-8CBC-9829C3256560}" destId="{355DAB80-DEF8-3A4E-B8A2-97EB7088FE2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C38F4-AAB8-1342-9D10-3B148CB1A66C}">
      <dsp:nvSpPr>
        <dsp:cNvPr id="0" name=""/>
        <dsp:cNvSpPr/>
      </dsp:nvSpPr>
      <dsp:spPr>
        <a:xfrm>
          <a:off x="3414" y="15942"/>
          <a:ext cx="3329572" cy="123063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Cambria" panose="02040503050406030204" pitchFamily="18" charset="0"/>
            </a:rPr>
            <a:t>Trauma (</a:t>
          </a:r>
          <a:r>
            <a:rPr lang="en-US" sz="3500" kern="1200" dirty="0" err="1">
              <a:latin typeface="Cambria" panose="02040503050406030204" pitchFamily="18" charset="0"/>
            </a:rPr>
            <a:t>dinding</a:t>
          </a:r>
          <a:r>
            <a:rPr lang="en-US" sz="3500" kern="1200" dirty="0">
              <a:latin typeface="Cambria" panose="02040503050406030204" pitchFamily="18" charset="0"/>
            </a:rPr>
            <a:t>):</a:t>
          </a:r>
        </a:p>
      </dsp:txBody>
      <dsp:txXfrm>
        <a:off x="3414" y="15942"/>
        <a:ext cx="3329572" cy="1230632"/>
      </dsp:txXfrm>
    </dsp:sp>
    <dsp:sp modelId="{93415A71-7B48-0B44-9E65-9AE6F0AFD36F}">
      <dsp:nvSpPr>
        <dsp:cNvPr id="0" name=""/>
        <dsp:cNvSpPr/>
      </dsp:nvSpPr>
      <dsp:spPr>
        <a:xfrm>
          <a:off x="3414" y="1246575"/>
          <a:ext cx="3329572" cy="293028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err="1">
              <a:latin typeface="Cambria" panose="02040503050406030204" pitchFamily="18" charset="0"/>
            </a:rPr>
            <a:t>Tajam</a:t>
          </a:r>
          <a:r>
            <a:rPr lang="en-US" sz="3500" kern="1200" dirty="0">
              <a:latin typeface="Cambria" panose="02040503050406030204" pitchFamily="18" charset="0"/>
            </a:rPr>
            <a:t> (</a:t>
          </a:r>
          <a:r>
            <a:rPr lang="en-US" sz="3500" kern="1200" dirty="0" err="1">
              <a:latin typeface="Cambria" panose="02040503050406030204" pitchFamily="18" charset="0"/>
            </a:rPr>
            <a:t>senjata</a:t>
          </a:r>
          <a:r>
            <a:rPr lang="en-US" sz="3500" kern="1200" dirty="0">
              <a:latin typeface="Cambria" panose="02040503050406030204" pitchFamily="18" charset="0"/>
            </a:rPr>
            <a:t> </a:t>
          </a:r>
          <a:r>
            <a:rPr lang="en-US" sz="3500" kern="1200" dirty="0" err="1">
              <a:latin typeface="Cambria" panose="02040503050406030204" pitchFamily="18" charset="0"/>
            </a:rPr>
            <a:t>tajam</a:t>
          </a:r>
          <a:r>
            <a:rPr lang="en-US" sz="3500" kern="1200" dirty="0">
              <a:latin typeface="Cambria" panose="02040503050406030204" pitchFamily="18" charset="0"/>
            </a:rPr>
            <a:t>, </a:t>
          </a:r>
          <a:r>
            <a:rPr lang="en-US" sz="3500" kern="1200" dirty="0" err="1">
              <a:latin typeface="Cambria" panose="02040503050406030204" pitchFamily="18" charset="0"/>
            </a:rPr>
            <a:t>tembak</a:t>
          </a:r>
          <a:r>
            <a:rPr lang="en-US" sz="3500" kern="1200" dirty="0">
              <a:latin typeface="Cambria" panose="02040503050406030204" pitchFamily="18" charset="0"/>
            </a:rPr>
            <a:t>)</a:t>
          </a:r>
        </a:p>
        <a:p>
          <a:pPr marL="285750" lvl="1" indent="-285750" algn="l" defTabSz="1555750">
            <a:lnSpc>
              <a:spcPct val="90000"/>
            </a:lnSpc>
            <a:spcBef>
              <a:spcPct val="0"/>
            </a:spcBef>
            <a:spcAft>
              <a:spcPct val="15000"/>
            </a:spcAft>
            <a:buChar char="•"/>
          </a:pPr>
          <a:r>
            <a:rPr lang="en-US" sz="3500" kern="1200" dirty="0" err="1">
              <a:latin typeface="Cambria" panose="02040503050406030204" pitchFamily="18" charset="0"/>
            </a:rPr>
            <a:t>Tumpul</a:t>
          </a:r>
          <a:r>
            <a:rPr lang="en-US" sz="3500" kern="1200" dirty="0">
              <a:latin typeface="Cambria" panose="02040503050406030204" pitchFamily="18" charset="0"/>
            </a:rPr>
            <a:t> </a:t>
          </a:r>
        </a:p>
      </dsp:txBody>
      <dsp:txXfrm>
        <a:off x="3414" y="1246575"/>
        <a:ext cx="3329572" cy="2930287"/>
      </dsp:txXfrm>
    </dsp:sp>
    <dsp:sp modelId="{7747B3A6-9AAE-B440-8B33-6225F276BA02}">
      <dsp:nvSpPr>
        <dsp:cNvPr id="0" name=""/>
        <dsp:cNvSpPr/>
      </dsp:nvSpPr>
      <dsp:spPr>
        <a:xfrm>
          <a:off x="3799128" y="15942"/>
          <a:ext cx="3329572" cy="1230632"/>
        </a:xfrm>
        <a:prstGeom prst="rect">
          <a:avLst/>
        </a:prstGeom>
        <a:solidFill>
          <a:schemeClr val="accent2">
            <a:hueOff val="-7200000"/>
            <a:satOff val="-25001"/>
            <a:lumOff val="30001"/>
            <a:alphaOff val="0"/>
          </a:schemeClr>
        </a:solidFill>
        <a:ln w="25400" cap="flat" cmpd="sng" algn="ctr">
          <a:solidFill>
            <a:schemeClr val="accent2">
              <a:hueOff val="-7200000"/>
              <a:satOff val="-25001"/>
              <a:lumOff val="30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Cambria" panose="02040503050406030204" pitchFamily="18" charset="0"/>
            </a:rPr>
            <a:t>Organ:</a:t>
          </a:r>
        </a:p>
      </dsp:txBody>
      <dsp:txXfrm>
        <a:off x="3799128" y="15942"/>
        <a:ext cx="3329572" cy="1230632"/>
      </dsp:txXfrm>
    </dsp:sp>
    <dsp:sp modelId="{42100C12-EF98-AF44-88E5-560612E65C14}">
      <dsp:nvSpPr>
        <dsp:cNvPr id="0" name=""/>
        <dsp:cNvSpPr/>
      </dsp:nvSpPr>
      <dsp:spPr>
        <a:xfrm>
          <a:off x="3799128" y="1246575"/>
          <a:ext cx="3329572" cy="2930287"/>
        </a:xfrm>
        <a:prstGeom prst="rect">
          <a:avLst/>
        </a:prstGeom>
        <a:solidFill>
          <a:schemeClr val="accent2">
            <a:tint val="40000"/>
            <a:alpha val="90000"/>
            <a:hueOff val="-7200000"/>
            <a:satOff val="-9747"/>
            <a:lumOff val="8138"/>
            <a:alphaOff val="0"/>
          </a:schemeClr>
        </a:solidFill>
        <a:ln w="25400" cap="flat" cmpd="sng" algn="ctr">
          <a:solidFill>
            <a:schemeClr val="accent2">
              <a:tint val="40000"/>
              <a:alpha val="90000"/>
              <a:hueOff val="-7200000"/>
              <a:satOff val="-9747"/>
              <a:lumOff val="8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err="1">
              <a:latin typeface="Cambria" panose="02040503050406030204" pitchFamily="18" charset="0"/>
            </a:rPr>
            <a:t>Padat</a:t>
          </a:r>
          <a:endParaRPr lang="en-US" sz="3500" kern="1200" dirty="0">
            <a:latin typeface="Cambria" panose="02040503050406030204" pitchFamily="18" charset="0"/>
          </a:endParaRPr>
        </a:p>
        <a:p>
          <a:pPr marL="285750" lvl="1" indent="-285750" algn="l" defTabSz="1555750">
            <a:lnSpc>
              <a:spcPct val="90000"/>
            </a:lnSpc>
            <a:spcBef>
              <a:spcPct val="0"/>
            </a:spcBef>
            <a:spcAft>
              <a:spcPct val="15000"/>
            </a:spcAft>
            <a:buChar char="•"/>
          </a:pPr>
          <a:r>
            <a:rPr lang="en-US" sz="3500" kern="1200" dirty="0" err="1">
              <a:latin typeface="Cambria" panose="02040503050406030204" pitchFamily="18" charset="0"/>
            </a:rPr>
            <a:t>Berrongga</a:t>
          </a:r>
          <a:r>
            <a:rPr lang="en-US" sz="3500" kern="1200" dirty="0">
              <a:latin typeface="Cambria" panose="02040503050406030204" pitchFamily="18" charset="0"/>
            </a:rPr>
            <a:t> </a:t>
          </a:r>
        </a:p>
      </dsp:txBody>
      <dsp:txXfrm>
        <a:off x="3799128" y="1246575"/>
        <a:ext cx="3329572" cy="2930287"/>
      </dsp:txXfrm>
    </dsp:sp>
    <dsp:sp modelId="{AAC1EA02-B2B6-BF40-B7CE-0709EAA592E4}">
      <dsp:nvSpPr>
        <dsp:cNvPr id="0" name=""/>
        <dsp:cNvSpPr/>
      </dsp:nvSpPr>
      <dsp:spPr>
        <a:xfrm>
          <a:off x="7594841" y="15942"/>
          <a:ext cx="3329572" cy="1230632"/>
        </a:xfrm>
        <a:prstGeom prst="rect">
          <a:avLst/>
        </a:prstGeom>
        <a:solidFill>
          <a:schemeClr val="accent2">
            <a:hueOff val="-14400000"/>
            <a:satOff val="-50003"/>
            <a:lumOff val="60001"/>
            <a:alphaOff val="0"/>
          </a:schemeClr>
        </a:solidFill>
        <a:ln w="25400" cap="flat" cmpd="sng" algn="ctr">
          <a:solidFill>
            <a:schemeClr val="accent2">
              <a:hueOff val="-14400000"/>
              <a:satOff val="-50003"/>
              <a:lumOff val="60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a:t>Resiko: </a:t>
          </a:r>
        </a:p>
      </dsp:txBody>
      <dsp:txXfrm>
        <a:off x="7594841" y="15942"/>
        <a:ext cx="3329572" cy="1230632"/>
      </dsp:txXfrm>
    </dsp:sp>
    <dsp:sp modelId="{355DAB80-DEF8-3A4E-B8A2-97EB7088FE2F}">
      <dsp:nvSpPr>
        <dsp:cNvPr id="0" name=""/>
        <dsp:cNvSpPr/>
      </dsp:nvSpPr>
      <dsp:spPr>
        <a:xfrm>
          <a:off x="7594841" y="1246575"/>
          <a:ext cx="3329572" cy="2930287"/>
        </a:xfrm>
        <a:prstGeom prst="rect">
          <a:avLst/>
        </a:prstGeom>
        <a:solidFill>
          <a:schemeClr val="accent2">
            <a:tint val="40000"/>
            <a:alpha val="90000"/>
            <a:hueOff val="-14400000"/>
            <a:satOff val="-19494"/>
            <a:lumOff val="16275"/>
            <a:alphaOff val="0"/>
          </a:schemeClr>
        </a:solidFill>
        <a:ln w="25400" cap="flat" cmpd="sng" algn="ctr">
          <a:solidFill>
            <a:schemeClr val="accent2">
              <a:tint val="40000"/>
              <a:alpha val="90000"/>
              <a:hueOff val="-14400000"/>
              <a:satOff val="-19494"/>
              <a:lumOff val="16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err="1">
              <a:latin typeface="Cambria" panose="02040503050406030204" pitchFamily="18" charset="0"/>
            </a:rPr>
            <a:t>Perdarahan</a:t>
          </a:r>
          <a:r>
            <a:rPr lang="en-US" sz="3500" kern="1200" dirty="0">
              <a:latin typeface="Cambria" panose="02040503050406030204" pitchFamily="18" charset="0"/>
            </a:rPr>
            <a:t> </a:t>
          </a:r>
          <a:r>
            <a:rPr lang="en-US" sz="3500" kern="1200" dirty="0">
              <a:latin typeface="Cambria" panose="02040503050406030204" pitchFamily="18" charset="0"/>
              <a:sym typeface="Wingdings" panose="05000000000000000000" pitchFamily="2" charset="2"/>
            </a:rPr>
            <a:t></a:t>
          </a:r>
          <a:r>
            <a:rPr lang="en-US" sz="3500" kern="1200" dirty="0">
              <a:latin typeface="Cambria" panose="02040503050406030204" pitchFamily="18" charset="0"/>
            </a:rPr>
            <a:t> shock </a:t>
          </a:r>
        </a:p>
        <a:p>
          <a:pPr marL="285750" lvl="1" indent="-285750" algn="l" defTabSz="1555750">
            <a:lnSpc>
              <a:spcPct val="90000"/>
            </a:lnSpc>
            <a:spcBef>
              <a:spcPct val="0"/>
            </a:spcBef>
            <a:spcAft>
              <a:spcPct val="15000"/>
            </a:spcAft>
            <a:buChar char="•"/>
          </a:pPr>
          <a:r>
            <a:rPr lang="en-US" sz="3500" kern="1200" dirty="0">
              <a:latin typeface="Cambria" panose="02040503050406030204" pitchFamily="18" charset="0"/>
            </a:rPr>
            <a:t>Peritonitis </a:t>
          </a:r>
          <a:r>
            <a:rPr lang="en-US" sz="3500" kern="1200" dirty="0">
              <a:latin typeface="Cambria" panose="02040503050406030204" pitchFamily="18" charset="0"/>
              <a:sym typeface="Wingdings" panose="05000000000000000000" pitchFamily="2" charset="2"/>
            </a:rPr>
            <a:t></a:t>
          </a:r>
          <a:r>
            <a:rPr lang="en-US" sz="3500" kern="1200" dirty="0">
              <a:latin typeface="Cambria" panose="02040503050406030204" pitchFamily="18" charset="0"/>
            </a:rPr>
            <a:t> sepsis </a:t>
          </a:r>
        </a:p>
      </dsp:txBody>
      <dsp:txXfrm>
        <a:off x="7594841" y="1246575"/>
        <a:ext cx="3329572" cy="293028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B0AC1-D9FA-0545-8D4C-5565D7A4EC44}" type="datetimeFigureOut">
              <a:rPr lang="en-US" smtClean="0"/>
              <a:t>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BF8F7-DD09-A94D-9722-C220C6737C52}" type="slidenum">
              <a:rPr lang="en-US" smtClean="0"/>
              <a:t>‹#›</a:t>
            </a:fld>
            <a:endParaRPr lang="en-US"/>
          </a:p>
        </p:txBody>
      </p:sp>
    </p:spTree>
    <p:extLst>
      <p:ext uri="{BB962C8B-B14F-4D97-AF65-F5344CB8AC3E}">
        <p14:creationId xmlns:p14="http://schemas.microsoft.com/office/powerpoint/2010/main" val="2433767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4BF8F7-DD09-A94D-9722-C220C6737C52}" type="slidenum">
              <a:rPr lang="en-US" smtClean="0"/>
              <a:t>29</a:t>
            </a:fld>
            <a:endParaRPr lang="en-US"/>
          </a:p>
        </p:txBody>
      </p:sp>
    </p:spTree>
    <p:extLst>
      <p:ext uri="{BB962C8B-B14F-4D97-AF65-F5344CB8AC3E}">
        <p14:creationId xmlns:p14="http://schemas.microsoft.com/office/powerpoint/2010/main" val="236296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E458A8-A8CF-FD4D-AF0A-48C3E2663EC0}" type="slidenum">
              <a:rPr lang="en-US" smtClean="0"/>
              <a:t>62</a:t>
            </a:fld>
            <a:endParaRPr lang="en-US"/>
          </a:p>
        </p:txBody>
      </p:sp>
    </p:spTree>
    <p:extLst>
      <p:ext uri="{BB962C8B-B14F-4D97-AF65-F5344CB8AC3E}">
        <p14:creationId xmlns:p14="http://schemas.microsoft.com/office/powerpoint/2010/main" val="1136811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1/4/23</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54953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1/4/23</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994662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1/4/23</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486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7DDBA5A-DB12-4C6A-DB1E-77C9BBE3B0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B9BE1D1-2725-A9AD-FE57-3023865232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46A723-6E17-436D-0756-A340F2975AF8}"/>
              </a:ext>
            </a:extLst>
          </p:cNvPr>
          <p:cNvSpPr>
            <a:spLocks noGrp="1" noChangeArrowheads="1"/>
          </p:cNvSpPr>
          <p:nvPr>
            <p:ph type="sldNum" sz="quarter" idx="12"/>
          </p:nvPr>
        </p:nvSpPr>
        <p:spPr>
          <a:ln/>
        </p:spPr>
        <p:txBody>
          <a:bodyPr/>
          <a:lstStyle>
            <a:lvl1pPr>
              <a:defRPr/>
            </a:lvl1pPr>
          </a:lstStyle>
          <a:p>
            <a:pPr>
              <a:defRPr/>
            </a:pPr>
            <a:fld id="{6E72EC6A-AE93-DC41-A05B-64B6964AA4A7}" type="slidenum">
              <a:rPr lang="en-US" altLang="en-US"/>
              <a:pPr>
                <a:defRPr/>
              </a:pPr>
              <a:t>‹#›</a:t>
            </a:fld>
            <a:endParaRPr lang="en-US" altLang="en-US"/>
          </a:p>
        </p:txBody>
      </p:sp>
    </p:spTree>
    <p:extLst>
      <p:ext uri="{BB962C8B-B14F-4D97-AF65-F5344CB8AC3E}">
        <p14:creationId xmlns:p14="http://schemas.microsoft.com/office/powerpoint/2010/main" val="2882493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115C04-98D2-F753-214B-43DB15A68A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FA2BDF-FF5E-5308-7759-7DC32260CE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7B9AB7-D26C-8CAE-681B-B48BFE8BB9C5}"/>
              </a:ext>
            </a:extLst>
          </p:cNvPr>
          <p:cNvSpPr>
            <a:spLocks noGrp="1" noChangeArrowheads="1"/>
          </p:cNvSpPr>
          <p:nvPr>
            <p:ph type="sldNum" sz="quarter" idx="12"/>
          </p:nvPr>
        </p:nvSpPr>
        <p:spPr>
          <a:ln/>
        </p:spPr>
        <p:txBody>
          <a:bodyPr/>
          <a:lstStyle>
            <a:lvl1pPr>
              <a:defRPr/>
            </a:lvl1pPr>
          </a:lstStyle>
          <a:p>
            <a:pPr>
              <a:defRPr/>
            </a:pPr>
            <a:fld id="{1226591B-4717-EA4F-AB92-0311562ED9E2}" type="slidenum">
              <a:rPr lang="en-US" altLang="en-US"/>
              <a:pPr>
                <a:defRPr/>
              </a:pPr>
              <a:t>‹#›</a:t>
            </a:fld>
            <a:endParaRPr lang="en-US" altLang="en-US"/>
          </a:p>
        </p:txBody>
      </p:sp>
    </p:spTree>
    <p:extLst>
      <p:ext uri="{BB962C8B-B14F-4D97-AF65-F5344CB8AC3E}">
        <p14:creationId xmlns:p14="http://schemas.microsoft.com/office/powerpoint/2010/main" val="1149248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7AB4D3D-A3F5-74DA-2DAB-B945ED82FE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E6FC7C-0C70-BF01-07D8-C67BFDFC11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3ED1D4-D1EB-93AC-981F-B1AA79D06F06}"/>
              </a:ext>
            </a:extLst>
          </p:cNvPr>
          <p:cNvSpPr>
            <a:spLocks noGrp="1" noChangeArrowheads="1"/>
          </p:cNvSpPr>
          <p:nvPr>
            <p:ph type="sldNum" sz="quarter" idx="12"/>
          </p:nvPr>
        </p:nvSpPr>
        <p:spPr>
          <a:ln/>
        </p:spPr>
        <p:txBody>
          <a:bodyPr/>
          <a:lstStyle>
            <a:lvl1pPr>
              <a:defRPr/>
            </a:lvl1pPr>
          </a:lstStyle>
          <a:p>
            <a:pPr>
              <a:defRPr/>
            </a:pPr>
            <a:fld id="{E05563A4-C7B8-EE46-B5F7-B6D3A0B3AC08}" type="slidenum">
              <a:rPr lang="en-US" altLang="en-US"/>
              <a:pPr>
                <a:defRPr/>
              </a:pPr>
              <a:t>‹#›</a:t>
            </a:fld>
            <a:endParaRPr lang="en-US" altLang="en-US"/>
          </a:p>
        </p:txBody>
      </p:sp>
    </p:spTree>
    <p:extLst>
      <p:ext uri="{BB962C8B-B14F-4D97-AF65-F5344CB8AC3E}">
        <p14:creationId xmlns:p14="http://schemas.microsoft.com/office/powerpoint/2010/main" val="4187869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B6D136E-4E51-6760-757C-EBC5883D5E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0541FB-D7A2-6826-3861-E9B2F112D5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712C18C-A6BE-CBF4-3BFD-04BBB1267756}"/>
              </a:ext>
            </a:extLst>
          </p:cNvPr>
          <p:cNvSpPr>
            <a:spLocks noGrp="1" noChangeArrowheads="1"/>
          </p:cNvSpPr>
          <p:nvPr>
            <p:ph type="sldNum" sz="quarter" idx="12"/>
          </p:nvPr>
        </p:nvSpPr>
        <p:spPr>
          <a:ln/>
        </p:spPr>
        <p:txBody>
          <a:bodyPr/>
          <a:lstStyle>
            <a:lvl1pPr>
              <a:defRPr/>
            </a:lvl1pPr>
          </a:lstStyle>
          <a:p>
            <a:pPr>
              <a:defRPr/>
            </a:pPr>
            <a:fld id="{1707AD00-034F-5747-88CB-75E34E8B6D7A}" type="slidenum">
              <a:rPr lang="en-US" altLang="en-US"/>
              <a:pPr>
                <a:defRPr/>
              </a:pPr>
              <a:t>‹#›</a:t>
            </a:fld>
            <a:endParaRPr lang="en-US" altLang="en-US"/>
          </a:p>
        </p:txBody>
      </p:sp>
    </p:spTree>
    <p:extLst>
      <p:ext uri="{BB962C8B-B14F-4D97-AF65-F5344CB8AC3E}">
        <p14:creationId xmlns:p14="http://schemas.microsoft.com/office/powerpoint/2010/main" val="2135656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8E7628B-9E3E-5128-AA1D-07B90E67AE5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A0F2AC2-32B8-04B0-744A-1DD2F30C5C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5B73E6E-B136-489D-461B-F34BF074627C}"/>
              </a:ext>
            </a:extLst>
          </p:cNvPr>
          <p:cNvSpPr>
            <a:spLocks noGrp="1" noChangeArrowheads="1"/>
          </p:cNvSpPr>
          <p:nvPr>
            <p:ph type="sldNum" sz="quarter" idx="12"/>
          </p:nvPr>
        </p:nvSpPr>
        <p:spPr>
          <a:ln/>
        </p:spPr>
        <p:txBody>
          <a:bodyPr/>
          <a:lstStyle>
            <a:lvl1pPr>
              <a:defRPr/>
            </a:lvl1pPr>
          </a:lstStyle>
          <a:p>
            <a:pPr>
              <a:defRPr/>
            </a:pPr>
            <a:fld id="{7FBBF8FB-A869-B045-84B8-3E79DD4E5A4E}" type="slidenum">
              <a:rPr lang="en-US" altLang="en-US"/>
              <a:pPr>
                <a:defRPr/>
              </a:pPr>
              <a:t>‹#›</a:t>
            </a:fld>
            <a:endParaRPr lang="en-US" altLang="en-US"/>
          </a:p>
        </p:txBody>
      </p:sp>
    </p:spTree>
    <p:extLst>
      <p:ext uri="{BB962C8B-B14F-4D97-AF65-F5344CB8AC3E}">
        <p14:creationId xmlns:p14="http://schemas.microsoft.com/office/powerpoint/2010/main" val="2334071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B052859-88ED-AB04-6C22-765B0FE8595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5655EA3-7B01-4FF6-F7D9-65333261E7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57E2046-E186-7495-2786-BE8469004DD6}"/>
              </a:ext>
            </a:extLst>
          </p:cNvPr>
          <p:cNvSpPr>
            <a:spLocks noGrp="1" noChangeArrowheads="1"/>
          </p:cNvSpPr>
          <p:nvPr>
            <p:ph type="sldNum" sz="quarter" idx="12"/>
          </p:nvPr>
        </p:nvSpPr>
        <p:spPr>
          <a:ln/>
        </p:spPr>
        <p:txBody>
          <a:bodyPr/>
          <a:lstStyle>
            <a:lvl1pPr>
              <a:defRPr/>
            </a:lvl1pPr>
          </a:lstStyle>
          <a:p>
            <a:pPr>
              <a:defRPr/>
            </a:pPr>
            <a:fld id="{40E578A7-9A18-4C4F-894F-11EEEF93F58C}" type="slidenum">
              <a:rPr lang="en-US" altLang="en-US"/>
              <a:pPr>
                <a:defRPr/>
              </a:pPr>
              <a:t>‹#›</a:t>
            </a:fld>
            <a:endParaRPr lang="en-US" altLang="en-US"/>
          </a:p>
        </p:txBody>
      </p:sp>
    </p:spTree>
    <p:extLst>
      <p:ext uri="{BB962C8B-B14F-4D97-AF65-F5344CB8AC3E}">
        <p14:creationId xmlns:p14="http://schemas.microsoft.com/office/powerpoint/2010/main" val="3360921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BB73E42-B5D8-15BF-B2B2-B44E050817C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100A452-D631-AB9E-6447-29D9651C22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93566EE-D873-357A-2B08-1D584332732B}"/>
              </a:ext>
            </a:extLst>
          </p:cNvPr>
          <p:cNvSpPr>
            <a:spLocks noGrp="1" noChangeArrowheads="1"/>
          </p:cNvSpPr>
          <p:nvPr>
            <p:ph type="sldNum" sz="quarter" idx="12"/>
          </p:nvPr>
        </p:nvSpPr>
        <p:spPr>
          <a:ln/>
        </p:spPr>
        <p:txBody>
          <a:bodyPr/>
          <a:lstStyle>
            <a:lvl1pPr>
              <a:defRPr/>
            </a:lvl1pPr>
          </a:lstStyle>
          <a:p>
            <a:pPr>
              <a:defRPr/>
            </a:pPr>
            <a:fld id="{F8D4B85F-8FDB-C141-BD86-DBA866FE6807}" type="slidenum">
              <a:rPr lang="en-US" altLang="en-US"/>
              <a:pPr>
                <a:defRPr/>
              </a:pPr>
              <a:t>‹#›</a:t>
            </a:fld>
            <a:endParaRPr lang="en-US" altLang="en-US"/>
          </a:p>
        </p:txBody>
      </p:sp>
    </p:spTree>
    <p:extLst>
      <p:ext uri="{BB962C8B-B14F-4D97-AF65-F5344CB8AC3E}">
        <p14:creationId xmlns:p14="http://schemas.microsoft.com/office/powerpoint/2010/main" val="4018757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FF477E-0EA7-99E8-4018-FE18E8123D5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D65BFF9-03B5-CCA5-D646-1223B5EC24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3189336-2B74-E465-4507-D470CB86A004}"/>
              </a:ext>
            </a:extLst>
          </p:cNvPr>
          <p:cNvSpPr>
            <a:spLocks noGrp="1" noChangeArrowheads="1"/>
          </p:cNvSpPr>
          <p:nvPr>
            <p:ph type="sldNum" sz="quarter" idx="12"/>
          </p:nvPr>
        </p:nvSpPr>
        <p:spPr>
          <a:ln/>
        </p:spPr>
        <p:txBody>
          <a:bodyPr/>
          <a:lstStyle>
            <a:lvl1pPr>
              <a:defRPr/>
            </a:lvl1pPr>
          </a:lstStyle>
          <a:p>
            <a:pPr>
              <a:defRPr/>
            </a:pPr>
            <a:fld id="{063E0059-01C9-2542-82CC-FCEA68072896}" type="slidenum">
              <a:rPr lang="en-US" altLang="en-US"/>
              <a:pPr>
                <a:defRPr/>
              </a:pPr>
              <a:t>‹#›</a:t>
            </a:fld>
            <a:endParaRPr lang="en-US" altLang="en-US"/>
          </a:p>
        </p:txBody>
      </p:sp>
    </p:spTree>
    <p:extLst>
      <p:ext uri="{BB962C8B-B14F-4D97-AF65-F5344CB8AC3E}">
        <p14:creationId xmlns:p14="http://schemas.microsoft.com/office/powerpoint/2010/main" val="11419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1/4/23</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444413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CB4C8C9-5FFA-3556-01D1-AB1FCAF844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50DC1E-223E-6E58-4460-53F126C092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4802A0B-3FAC-8BB6-150E-95BFA4E4D7BC}"/>
              </a:ext>
            </a:extLst>
          </p:cNvPr>
          <p:cNvSpPr>
            <a:spLocks noGrp="1" noChangeArrowheads="1"/>
          </p:cNvSpPr>
          <p:nvPr>
            <p:ph type="sldNum" sz="quarter" idx="12"/>
          </p:nvPr>
        </p:nvSpPr>
        <p:spPr>
          <a:ln/>
        </p:spPr>
        <p:txBody>
          <a:bodyPr/>
          <a:lstStyle>
            <a:lvl1pPr>
              <a:defRPr/>
            </a:lvl1pPr>
          </a:lstStyle>
          <a:p>
            <a:pPr>
              <a:defRPr/>
            </a:pPr>
            <a:fld id="{9546F6A6-CBC4-8642-8EA5-CE6787326693}" type="slidenum">
              <a:rPr lang="en-US" altLang="en-US"/>
              <a:pPr>
                <a:defRPr/>
              </a:pPr>
              <a:t>‹#›</a:t>
            </a:fld>
            <a:endParaRPr lang="en-US" altLang="en-US"/>
          </a:p>
        </p:txBody>
      </p:sp>
    </p:spTree>
    <p:extLst>
      <p:ext uri="{BB962C8B-B14F-4D97-AF65-F5344CB8AC3E}">
        <p14:creationId xmlns:p14="http://schemas.microsoft.com/office/powerpoint/2010/main" val="794574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B3EF01-7558-2D7F-0EC3-70F0F861BF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B36C4B-7C5A-96EA-FA30-322FCAD546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E73016-B7F6-C3E6-4395-55AF803A0464}"/>
              </a:ext>
            </a:extLst>
          </p:cNvPr>
          <p:cNvSpPr>
            <a:spLocks noGrp="1" noChangeArrowheads="1"/>
          </p:cNvSpPr>
          <p:nvPr>
            <p:ph type="sldNum" sz="quarter" idx="12"/>
          </p:nvPr>
        </p:nvSpPr>
        <p:spPr>
          <a:ln/>
        </p:spPr>
        <p:txBody>
          <a:bodyPr/>
          <a:lstStyle>
            <a:lvl1pPr>
              <a:defRPr/>
            </a:lvl1pPr>
          </a:lstStyle>
          <a:p>
            <a:pPr>
              <a:defRPr/>
            </a:pPr>
            <a:fld id="{6922E444-4D42-A64B-97D0-B46064CD057D}" type="slidenum">
              <a:rPr lang="en-US" altLang="en-US"/>
              <a:pPr>
                <a:defRPr/>
              </a:pPr>
              <a:t>‹#›</a:t>
            </a:fld>
            <a:endParaRPr lang="en-US" altLang="en-US"/>
          </a:p>
        </p:txBody>
      </p:sp>
    </p:spTree>
    <p:extLst>
      <p:ext uri="{BB962C8B-B14F-4D97-AF65-F5344CB8AC3E}">
        <p14:creationId xmlns:p14="http://schemas.microsoft.com/office/powerpoint/2010/main" val="58603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5440F82-D847-E57E-896C-1C71D83585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E86F64-048F-04B9-593F-907B3C751D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5F40D4-794A-F6E0-A829-BF1939838C7C}"/>
              </a:ext>
            </a:extLst>
          </p:cNvPr>
          <p:cNvSpPr>
            <a:spLocks noGrp="1" noChangeArrowheads="1"/>
          </p:cNvSpPr>
          <p:nvPr>
            <p:ph type="sldNum" sz="quarter" idx="12"/>
          </p:nvPr>
        </p:nvSpPr>
        <p:spPr>
          <a:ln/>
        </p:spPr>
        <p:txBody>
          <a:bodyPr/>
          <a:lstStyle>
            <a:lvl1pPr>
              <a:defRPr/>
            </a:lvl1pPr>
          </a:lstStyle>
          <a:p>
            <a:pPr>
              <a:defRPr/>
            </a:pPr>
            <a:fld id="{8FD9CF2D-4CF5-F649-8E23-3BB6614035E3}" type="slidenum">
              <a:rPr lang="en-US" altLang="en-US"/>
              <a:pPr>
                <a:defRPr/>
              </a:pPr>
              <a:t>‹#›</a:t>
            </a:fld>
            <a:endParaRPr lang="en-US" altLang="en-US"/>
          </a:p>
        </p:txBody>
      </p:sp>
    </p:spTree>
    <p:extLst>
      <p:ext uri="{BB962C8B-B14F-4D97-AF65-F5344CB8AC3E}">
        <p14:creationId xmlns:p14="http://schemas.microsoft.com/office/powerpoint/2010/main" val="3117606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B1352E4-8F09-0214-4725-7B0FF9FA87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7AE6A0-1ED5-4689-115B-B6BEE6E8BD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3C7B3F-97F7-4394-0543-8EFB702031D7}"/>
              </a:ext>
            </a:extLst>
          </p:cNvPr>
          <p:cNvSpPr>
            <a:spLocks noGrp="1" noChangeArrowheads="1"/>
          </p:cNvSpPr>
          <p:nvPr>
            <p:ph type="sldNum" sz="quarter" idx="12"/>
          </p:nvPr>
        </p:nvSpPr>
        <p:spPr>
          <a:ln/>
        </p:spPr>
        <p:txBody>
          <a:bodyPr/>
          <a:lstStyle>
            <a:lvl1pPr>
              <a:defRPr/>
            </a:lvl1pPr>
          </a:lstStyle>
          <a:p>
            <a:pPr>
              <a:defRPr/>
            </a:pPr>
            <a:fld id="{F818CBB6-E5EE-1C42-B003-D7EC01998FA5}" type="slidenum">
              <a:rPr lang="en-US" altLang="en-US"/>
              <a:pPr>
                <a:defRPr/>
              </a:pPr>
              <a:t>‹#›</a:t>
            </a:fld>
            <a:endParaRPr lang="en-US" altLang="en-US"/>
          </a:p>
        </p:txBody>
      </p:sp>
    </p:spTree>
    <p:extLst>
      <p:ext uri="{BB962C8B-B14F-4D97-AF65-F5344CB8AC3E}">
        <p14:creationId xmlns:p14="http://schemas.microsoft.com/office/powerpoint/2010/main" val="2163888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9FAD0C5-0F45-7F21-8A56-C3405BFC3D0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F7849D6-9E35-B771-4312-0CFC85B3D8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403E446-F8B7-4C0C-E878-12C264C522CB}"/>
              </a:ext>
            </a:extLst>
          </p:cNvPr>
          <p:cNvSpPr>
            <a:spLocks noGrp="1" noChangeArrowheads="1"/>
          </p:cNvSpPr>
          <p:nvPr>
            <p:ph type="sldNum" sz="quarter" idx="12"/>
          </p:nvPr>
        </p:nvSpPr>
        <p:spPr>
          <a:ln/>
        </p:spPr>
        <p:txBody>
          <a:bodyPr/>
          <a:lstStyle>
            <a:lvl1pPr>
              <a:defRPr/>
            </a:lvl1pPr>
          </a:lstStyle>
          <a:p>
            <a:pPr>
              <a:defRPr/>
            </a:pPr>
            <a:fld id="{9EA223A5-C74F-A348-B45D-05B1427483E9}" type="slidenum">
              <a:rPr lang="en-US" altLang="en-US"/>
              <a:pPr>
                <a:defRPr/>
              </a:pPr>
              <a:t>‹#›</a:t>
            </a:fld>
            <a:endParaRPr lang="en-US" altLang="en-US"/>
          </a:p>
        </p:txBody>
      </p:sp>
    </p:spTree>
    <p:extLst>
      <p:ext uri="{BB962C8B-B14F-4D97-AF65-F5344CB8AC3E}">
        <p14:creationId xmlns:p14="http://schemas.microsoft.com/office/powerpoint/2010/main" val="1032111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1/4/23</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43503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1/4/23</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62352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1/4/23</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543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1/4/23</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58760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1/4/23</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96247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1/4/23</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25758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1/4/23</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79916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1/4/23</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678091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F085E7A-C3C0-37A3-709B-638CA213866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C84A3DC-A07F-DE18-4B71-6062528D111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E803E74-E604-FA9E-37ED-EFF1A5A2AFF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4FBD1DF6-0962-84BF-28EE-0059795F6737}"/>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28D46AC0-964F-C476-71F6-5CB1DC975870}"/>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177FD12-8F68-994D-822B-EA21A4F653A5}" type="slidenum">
              <a:rPr lang="en-US" altLang="en-US"/>
              <a:pPr>
                <a:defRPr/>
              </a:pPr>
              <a:t>‹#›</a:t>
            </a:fld>
            <a:endParaRPr lang="en-US" altLang="en-US"/>
          </a:p>
        </p:txBody>
      </p:sp>
    </p:spTree>
    <p:extLst>
      <p:ext uri="{BB962C8B-B14F-4D97-AF65-F5344CB8AC3E}">
        <p14:creationId xmlns:p14="http://schemas.microsoft.com/office/powerpoint/2010/main" val="32659711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connection.lww.com/Products/porth7e/documents/Ch52/jpg/52_009.jpg" TargetMode="External"/><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www.francecasts.com/images/products/giftshop/casts/large_optimized/CS001NAT.jpg" TargetMode="External"/><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hyperlink" Target="http://www.learningradiology.com/caseofweek/caseoftheweekpix2006/cow194arr.jpg" TargetMode="External"/><Relationship Id="rId2" Type="http://schemas.openxmlformats.org/officeDocument/2006/relationships/image" Target="../media/image53.jpeg"/><Relationship Id="rId1" Type="http://schemas.openxmlformats.org/officeDocument/2006/relationships/slideLayout" Target="../slideLayouts/slideLayout23.xml"/><Relationship Id="rId4" Type="http://schemas.openxmlformats.org/officeDocument/2006/relationships/image" Target="../media/image54.jpeg"/></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www.ispub.com/ispub/ijeicm/volume_5_number_2_11/concepts_of_neonatal_ecmo_1/ecmo-img2.png" TargetMode="External"/><Relationship Id="rId2" Type="http://schemas.openxmlformats.org/officeDocument/2006/relationships/image" Target="../media/image56.png"/><Relationship Id="rId1" Type="http://schemas.openxmlformats.org/officeDocument/2006/relationships/slideLayout" Target="../slideLayouts/slideLayout23.xml"/><Relationship Id="rId5" Type="http://schemas.openxmlformats.org/officeDocument/2006/relationships/image" Target="../media/image58.jpe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d/d5/Lateral_head_anatomy_detail.jpg" TargetMode="Externa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3.xml"/><Relationship Id="rId4" Type="http://schemas.openxmlformats.org/officeDocument/2006/relationships/image" Target="../media/image70.jpeg"/></Relationships>
</file>

<file path=ppt/slides/_rels/slide5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13.xml"/><Relationship Id="rId4" Type="http://schemas.openxmlformats.org/officeDocument/2006/relationships/image" Target="../media/image76.jpeg"/></Relationships>
</file>

<file path=ppt/slides/_rels/slide5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D689B9-18B6-687D-27D3-DF309082BDA0}"/>
              </a:ext>
            </a:extLst>
          </p:cNvPr>
          <p:cNvSpPr>
            <a:spLocks noGrp="1"/>
          </p:cNvSpPr>
          <p:nvPr>
            <p:ph type="ctrTitle"/>
          </p:nvPr>
        </p:nvSpPr>
        <p:spPr>
          <a:xfrm>
            <a:off x="6047980" y="1857124"/>
            <a:ext cx="5688908" cy="3506879"/>
          </a:xfrm>
        </p:spPr>
        <p:txBody>
          <a:bodyPr anchor="ctr">
            <a:normAutofit fontScale="90000"/>
          </a:bodyPr>
          <a:lstStyle/>
          <a:p>
            <a:r>
              <a:rPr lang="en-US" dirty="0"/>
              <a:t>  </a:t>
            </a:r>
            <a:r>
              <a:rPr lang="en-US" altLang="en-US" dirty="0"/>
              <a:t>Clinical Anatomy for Trauma of Head, Neck and Vertebrata</a:t>
            </a:r>
            <a:endParaRPr lang="en-US" dirty="0"/>
          </a:p>
        </p:txBody>
      </p:sp>
      <p:sp>
        <p:nvSpPr>
          <p:cNvPr id="3" name="Subtitle 2">
            <a:extLst>
              <a:ext uri="{FF2B5EF4-FFF2-40B4-BE49-F238E27FC236}">
                <a16:creationId xmlns:a16="http://schemas.microsoft.com/office/drawing/2014/main" id="{9606B891-7DBD-A554-E0B6-484686AF2B6D}"/>
              </a:ext>
            </a:extLst>
          </p:cNvPr>
          <p:cNvSpPr>
            <a:spLocks noGrp="1"/>
          </p:cNvSpPr>
          <p:nvPr>
            <p:ph type="subTitle" idx="1"/>
          </p:nvPr>
        </p:nvSpPr>
        <p:spPr>
          <a:xfrm>
            <a:off x="6047980" y="5827594"/>
            <a:ext cx="6505184" cy="1136029"/>
          </a:xfrm>
        </p:spPr>
        <p:txBody>
          <a:bodyPr>
            <a:normAutofit/>
          </a:bodyPr>
          <a:lstStyle/>
          <a:p>
            <a:pPr algn="l"/>
            <a:r>
              <a:rPr lang="en-US" b="1" dirty="0" err="1"/>
              <a:t>Dr.dr.Sagiran,Sp</a:t>
            </a:r>
            <a:r>
              <a:rPr lang="en-US" b="1" dirty="0"/>
              <a:t>. B (K)</a:t>
            </a:r>
            <a:r>
              <a:rPr lang="en-US" b="1" dirty="0" err="1"/>
              <a:t>KL.,M.Kes.,FICS</a:t>
            </a:r>
            <a:endParaRPr lang="en-US" b="1" dirty="0"/>
          </a:p>
        </p:txBody>
      </p:sp>
      <p:pic>
        <p:nvPicPr>
          <p:cNvPr id="1028" name="Picture 4" descr="Open Skull Fracture | The Neurosurgical Atlas">
            <a:extLst>
              <a:ext uri="{FF2B5EF4-FFF2-40B4-BE49-F238E27FC236}">
                <a16:creationId xmlns:a16="http://schemas.microsoft.com/office/drawing/2014/main" id="{0AE10C76-D4FC-1B6A-1B67-03DBA85DB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84965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3CC86BE8-B341-A144-9DCA-828276F5D16F}"/>
              </a:ext>
            </a:extLst>
          </p:cNvPr>
          <p:cNvPicPr>
            <a:picLocks noChangeAspect="1"/>
          </p:cNvPicPr>
          <p:nvPr/>
        </p:nvPicPr>
        <p:blipFill>
          <a:blip r:embed="rId3"/>
          <a:stretch>
            <a:fillRect/>
          </a:stretch>
        </p:blipFill>
        <p:spPr>
          <a:xfrm>
            <a:off x="6733938" y="271265"/>
            <a:ext cx="4776811" cy="981337"/>
          </a:xfrm>
          <a:prstGeom prst="rect">
            <a:avLst/>
          </a:prstGeom>
        </p:spPr>
      </p:pic>
    </p:spTree>
    <p:extLst>
      <p:ext uri="{BB962C8B-B14F-4D97-AF65-F5344CB8AC3E}">
        <p14:creationId xmlns:p14="http://schemas.microsoft.com/office/powerpoint/2010/main" val="2009606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5" descr="hematoma">
            <a:extLst>
              <a:ext uri="{FF2B5EF4-FFF2-40B4-BE49-F238E27FC236}">
                <a16:creationId xmlns:a16="http://schemas.microsoft.com/office/drawing/2014/main" id="{178BACD4-19E8-19F9-41D4-7953012BD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5" y="25052"/>
            <a:ext cx="6311831" cy="672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epidural02">
            <a:extLst>
              <a:ext uri="{FF2B5EF4-FFF2-40B4-BE49-F238E27FC236}">
                <a16:creationId xmlns:a16="http://schemas.microsoft.com/office/drawing/2014/main" id="{6AF6B469-E30F-14A1-709A-C7BFF4763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748" y="0"/>
            <a:ext cx="5755274" cy="67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5" descr="coupcontra">
            <a:extLst>
              <a:ext uri="{FF2B5EF4-FFF2-40B4-BE49-F238E27FC236}">
                <a16:creationId xmlns:a16="http://schemas.microsoft.com/office/drawing/2014/main" id="{C04A833A-4FBD-60C3-4EE9-4F5A6F9DA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9" y="0"/>
            <a:ext cx="5116751" cy="67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4-1l">
            <a:extLst>
              <a:ext uri="{FF2B5EF4-FFF2-40B4-BE49-F238E27FC236}">
                <a16:creationId xmlns:a16="http://schemas.microsoft.com/office/drawing/2014/main" id="{59BEAF0B-5D2F-48E6-7BF8-051BC87B2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300" y="206285"/>
            <a:ext cx="6788271" cy="644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5" descr="DR25Arrow74">
            <a:extLst>
              <a:ext uri="{FF2B5EF4-FFF2-40B4-BE49-F238E27FC236}">
                <a16:creationId xmlns:a16="http://schemas.microsoft.com/office/drawing/2014/main" id="{68E372AE-8477-485E-06CC-CA8616933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72" y="130567"/>
            <a:ext cx="5234399" cy="66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52_009.jpg">
            <a:hlinkClick r:id="rId3" tooltip="52_009.jpg"/>
            <a:extLst>
              <a:ext uri="{FF2B5EF4-FFF2-40B4-BE49-F238E27FC236}">
                <a16:creationId xmlns:a16="http://schemas.microsoft.com/office/drawing/2014/main" id="{E6294C46-1AA5-80EF-4A54-C7BD76A24A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9791" y="919707"/>
            <a:ext cx="6599963" cy="494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5" descr="subdural%20hematoma">
            <a:extLst>
              <a:ext uri="{FF2B5EF4-FFF2-40B4-BE49-F238E27FC236}">
                <a16:creationId xmlns:a16="http://schemas.microsoft.com/office/drawing/2014/main" id="{B0EE3B2C-2DA2-75D9-2355-FDB8DEB1C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60" y="168750"/>
            <a:ext cx="5134627" cy="652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9453">
            <a:extLst>
              <a:ext uri="{FF2B5EF4-FFF2-40B4-BE49-F238E27FC236}">
                <a16:creationId xmlns:a16="http://schemas.microsoft.com/office/drawing/2014/main" id="{26624DC6-ABEB-295E-E7B7-8FF4F24F5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026" y="849047"/>
            <a:ext cx="6400278" cy="555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5" descr="Depressed_Skull_Fracture">
            <a:extLst>
              <a:ext uri="{FF2B5EF4-FFF2-40B4-BE49-F238E27FC236}">
                <a16:creationId xmlns:a16="http://schemas.microsoft.com/office/drawing/2014/main" id="{2345B6FE-418C-2AEA-9FF3-4C2B081C4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489" y="228600"/>
            <a:ext cx="84550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8" descr="IG-Case-01">
            <a:extLst>
              <a:ext uri="{FF2B5EF4-FFF2-40B4-BE49-F238E27FC236}">
                <a16:creationId xmlns:a16="http://schemas.microsoft.com/office/drawing/2014/main" id="{56EA5E62-0479-03B0-591F-F233AF9E3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44" y="1329530"/>
            <a:ext cx="6523787" cy="419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0" descr="19084">
            <a:extLst>
              <a:ext uri="{FF2B5EF4-FFF2-40B4-BE49-F238E27FC236}">
                <a16:creationId xmlns:a16="http://schemas.microsoft.com/office/drawing/2014/main" id="{6331D9FF-AC11-623D-9B99-EA560B76F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185" y="1413669"/>
            <a:ext cx="4359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5" descr="depr1">
            <a:extLst>
              <a:ext uri="{FF2B5EF4-FFF2-40B4-BE49-F238E27FC236}">
                <a16:creationId xmlns:a16="http://schemas.microsoft.com/office/drawing/2014/main" id="{18B5F72E-E32E-C5BB-CD66-6F146D0CE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 y="120877"/>
            <a:ext cx="5676072" cy="661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depr2">
            <a:extLst>
              <a:ext uri="{FF2B5EF4-FFF2-40B4-BE49-F238E27FC236}">
                <a16:creationId xmlns:a16="http://schemas.microsoft.com/office/drawing/2014/main" id="{B64EBB59-9888-A2B0-D507-26377A23C6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0876"/>
            <a:ext cx="5695537" cy="661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27503E-FE6C-FFE9-7A0F-C8AD9FAB2648}"/>
              </a:ext>
            </a:extLst>
          </p:cNvPr>
          <p:cNvSpPr>
            <a:spLocks noGrp="1" noChangeArrowheads="1"/>
          </p:cNvSpPr>
          <p:nvPr>
            <p:ph type="ctrTitle"/>
          </p:nvPr>
        </p:nvSpPr>
        <p:spPr>
          <a:xfrm>
            <a:off x="821635" y="2693987"/>
            <a:ext cx="10363200" cy="1470025"/>
          </a:xfrm>
        </p:spPr>
        <p:txBody>
          <a:bodyPr/>
          <a:lstStyle/>
          <a:p>
            <a:pPr eaLnBrk="1" hangingPunct="1"/>
            <a:r>
              <a:rPr lang="en-US" altLang="en-US" sz="8800" b="1" dirty="0">
                <a:latin typeface="Cambria" panose="02040503050406030204" pitchFamily="18" charset="0"/>
              </a:rPr>
              <a:t>Pharynx and Larynx</a:t>
            </a:r>
            <a:r>
              <a:rPr lang="en-US" altLang="en-US" sz="8800" dirty="0">
                <a:latin typeface="Cambria" panose="02040503050406030204" pitchFamily="18"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2034C8C-AB1B-CC8A-801D-041880B8C54A}"/>
              </a:ext>
            </a:extLst>
          </p:cNvPr>
          <p:cNvSpPr>
            <a:spLocks noGrp="1" noChangeArrowheads="1"/>
          </p:cNvSpPr>
          <p:nvPr>
            <p:ph type="title"/>
          </p:nvPr>
        </p:nvSpPr>
        <p:spPr/>
        <p:txBody>
          <a:bodyPr/>
          <a:lstStyle/>
          <a:p>
            <a:pPr eaLnBrk="1" hangingPunct="1"/>
            <a:r>
              <a:rPr lang="en-US" altLang="en-US" sz="4000" b="1" dirty="0">
                <a:latin typeface="Cambria" panose="02040503050406030204" pitchFamily="18" charset="0"/>
              </a:rPr>
              <a:t>MRI, Head And Neck, Sagittal Section</a:t>
            </a:r>
            <a:r>
              <a:rPr lang="en-US" altLang="en-US" sz="4000" dirty="0">
                <a:latin typeface="Cambria" panose="02040503050406030204" pitchFamily="18" charset="0"/>
              </a:rPr>
              <a:t> </a:t>
            </a:r>
          </a:p>
        </p:txBody>
      </p:sp>
      <p:sp>
        <p:nvSpPr>
          <p:cNvPr id="19459" name="Rectangle 3">
            <a:extLst>
              <a:ext uri="{FF2B5EF4-FFF2-40B4-BE49-F238E27FC236}">
                <a16:creationId xmlns:a16="http://schemas.microsoft.com/office/drawing/2014/main" id="{57C51282-6B25-F9CD-CBA6-13C9D089AA35}"/>
              </a:ext>
            </a:extLst>
          </p:cNvPr>
          <p:cNvSpPr>
            <a:spLocks noGrp="1" noChangeArrowheads="1"/>
          </p:cNvSpPr>
          <p:nvPr>
            <p:ph type="body" sz="half" idx="1"/>
          </p:nvPr>
        </p:nvSpPr>
        <p:spPr/>
        <p:txBody>
          <a:bodyPr/>
          <a:lstStyle/>
          <a:p>
            <a:pPr marL="533400" indent="-533400" eaLnBrk="1" hangingPunct="1">
              <a:lnSpc>
                <a:spcPct val="80000"/>
              </a:lnSpc>
              <a:buFontTx/>
              <a:buAutoNum type="arabicPeriod"/>
            </a:pPr>
            <a:r>
              <a:rPr lang="en-US" altLang="en-US" b="1" dirty="0">
                <a:latin typeface="Cambria" panose="02040503050406030204" pitchFamily="18" charset="0"/>
              </a:rPr>
              <a:t>Nasal cavity </a:t>
            </a:r>
          </a:p>
          <a:p>
            <a:pPr marL="533400" indent="-533400" eaLnBrk="1" hangingPunct="1">
              <a:lnSpc>
                <a:spcPct val="80000"/>
              </a:lnSpc>
              <a:buFontTx/>
              <a:buAutoNum type="arabicPeriod"/>
            </a:pPr>
            <a:r>
              <a:rPr lang="en-US" altLang="en-US" b="1" dirty="0">
                <a:latin typeface="Cambria" panose="02040503050406030204" pitchFamily="18" charset="0"/>
              </a:rPr>
              <a:t>Nasopharynx </a:t>
            </a:r>
          </a:p>
          <a:p>
            <a:pPr marL="533400" indent="-533400" eaLnBrk="1" hangingPunct="1">
              <a:lnSpc>
                <a:spcPct val="80000"/>
              </a:lnSpc>
              <a:buFontTx/>
              <a:buAutoNum type="arabicPeriod"/>
            </a:pPr>
            <a:r>
              <a:rPr lang="en-US" altLang="en-US" b="1" dirty="0">
                <a:latin typeface="Cambria" panose="02040503050406030204" pitchFamily="18" charset="0"/>
              </a:rPr>
              <a:t>Pharynx </a:t>
            </a:r>
          </a:p>
          <a:p>
            <a:pPr marL="533400" indent="-533400" eaLnBrk="1" hangingPunct="1">
              <a:lnSpc>
                <a:spcPct val="80000"/>
              </a:lnSpc>
              <a:buFontTx/>
              <a:buAutoNum type="arabicPeriod"/>
            </a:pPr>
            <a:r>
              <a:rPr lang="en-US" altLang="en-US" b="1" dirty="0">
                <a:latin typeface="Cambria" panose="02040503050406030204" pitchFamily="18" charset="0"/>
              </a:rPr>
              <a:t>Larynx </a:t>
            </a:r>
          </a:p>
          <a:p>
            <a:pPr marL="533400" indent="-533400" eaLnBrk="1" hangingPunct="1">
              <a:lnSpc>
                <a:spcPct val="80000"/>
              </a:lnSpc>
              <a:buFontTx/>
              <a:buAutoNum type="arabicPeriod"/>
            </a:pPr>
            <a:r>
              <a:rPr lang="en-US" altLang="en-US" b="1" dirty="0">
                <a:latin typeface="Cambria" panose="02040503050406030204" pitchFamily="18" charset="0"/>
              </a:rPr>
              <a:t>Tongue </a:t>
            </a:r>
          </a:p>
          <a:p>
            <a:pPr marL="533400" indent="-533400" eaLnBrk="1" hangingPunct="1">
              <a:lnSpc>
                <a:spcPct val="80000"/>
              </a:lnSpc>
              <a:buFontTx/>
              <a:buAutoNum type="arabicPeriod"/>
            </a:pPr>
            <a:r>
              <a:rPr lang="en-US" altLang="en-US" b="1" dirty="0">
                <a:latin typeface="Cambria" panose="02040503050406030204" pitchFamily="18" charset="0"/>
              </a:rPr>
              <a:t>Spinal column </a:t>
            </a:r>
          </a:p>
          <a:p>
            <a:pPr marL="533400" indent="-533400" eaLnBrk="1" hangingPunct="1">
              <a:lnSpc>
                <a:spcPct val="80000"/>
              </a:lnSpc>
              <a:buFontTx/>
              <a:buAutoNum type="arabicPeriod"/>
            </a:pPr>
            <a:r>
              <a:rPr lang="en-US" altLang="en-US" b="1" dirty="0">
                <a:latin typeface="Cambria" panose="02040503050406030204" pitchFamily="18" charset="0"/>
              </a:rPr>
              <a:t>Spinal cord </a:t>
            </a:r>
          </a:p>
          <a:p>
            <a:pPr marL="533400" indent="-533400" eaLnBrk="1" hangingPunct="1">
              <a:lnSpc>
                <a:spcPct val="80000"/>
              </a:lnSpc>
              <a:buFontTx/>
              <a:buAutoNum type="arabicPeriod"/>
            </a:pPr>
            <a:r>
              <a:rPr lang="en-US" altLang="en-US" b="1" dirty="0">
                <a:latin typeface="Cambria" panose="02040503050406030204" pitchFamily="18" charset="0"/>
              </a:rPr>
              <a:t>Epiglottis </a:t>
            </a:r>
          </a:p>
          <a:p>
            <a:pPr marL="533400" indent="-533400" eaLnBrk="1" hangingPunct="1">
              <a:lnSpc>
                <a:spcPct val="80000"/>
              </a:lnSpc>
              <a:buFontTx/>
              <a:buAutoNum type="arabicPeriod"/>
            </a:pPr>
            <a:r>
              <a:rPr lang="en-US" altLang="en-US" b="1" dirty="0">
                <a:latin typeface="Cambria" panose="02040503050406030204" pitchFamily="18" charset="0"/>
              </a:rPr>
              <a:t>Cricoid cartilage </a:t>
            </a:r>
          </a:p>
          <a:p>
            <a:pPr marL="533400" indent="-533400" eaLnBrk="1" hangingPunct="1">
              <a:lnSpc>
                <a:spcPct val="80000"/>
              </a:lnSpc>
              <a:buFontTx/>
              <a:buAutoNum type="arabicPeriod"/>
            </a:pPr>
            <a:r>
              <a:rPr lang="en-US" altLang="en-US" b="1" dirty="0" err="1">
                <a:latin typeface="Cambria" panose="02040503050406030204" pitchFamily="18" charset="0"/>
              </a:rPr>
              <a:t>Cricotracheal</a:t>
            </a:r>
            <a:r>
              <a:rPr lang="en-US" altLang="en-US" b="1" dirty="0">
                <a:latin typeface="Cambria" panose="02040503050406030204" pitchFamily="18" charset="0"/>
              </a:rPr>
              <a:t> membrane </a:t>
            </a:r>
          </a:p>
          <a:p>
            <a:pPr marL="533400" indent="-533400" eaLnBrk="1" hangingPunct="1">
              <a:lnSpc>
                <a:spcPct val="80000"/>
              </a:lnSpc>
              <a:buFontTx/>
              <a:buAutoNum type="arabicPeriod"/>
            </a:pPr>
            <a:r>
              <a:rPr lang="en-US" altLang="en-US" b="1" dirty="0">
                <a:latin typeface="Cambria" panose="02040503050406030204" pitchFamily="18" charset="0"/>
              </a:rPr>
              <a:t>Trachea </a:t>
            </a:r>
          </a:p>
          <a:p>
            <a:pPr marL="533400" indent="-533400" eaLnBrk="1" hangingPunct="1">
              <a:lnSpc>
                <a:spcPct val="80000"/>
              </a:lnSpc>
              <a:buFontTx/>
              <a:buAutoNum type="arabicPeriod"/>
            </a:pPr>
            <a:endParaRPr lang="en-US" altLang="en-US" b="1" dirty="0">
              <a:latin typeface="Cambria" panose="02040503050406030204" pitchFamily="18" charset="0"/>
            </a:endParaRPr>
          </a:p>
        </p:txBody>
      </p:sp>
      <p:pic>
        <p:nvPicPr>
          <p:cNvPr id="19461" name="Picture 5" descr="rsa1p1">
            <a:extLst>
              <a:ext uri="{FF2B5EF4-FFF2-40B4-BE49-F238E27FC236}">
                <a16:creationId xmlns:a16="http://schemas.microsoft.com/office/drawing/2014/main" id="{AD7C606D-EB26-4B1E-0D1C-4FC6838C0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132" y="1417638"/>
            <a:ext cx="5199268" cy="519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DB74C84-5588-D08D-CB9C-7F5160C47BF1}"/>
              </a:ext>
            </a:extLst>
          </p:cNvPr>
          <p:cNvSpPr>
            <a:spLocks noGrp="1" noChangeArrowheads="1"/>
          </p:cNvSpPr>
          <p:nvPr>
            <p:ph type="title"/>
          </p:nvPr>
        </p:nvSpPr>
        <p:spPr/>
        <p:txBody>
          <a:bodyPr/>
          <a:lstStyle/>
          <a:p>
            <a:pPr eaLnBrk="1" hangingPunct="1"/>
            <a:r>
              <a:rPr lang="en-US" altLang="en-US" sz="4000" b="1" dirty="0">
                <a:latin typeface="Cambria" panose="02040503050406030204" pitchFamily="18" charset="0"/>
              </a:rPr>
              <a:t>Head And Neck, Sagittal Section</a:t>
            </a:r>
            <a:r>
              <a:rPr lang="en-US" altLang="en-US" sz="4000" dirty="0">
                <a:latin typeface="Cambria" panose="02040503050406030204" pitchFamily="18" charset="0"/>
              </a:rPr>
              <a:t> </a:t>
            </a:r>
          </a:p>
        </p:txBody>
      </p:sp>
      <p:sp>
        <p:nvSpPr>
          <p:cNvPr id="20483" name="Rectangle 3">
            <a:extLst>
              <a:ext uri="{FF2B5EF4-FFF2-40B4-BE49-F238E27FC236}">
                <a16:creationId xmlns:a16="http://schemas.microsoft.com/office/drawing/2014/main" id="{999F9FDB-3D41-A7F0-EDF9-222A77D87C73}"/>
              </a:ext>
            </a:extLst>
          </p:cNvPr>
          <p:cNvSpPr>
            <a:spLocks noGrp="1" noChangeArrowheads="1"/>
          </p:cNvSpPr>
          <p:nvPr>
            <p:ph type="body" sz="half" idx="1"/>
          </p:nvPr>
        </p:nvSpPr>
        <p:spPr/>
        <p:txBody>
          <a:bodyPr/>
          <a:lstStyle/>
          <a:p>
            <a:pPr marL="533400" indent="-533400" eaLnBrk="1" hangingPunct="1">
              <a:buFontTx/>
              <a:buAutoNum type="arabicPeriod"/>
            </a:pPr>
            <a:r>
              <a:rPr lang="en-US" altLang="en-US" sz="3200" b="1" dirty="0">
                <a:latin typeface="Cambria" panose="02040503050406030204" pitchFamily="18" charset="0"/>
              </a:rPr>
              <a:t>Nasal Cavity </a:t>
            </a:r>
          </a:p>
          <a:p>
            <a:pPr marL="533400" indent="-533400" eaLnBrk="1" hangingPunct="1">
              <a:buFontTx/>
              <a:buAutoNum type="arabicPeriod"/>
            </a:pPr>
            <a:r>
              <a:rPr lang="en-US" altLang="en-US" sz="3200" b="1" dirty="0">
                <a:latin typeface="Cambria" panose="02040503050406030204" pitchFamily="18" charset="0"/>
              </a:rPr>
              <a:t>Hard Palate </a:t>
            </a:r>
          </a:p>
          <a:p>
            <a:pPr marL="533400" indent="-533400" eaLnBrk="1" hangingPunct="1">
              <a:buFontTx/>
              <a:buAutoNum type="arabicPeriod"/>
            </a:pPr>
            <a:r>
              <a:rPr lang="en-US" altLang="en-US" sz="3200" b="1" dirty="0">
                <a:latin typeface="Cambria" panose="02040503050406030204" pitchFamily="18" charset="0"/>
              </a:rPr>
              <a:t>Tongue </a:t>
            </a:r>
          </a:p>
          <a:p>
            <a:pPr marL="533400" indent="-533400" eaLnBrk="1" hangingPunct="1">
              <a:buFontTx/>
              <a:buAutoNum type="arabicPeriod"/>
            </a:pPr>
            <a:r>
              <a:rPr lang="en-US" altLang="en-US" sz="3200" b="1" dirty="0">
                <a:latin typeface="Cambria" panose="02040503050406030204" pitchFamily="18" charset="0"/>
              </a:rPr>
              <a:t>Soft Palate </a:t>
            </a:r>
          </a:p>
          <a:p>
            <a:pPr marL="533400" indent="-533400" eaLnBrk="1" hangingPunct="1">
              <a:buFontTx/>
              <a:buAutoNum type="arabicPeriod"/>
            </a:pPr>
            <a:r>
              <a:rPr lang="en-US" altLang="en-US" sz="3200" b="1" dirty="0">
                <a:latin typeface="Cambria" panose="02040503050406030204" pitchFamily="18" charset="0"/>
              </a:rPr>
              <a:t>Larynx </a:t>
            </a:r>
          </a:p>
          <a:p>
            <a:pPr marL="533400" indent="-533400" eaLnBrk="1" hangingPunct="1">
              <a:buFontTx/>
              <a:buAutoNum type="arabicPeriod"/>
            </a:pPr>
            <a:r>
              <a:rPr lang="en-US" altLang="en-US" sz="3200" b="1" dirty="0">
                <a:latin typeface="Cambria" panose="02040503050406030204" pitchFamily="18" charset="0"/>
              </a:rPr>
              <a:t>Spinal Column </a:t>
            </a:r>
          </a:p>
          <a:p>
            <a:pPr marL="533400" indent="-533400" eaLnBrk="1" hangingPunct="1">
              <a:buFontTx/>
              <a:buAutoNum type="arabicPeriod"/>
            </a:pPr>
            <a:r>
              <a:rPr lang="en-US" altLang="en-US" sz="3200" b="1" dirty="0">
                <a:latin typeface="Cambria" panose="02040503050406030204" pitchFamily="18" charset="0"/>
              </a:rPr>
              <a:t>Spinal Cord </a:t>
            </a:r>
          </a:p>
          <a:p>
            <a:pPr marL="533400" indent="-533400" eaLnBrk="1" hangingPunct="1">
              <a:buFontTx/>
              <a:buAutoNum type="arabicPeriod"/>
            </a:pPr>
            <a:r>
              <a:rPr lang="en-US" altLang="en-US" sz="3200" b="1" dirty="0">
                <a:latin typeface="Cambria" panose="02040503050406030204" pitchFamily="18" charset="0"/>
              </a:rPr>
              <a:t>Trachea </a:t>
            </a:r>
          </a:p>
          <a:p>
            <a:pPr marL="533400" indent="-533400" eaLnBrk="1" hangingPunct="1">
              <a:buFontTx/>
              <a:buAutoNum type="arabicPeriod"/>
            </a:pPr>
            <a:endParaRPr lang="en-US" altLang="en-US" b="1" dirty="0">
              <a:latin typeface="Cambria" panose="02040503050406030204" pitchFamily="18" charset="0"/>
            </a:endParaRPr>
          </a:p>
        </p:txBody>
      </p:sp>
      <p:pic>
        <p:nvPicPr>
          <p:cNvPr id="20485" name="Picture 5" descr="rsa3p1">
            <a:extLst>
              <a:ext uri="{FF2B5EF4-FFF2-40B4-BE49-F238E27FC236}">
                <a16:creationId xmlns:a16="http://schemas.microsoft.com/office/drawing/2014/main" id="{DDF3FB6D-866E-F312-CE0F-D90B67C0E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185" y="1600201"/>
            <a:ext cx="47529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Content Placeholder 3" descr="E:\drive c\Users\DR MIMIN\Documents\data 2 abah\kasus bedah\saraf\DSCN7722.JPG">
            <a:extLst>
              <a:ext uri="{FF2B5EF4-FFF2-40B4-BE49-F238E27FC236}">
                <a16:creationId xmlns:a16="http://schemas.microsoft.com/office/drawing/2014/main" id="{BE9020E8-3AED-4FBF-C04C-554F2AEDBF8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9052" y="38773"/>
            <a:ext cx="9093896" cy="6819227"/>
          </a:xfr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899B0B5-100B-87D6-7C85-E912D0E3EA21}"/>
              </a:ext>
            </a:extLst>
          </p:cNvPr>
          <p:cNvSpPr>
            <a:spLocks noGrp="1" noChangeArrowheads="1"/>
          </p:cNvSpPr>
          <p:nvPr>
            <p:ph type="title"/>
          </p:nvPr>
        </p:nvSpPr>
        <p:spPr/>
        <p:txBody>
          <a:bodyPr/>
          <a:lstStyle/>
          <a:p>
            <a:pPr eaLnBrk="1" hangingPunct="1"/>
            <a:r>
              <a:rPr lang="en-US" altLang="en-US" sz="4000" b="1" dirty="0">
                <a:latin typeface="Cambria" panose="02040503050406030204" pitchFamily="18" charset="0"/>
              </a:rPr>
              <a:t>Larynx And Trachea, Lateral View</a:t>
            </a:r>
            <a:r>
              <a:rPr lang="en-US" altLang="en-US" sz="4000" dirty="0">
                <a:latin typeface="Cambria" panose="02040503050406030204" pitchFamily="18" charset="0"/>
              </a:rPr>
              <a:t> </a:t>
            </a:r>
          </a:p>
        </p:txBody>
      </p:sp>
      <p:sp>
        <p:nvSpPr>
          <p:cNvPr id="21507" name="Rectangle 3">
            <a:extLst>
              <a:ext uri="{FF2B5EF4-FFF2-40B4-BE49-F238E27FC236}">
                <a16:creationId xmlns:a16="http://schemas.microsoft.com/office/drawing/2014/main" id="{8973D0C5-6332-D735-E0CC-E781741494D9}"/>
              </a:ext>
            </a:extLst>
          </p:cNvPr>
          <p:cNvSpPr>
            <a:spLocks noGrp="1" noChangeArrowheads="1"/>
          </p:cNvSpPr>
          <p:nvPr>
            <p:ph type="body" sz="half" idx="1"/>
          </p:nvPr>
        </p:nvSpPr>
        <p:spPr/>
        <p:txBody>
          <a:bodyPr/>
          <a:lstStyle/>
          <a:p>
            <a:pPr marL="533400" indent="-533400" eaLnBrk="1" hangingPunct="1">
              <a:buFontTx/>
              <a:buAutoNum type="arabicPeriod"/>
            </a:pPr>
            <a:r>
              <a:rPr lang="en-US" altLang="en-US" sz="3600" b="1" dirty="0">
                <a:latin typeface="Cambria" panose="02040503050406030204" pitchFamily="18" charset="0"/>
              </a:rPr>
              <a:t>Hyoid Bone </a:t>
            </a:r>
          </a:p>
          <a:p>
            <a:pPr marL="533400" indent="-533400" eaLnBrk="1" hangingPunct="1">
              <a:buFontTx/>
              <a:buAutoNum type="arabicPeriod"/>
            </a:pPr>
            <a:r>
              <a:rPr lang="en-US" altLang="en-US" sz="3600" b="1" dirty="0">
                <a:latin typeface="Cambria" panose="02040503050406030204" pitchFamily="18" charset="0"/>
              </a:rPr>
              <a:t>Thyroid Cartilage </a:t>
            </a:r>
          </a:p>
          <a:p>
            <a:pPr marL="533400" indent="-533400" eaLnBrk="1" hangingPunct="1">
              <a:buFontTx/>
              <a:buAutoNum type="arabicPeriod"/>
            </a:pPr>
            <a:r>
              <a:rPr lang="en-US" altLang="en-US" sz="3600" b="1" dirty="0">
                <a:latin typeface="Cambria" panose="02040503050406030204" pitchFamily="18" charset="0"/>
              </a:rPr>
              <a:t>Cricoid Cartilage </a:t>
            </a:r>
          </a:p>
          <a:p>
            <a:pPr marL="533400" indent="-533400" eaLnBrk="1" hangingPunct="1">
              <a:buFontTx/>
              <a:buAutoNum type="arabicPeriod"/>
            </a:pPr>
            <a:r>
              <a:rPr lang="en-US" altLang="en-US" sz="3600" b="1" dirty="0">
                <a:latin typeface="Cambria" panose="02040503050406030204" pitchFamily="18" charset="0"/>
              </a:rPr>
              <a:t>Tracheal Cartilages </a:t>
            </a:r>
          </a:p>
          <a:p>
            <a:pPr marL="533400" indent="-533400" eaLnBrk="1" hangingPunct="1">
              <a:buFontTx/>
              <a:buAutoNum type="arabicPeriod"/>
            </a:pPr>
            <a:endParaRPr lang="en-US" altLang="en-US" sz="3600" b="1" dirty="0">
              <a:latin typeface="Cambria" panose="02040503050406030204" pitchFamily="18" charset="0"/>
            </a:endParaRPr>
          </a:p>
        </p:txBody>
      </p:sp>
      <p:pic>
        <p:nvPicPr>
          <p:cNvPr id="21509" name="Picture 5" descr="rsa3p2">
            <a:extLst>
              <a:ext uri="{FF2B5EF4-FFF2-40B4-BE49-F238E27FC236}">
                <a16:creationId xmlns:a16="http://schemas.microsoft.com/office/drawing/2014/main" id="{C1F9A8CB-6F1B-9A05-E77E-82A731DFE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64" y="1558926"/>
            <a:ext cx="431958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40F48FD-CA85-6341-D832-080FAB49D09C}"/>
              </a:ext>
            </a:extLst>
          </p:cNvPr>
          <p:cNvSpPr>
            <a:spLocks noGrp="1" noChangeArrowheads="1"/>
          </p:cNvSpPr>
          <p:nvPr>
            <p:ph type="title"/>
          </p:nvPr>
        </p:nvSpPr>
        <p:spPr/>
        <p:txBody>
          <a:bodyPr/>
          <a:lstStyle/>
          <a:p>
            <a:pPr eaLnBrk="1" hangingPunct="1"/>
            <a:r>
              <a:rPr lang="en-US" altLang="en-US" sz="4000" b="1" dirty="0">
                <a:latin typeface="Cambria" panose="02040503050406030204" pitchFamily="18" charset="0"/>
              </a:rPr>
              <a:t>Larynx, Nearest Thyroid Lamina Removed, Lateral View</a:t>
            </a:r>
            <a:r>
              <a:rPr lang="en-US" altLang="en-US" sz="4000" dirty="0">
                <a:latin typeface="Cambria" panose="02040503050406030204" pitchFamily="18" charset="0"/>
              </a:rPr>
              <a:t> </a:t>
            </a:r>
          </a:p>
        </p:txBody>
      </p:sp>
      <p:sp>
        <p:nvSpPr>
          <p:cNvPr id="22531" name="Rectangle 3">
            <a:extLst>
              <a:ext uri="{FF2B5EF4-FFF2-40B4-BE49-F238E27FC236}">
                <a16:creationId xmlns:a16="http://schemas.microsoft.com/office/drawing/2014/main" id="{5BB16CCE-A7AB-0606-41EC-25E6615243CF}"/>
              </a:ext>
            </a:extLst>
          </p:cNvPr>
          <p:cNvSpPr>
            <a:spLocks noGrp="1" noChangeArrowheads="1"/>
          </p:cNvSpPr>
          <p:nvPr>
            <p:ph type="body" sz="half" idx="1"/>
          </p:nvPr>
        </p:nvSpPr>
        <p:spPr/>
        <p:txBody>
          <a:bodyPr/>
          <a:lstStyle/>
          <a:p>
            <a:pPr marL="533400" indent="-533400" eaLnBrk="1" hangingPunct="1">
              <a:buFontTx/>
              <a:buAutoNum type="arabicPeriod"/>
            </a:pPr>
            <a:r>
              <a:rPr lang="en-US" altLang="en-US" b="1" dirty="0">
                <a:latin typeface="Cambria" panose="02040503050406030204" pitchFamily="18" charset="0"/>
              </a:rPr>
              <a:t>Hyoid Bone </a:t>
            </a:r>
          </a:p>
          <a:p>
            <a:pPr marL="533400" indent="-533400" eaLnBrk="1" hangingPunct="1">
              <a:buFontTx/>
              <a:buAutoNum type="arabicPeriod"/>
            </a:pPr>
            <a:r>
              <a:rPr lang="en-US" altLang="en-US" b="1" dirty="0">
                <a:latin typeface="Cambria" panose="02040503050406030204" pitchFamily="18" charset="0"/>
              </a:rPr>
              <a:t>Thyroid Cartilage </a:t>
            </a:r>
          </a:p>
          <a:p>
            <a:pPr marL="533400" indent="-533400" eaLnBrk="1" hangingPunct="1">
              <a:buFontTx/>
              <a:buAutoNum type="arabicPeriod"/>
            </a:pPr>
            <a:r>
              <a:rPr lang="en-US" altLang="en-US" b="1" dirty="0">
                <a:latin typeface="Cambria" panose="02040503050406030204" pitchFamily="18" charset="0"/>
              </a:rPr>
              <a:t>Cricoid Cartilage </a:t>
            </a:r>
          </a:p>
          <a:p>
            <a:pPr marL="533400" indent="-533400" eaLnBrk="1" hangingPunct="1">
              <a:buFontTx/>
              <a:buAutoNum type="arabicPeriod"/>
            </a:pPr>
            <a:r>
              <a:rPr lang="en-US" altLang="en-US" b="1" dirty="0">
                <a:latin typeface="Cambria" panose="02040503050406030204" pitchFamily="18" charset="0"/>
              </a:rPr>
              <a:t>Tracheal Cartilage </a:t>
            </a:r>
          </a:p>
          <a:p>
            <a:pPr marL="533400" indent="-533400" eaLnBrk="1" hangingPunct="1">
              <a:buFontTx/>
              <a:buAutoNum type="arabicPeriod"/>
            </a:pPr>
            <a:r>
              <a:rPr lang="en-US" altLang="en-US" b="1" dirty="0">
                <a:latin typeface="Cambria" panose="02040503050406030204" pitchFamily="18" charset="0"/>
              </a:rPr>
              <a:t>Epiglottis </a:t>
            </a:r>
          </a:p>
          <a:p>
            <a:pPr marL="533400" indent="-533400" eaLnBrk="1" hangingPunct="1">
              <a:buFontTx/>
              <a:buAutoNum type="arabicPeriod"/>
            </a:pPr>
            <a:r>
              <a:rPr lang="en-US" altLang="en-US" b="1" dirty="0">
                <a:latin typeface="Cambria" panose="02040503050406030204" pitchFamily="18" charset="0"/>
              </a:rPr>
              <a:t>Arytenoid Cartilage </a:t>
            </a:r>
          </a:p>
          <a:p>
            <a:pPr marL="533400" indent="-533400" eaLnBrk="1" hangingPunct="1">
              <a:buFontTx/>
              <a:buAutoNum type="arabicPeriod"/>
            </a:pPr>
            <a:r>
              <a:rPr lang="en-US" altLang="en-US" b="1" dirty="0">
                <a:latin typeface="Cambria" panose="02040503050406030204" pitchFamily="18" charset="0"/>
              </a:rPr>
              <a:t>Corniculate Cartilage </a:t>
            </a:r>
          </a:p>
          <a:p>
            <a:pPr marL="533400" indent="-533400" eaLnBrk="1" hangingPunct="1">
              <a:buFontTx/>
              <a:buAutoNum type="arabicPeriod"/>
            </a:pPr>
            <a:endParaRPr lang="en-US" altLang="en-US" b="1" dirty="0">
              <a:latin typeface="Cambria" panose="02040503050406030204" pitchFamily="18" charset="0"/>
            </a:endParaRPr>
          </a:p>
        </p:txBody>
      </p:sp>
      <p:pic>
        <p:nvPicPr>
          <p:cNvPr id="22533" name="Picture 5" descr="rsa3p3">
            <a:extLst>
              <a:ext uri="{FF2B5EF4-FFF2-40B4-BE49-F238E27FC236}">
                <a16:creationId xmlns:a16="http://schemas.microsoft.com/office/drawing/2014/main" id="{ED36770F-B1F7-D2D2-6406-C9F416575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947" y="1600201"/>
            <a:ext cx="4392612"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97C336A-848B-41D5-B537-ACFE984654EA}"/>
              </a:ext>
            </a:extLst>
          </p:cNvPr>
          <p:cNvSpPr>
            <a:spLocks noGrp="1" noChangeArrowheads="1"/>
          </p:cNvSpPr>
          <p:nvPr>
            <p:ph type="title"/>
          </p:nvPr>
        </p:nvSpPr>
        <p:spPr/>
        <p:txBody>
          <a:bodyPr/>
          <a:lstStyle/>
          <a:p>
            <a:pPr eaLnBrk="1" hangingPunct="1"/>
            <a:r>
              <a:rPr lang="en-US" altLang="en-US" sz="4000" b="1" dirty="0">
                <a:latin typeface="Cambria" panose="02040503050406030204" pitchFamily="18" charset="0"/>
              </a:rPr>
              <a:t>Thyroid Cartilage, Anterior View</a:t>
            </a:r>
            <a:r>
              <a:rPr lang="en-US" altLang="en-US" sz="4000" dirty="0">
                <a:latin typeface="Cambria" panose="02040503050406030204" pitchFamily="18" charset="0"/>
              </a:rPr>
              <a:t> </a:t>
            </a:r>
          </a:p>
        </p:txBody>
      </p:sp>
      <p:sp>
        <p:nvSpPr>
          <p:cNvPr id="23555" name="Rectangle 3">
            <a:extLst>
              <a:ext uri="{FF2B5EF4-FFF2-40B4-BE49-F238E27FC236}">
                <a16:creationId xmlns:a16="http://schemas.microsoft.com/office/drawing/2014/main" id="{479C42CB-E1BE-9E92-EF3B-E4316547BE30}"/>
              </a:ext>
            </a:extLst>
          </p:cNvPr>
          <p:cNvSpPr>
            <a:spLocks noGrp="1" noChangeArrowheads="1"/>
          </p:cNvSpPr>
          <p:nvPr>
            <p:ph type="body" sz="half" idx="1"/>
          </p:nvPr>
        </p:nvSpPr>
        <p:spPr/>
        <p:txBody>
          <a:bodyPr/>
          <a:lstStyle/>
          <a:p>
            <a:pPr marL="533400" indent="-533400" eaLnBrk="1" hangingPunct="1">
              <a:buFontTx/>
              <a:buAutoNum type="arabicPeriod"/>
            </a:pPr>
            <a:r>
              <a:rPr lang="en-US" altLang="en-US" sz="3200" b="1" dirty="0">
                <a:latin typeface="Cambria" panose="02040503050406030204" pitchFamily="18" charset="0"/>
              </a:rPr>
              <a:t>Thyroid Incisure Or Notch </a:t>
            </a:r>
          </a:p>
          <a:p>
            <a:pPr marL="533400" indent="-533400" eaLnBrk="1" hangingPunct="1">
              <a:buFontTx/>
              <a:buAutoNum type="arabicPeriod"/>
            </a:pPr>
            <a:r>
              <a:rPr lang="en-US" altLang="en-US" sz="3200" b="1" dirty="0">
                <a:latin typeface="Cambria" panose="02040503050406030204" pitchFamily="18" charset="0"/>
              </a:rPr>
              <a:t>Thyroid Prominence </a:t>
            </a:r>
          </a:p>
          <a:p>
            <a:pPr marL="533400" indent="-533400" eaLnBrk="1" hangingPunct="1">
              <a:buFontTx/>
              <a:buAutoNum type="arabicPeriod"/>
            </a:pPr>
            <a:r>
              <a:rPr lang="en-US" altLang="en-US" sz="3200" b="1" dirty="0">
                <a:latin typeface="Cambria" panose="02040503050406030204" pitchFamily="18" charset="0"/>
              </a:rPr>
              <a:t>Thyroid Lamina </a:t>
            </a:r>
          </a:p>
          <a:p>
            <a:pPr marL="533400" indent="-533400" eaLnBrk="1" hangingPunct="1">
              <a:buFontTx/>
              <a:buAutoNum type="arabicPeriod"/>
            </a:pPr>
            <a:r>
              <a:rPr lang="en-US" altLang="en-US" sz="3200" b="1" dirty="0">
                <a:latin typeface="Cambria" panose="02040503050406030204" pitchFamily="18" charset="0"/>
              </a:rPr>
              <a:t>Superior </a:t>
            </a:r>
            <a:r>
              <a:rPr lang="en-US" altLang="en-US" sz="3200" b="1" dirty="0" err="1">
                <a:latin typeface="Cambria" panose="02040503050406030204" pitchFamily="18" charset="0"/>
              </a:rPr>
              <a:t>Cornu</a:t>
            </a:r>
            <a:r>
              <a:rPr lang="en-US" altLang="en-US" sz="3200" b="1" dirty="0">
                <a:latin typeface="Cambria" panose="02040503050406030204" pitchFamily="18" charset="0"/>
              </a:rPr>
              <a:t> </a:t>
            </a:r>
          </a:p>
          <a:p>
            <a:pPr marL="533400" indent="-533400" eaLnBrk="1" hangingPunct="1">
              <a:buFontTx/>
              <a:buAutoNum type="arabicPeriod"/>
            </a:pPr>
            <a:r>
              <a:rPr lang="en-US" altLang="en-US" sz="3200" b="1" dirty="0">
                <a:latin typeface="Cambria" panose="02040503050406030204" pitchFamily="18" charset="0"/>
              </a:rPr>
              <a:t>Inferior </a:t>
            </a:r>
            <a:r>
              <a:rPr lang="en-US" altLang="en-US" sz="3200" b="1" dirty="0" err="1">
                <a:latin typeface="Cambria" panose="02040503050406030204" pitchFamily="18" charset="0"/>
              </a:rPr>
              <a:t>Cornu</a:t>
            </a:r>
            <a:r>
              <a:rPr lang="en-US" altLang="en-US" sz="3200" b="1" dirty="0">
                <a:latin typeface="Cambria" panose="02040503050406030204" pitchFamily="18" charset="0"/>
              </a:rPr>
              <a:t> </a:t>
            </a:r>
          </a:p>
          <a:p>
            <a:pPr marL="533400" indent="-533400" eaLnBrk="1" hangingPunct="1">
              <a:buFontTx/>
              <a:buAutoNum type="arabicPeriod"/>
            </a:pPr>
            <a:endParaRPr lang="en-US" altLang="en-US" b="1" dirty="0">
              <a:latin typeface="Cambria" panose="02040503050406030204" pitchFamily="18" charset="0"/>
            </a:endParaRPr>
          </a:p>
        </p:txBody>
      </p:sp>
      <p:pic>
        <p:nvPicPr>
          <p:cNvPr id="23557" name="Picture 5" descr="rsa3p4">
            <a:extLst>
              <a:ext uri="{FF2B5EF4-FFF2-40B4-BE49-F238E27FC236}">
                <a16:creationId xmlns:a16="http://schemas.microsoft.com/office/drawing/2014/main" id="{9CEEE496-90A7-CFBC-5800-BBD16F35D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0" y="1662114"/>
            <a:ext cx="42481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C917A45-7F92-2DAA-CED7-20CDC2DDB095}"/>
              </a:ext>
            </a:extLst>
          </p:cNvPr>
          <p:cNvSpPr>
            <a:spLocks noGrp="1" noChangeArrowheads="1"/>
          </p:cNvSpPr>
          <p:nvPr>
            <p:ph type="title"/>
          </p:nvPr>
        </p:nvSpPr>
        <p:spPr/>
        <p:txBody>
          <a:bodyPr/>
          <a:lstStyle/>
          <a:p>
            <a:pPr eaLnBrk="1" hangingPunct="1"/>
            <a:r>
              <a:rPr lang="en-US" altLang="en-US" b="1" dirty="0">
                <a:latin typeface="Cambria" panose="02040503050406030204" pitchFamily="18" charset="0"/>
              </a:rPr>
              <a:t>Thyroid Cartilage, Lateral View</a:t>
            </a:r>
            <a:r>
              <a:rPr lang="en-US" altLang="en-US" dirty="0">
                <a:latin typeface="Cambria" panose="02040503050406030204" pitchFamily="18" charset="0"/>
              </a:rPr>
              <a:t> </a:t>
            </a:r>
          </a:p>
        </p:txBody>
      </p:sp>
      <p:sp>
        <p:nvSpPr>
          <p:cNvPr id="24579" name="Rectangle 3">
            <a:extLst>
              <a:ext uri="{FF2B5EF4-FFF2-40B4-BE49-F238E27FC236}">
                <a16:creationId xmlns:a16="http://schemas.microsoft.com/office/drawing/2014/main" id="{EB3915D7-12F4-D4D4-6796-5A7B3C60B2E9}"/>
              </a:ext>
            </a:extLst>
          </p:cNvPr>
          <p:cNvSpPr>
            <a:spLocks noGrp="1" noChangeArrowheads="1"/>
          </p:cNvSpPr>
          <p:nvPr>
            <p:ph type="body" sz="half" idx="1"/>
          </p:nvPr>
        </p:nvSpPr>
        <p:spPr/>
        <p:txBody>
          <a:bodyPr/>
          <a:lstStyle/>
          <a:p>
            <a:pPr marL="533400" indent="-533400" eaLnBrk="1" hangingPunct="1">
              <a:buFontTx/>
              <a:buAutoNum type="arabicPeriod"/>
            </a:pPr>
            <a:r>
              <a:rPr lang="en-US" altLang="en-US" sz="3200" b="1" dirty="0">
                <a:latin typeface="Cambria" panose="02040503050406030204" pitchFamily="18" charset="0"/>
              </a:rPr>
              <a:t>Thyroid Lamina </a:t>
            </a:r>
          </a:p>
          <a:p>
            <a:pPr marL="533400" indent="-533400" eaLnBrk="1" hangingPunct="1">
              <a:buFontTx/>
              <a:buAutoNum type="arabicPeriod"/>
            </a:pPr>
            <a:r>
              <a:rPr lang="en-US" altLang="en-US" sz="3200" b="1" dirty="0">
                <a:latin typeface="Cambria" panose="02040503050406030204" pitchFamily="18" charset="0"/>
              </a:rPr>
              <a:t>Thyroid Prominence </a:t>
            </a:r>
          </a:p>
          <a:p>
            <a:pPr marL="533400" indent="-533400" eaLnBrk="1" hangingPunct="1">
              <a:buFontTx/>
              <a:buAutoNum type="arabicPeriod"/>
            </a:pPr>
            <a:r>
              <a:rPr lang="en-US" altLang="en-US" sz="3200" b="1" dirty="0">
                <a:latin typeface="Cambria" panose="02040503050406030204" pitchFamily="18" charset="0"/>
              </a:rPr>
              <a:t>Superior </a:t>
            </a:r>
            <a:r>
              <a:rPr lang="en-US" altLang="en-US" sz="3200" b="1" dirty="0" err="1">
                <a:latin typeface="Cambria" panose="02040503050406030204" pitchFamily="18" charset="0"/>
              </a:rPr>
              <a:t>Cornu</a:t>
            </a:r>
            <a:r>
              <a:rPr lang="en-US" altLang="en-US" sz="3200" b="1" dirty="0">
                <a:latin typeface="Cambria" panose="02040503050406030204" pitchFamily="18" charset="0"/>
              </a:rPr>
              <a:t> </a:t>
            </a:r>
          </a:p>
          <a:p>
            <a:pPr marL="533400" indent="-533400" eaLnBrk="1" hangingPunct="1">
              <a:buFontTx/>
              <a:buAutoNum type="arabicPeriod"/>
            </a:pPr>
            <a:r>
              <a:rPr lang="en-US" altLang="en-US" sz="3200" b="1" dirty="0">
                <a:latin typeface="Cambria" panose="02040503050406030204" pitchFamily="18" charset="0"/>
              </a:rPr>
              <a:t>Inferior </a:t>
            </a:r>
            <a:r>
              <a:rPr lang="en-US" altLang="en-US" sz="3200" b="1" dirty="0" err="1">
                <a:latin typeface="Cambria" panose="02040503050406030204" pitchFamily="18" charset="0"/>
              </a:rPr>
              <a:t>Cornu</a:t>
            </a:r>
            <a:r>
              <a:rPr lang="en-US" altLang="en-US" sz="3200" b="1" dirty="0">
                <a:latin typeface="Cambria" panose="02040503050406030204" pitchFamily="18" charset="0"/>
              </a:rPr>
              <a:t> </a:t>
            </a:r>
          </a:p>
          <a:p>
            <a:pPr marL="533400" indent="-533400" eaLnBrk="1" hangingPunct="1">
              <a:buFontTx/>
              <a:buAutoNum type="arabicPeriod"/>
            </a:pPr>
            <a:r>
              <a:rPr lang="en-US" altLang="en-US" sz="3200" b="1" dirty="0">
                <a:latin typeface="Cambria" panose="02040503050406030204" pitchFamily="18" charset="0"/>
              </a:rPr>
              <a:t>Oblique Line </a:t>
            </a:r>
          </a:p>
          <a:p>
            <a:pPr marL="533400" indent="-533400" eaLnBrk="1" hangingPunct="1">
              <a:buFontTx/>
              <a:buAutoNum type="arabicPeriod"/>
            </a:pPr>
            <a:endParaRPr lang="en-US" altLang="en-US" b="1" dirty="0">
              <a:latin typeface="Cambria" panose="02040503050406030204" pitchFamily="18" charset="0"/>
            </a:endParaRPr>
          </a:p>
        </p:txBody>
      </p:sp>
      <p:pic>
        <p:nvPicPr>
          <p:cNvPr id="24581" name="Picture 5" descr="rsa3p5">
            <a:extLst>
              <a:ext uri="{FF2B5EF4-FFF2-40B4-BE49-F238E27FC236}">
                <a16:creationId xmlns:a16="http://schemas.microsoft.com/office/drawing/2014/main" id="{4257223D-76DC-7C93-69DA-924C1597D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428" y="1487488"/>
            <a:ext cx="4751388"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9D5AF97-6496-E888-FF16-4C9651FD0E6B}"/>
              </a:ext>
            </a:extLst>
          </p:cNvPr>
          <p:cNvSpPr>
            <a:spLocks noGrp="1" noChangeArrowheads="1"/>
          </p:cNvSpPr>
          <p:nvPr>
            <p:ph type="title"/>
          </p:nvPr>
        </p:nvSpPr>
        <p:spPr/>
        <p:txBody>
          <a:bodyPr/>
          <a:lstStyle/>
          <a:p>
            <a:pPr eaLnBrk="1" hangingPunct="1"/>
            <a:r>
              <a:rPr lang="en-US" altLang="en-US" b="1" dirty="0">
                <a:latin typeface="Cambria" panose="02040503050406030204" pitchFamily="18" charset="0"/>
              </a:rPr>
              <a:t>Cricoid Cartilage, Lateral View</a:t>
            </a:r>
            <a:r>
              <a:rPr lang="en-US" altLang="en-US" dirty="0">
                <a:latin typeface="Cambria" panose="02040503050406030204" pitchFamily="18" charset="0"/>
              </a:rPr>
              <a:t> </a:t>
            </a:r>
          </a:p>
        </p:txBody>
      </p:sp>
      <p:sp>
        <p:nvSpPr>
          <p:cNvPr id="25603" name="Rectangle 3">
            <a:extLst>
              <a:ext uri="{FF2B5EF4-FFF2-40B4-BE49-F238E27FC236}">
                <a16:creationId xmlns:a16="http://schemas.microsoft.com/office/drawing/2014/main" id="{3668D86A-CB34-BCD0-614E-F113888FE495}"/>
              </a:ext>
            </a:extLst>
          </p:cNvPr>
          <p:cNvSpPr>
            <a:spLocks noGrp="1" noChangeArrowheads="1"/>
          </p:cNvSpPr>
          <p:nvPr>
            <p:ph type="body" sz="half" idx="1"/>
          </p:nvPr>
        </p:nvSpPr>
        <p:spPr/>
        <p:txBody>
          <a:bodyPr/>
          <a:lstStyle/>
          <a:p>
            <a:pPr marL="533400" indent="-533400" eaLnBrk="1" hangingPunct="1">
              <a:buFontTx/>
              <a:buAutoNum type="arabicPeriod"/>
            </a:pPr>
            <a:r>
              <a:rPr lang="en-US" altLang="en-US" sz="3200" b="1" dirty="0">
                <a:latin typeface="Cambria" panose="02040503050406030204" pitchFamily="18" charset="0"/>
              </a:rPr>
              <a:t>Anterior Arch </a:t>
            </a:r>
          </a:p>
          <a:p>
            <a:pPr marL="533400" indent="-533400" eaLnBrk="1" hangingPunct="1">
              <a:buFontTx/>
              <a:buAutoNum type="arabicPeriod"/>
            </a:pPr>
            <a:r>
              <a:rPr lang="en-US" altLang="en-US" sz="3200" b="1" dirty="0">
                <a:latin typeface="Cambria" panose="02040503050406030204" pitchFamily="18" charset="0"/>
              </a:rPr>
              <a:t>Posterior Lamina </a:t>
            </a:r>
          </a:p>
          <a:p>
            <a:pPr marL="533400" indent="-533400" eaLnBrk="1" hangingPunct="1">
              <a:buFontTx/>
              <a:buAutoNum type="arabicPeriod"/>
            </a:pPr>
            <a:r>
              <a:rPr lang="en-US" altLang="en-US" sz="3200" b="1" dirty="0">
                <a:latin typeface="Cambria" panose="02040503050406030204" pitchFamily="18" charset="0"/>
              </a:rPr>
              <a:t>Articular Facet </a:t>
            </a:r>
          </a:p>
          <a:p>
            <a:pPr marL="533400" indent="-533400" eaLnBrk="1" hangingPunct="1">
              <a:buFontTx/>
              <a:buAutoNum type="arabicPeriod"/>
            </a:pPr>
            <a:endParaRPr lang="en-US" altLang="en-US" b="1" dirty="0">
              <a:latin typeface="Cambria" panose="02040503050406030204" pitchFamily="18" charset="0"/>
            </a:endParaRPr>
          </a:p>
        </p:txBody>
      </p:sp>
      <p:pic>
        <p:nvPicPr>
          <p:cNvPr id="25605" name="Picture 5" descr="rsa3p6">
            <a:extLst>
              <a:ext uri="{FF2B5EF4-FFF2-40B4-BE49-F238E27FC236}">
                <a16:creationId xmlns:a16="http://schemas.microsoft.com/office/drawing/2014/main" id="{90281B03-3CF9-0FD1-0CFE-FF4DAA0DD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3888" y="1600201"/>
            <a:ext cx="46085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7C00C36-19E5-57E0-01FB-1E45AE68BB8E}"/>
              </a:ext>
            </a:extLst>
          </p:cNvPr>
          <p:cNvSpPr>
            <a:spLocks noGrp="1" noChangeArrowheads="1"/>
          </p:cNvSpPr>
          <p:nvPr>
            <p:ph type="title"/>
          </p:nvPr>
        </p:nvSpPr>
        <p:spPr/>
        <p:txBody>
          <a:bodyPr/>
          <a:lstStyle/>
          <a:p>
            <a:pPr eaLnBrk="1" hangingPunct="1"/>
            <a:r>
              <a:rPr lang="en-US" altLang="en-US" sz="4000" b="1" dirty="0">
                <a:latin typeface="Cambria" panose="02040503050406030204" pitchFamily="18" charset="0"/>
              </a:rPr>
              <a:t>Cricoid Cartilage, Posterior View</a:t>
            </a:r>
            <a:r>
              <a:rPr lang="en-US" altLang="en-US" sz="4000" dirty="0">
                <a:latin typeface="Cambria" panose="02040503050406030204" pitchFamily="18" charset="0"/>
              </a:rPr>
              <a:t> </a:t>
            </a:r>
          </a:p>
        </p:txBody>
      </p:sp>
      <p:sp>
        <p:nvSpPr>
          <p:cNvPr id="26627" name="Rectangle 3">
            <a:extLst>
              <a:ext uri="{FF2B5EF4-FFF2-40B4-BE49-F238E27FC236}">
                <a16:creationId xmlns:a16="http://schemas.microsoft.com/office/drawing/2014/main" id="{614F55A4-A86F-38ED-5B08-754D1C213400}"/>
              </a:ext>
            </a:extLst>
          </p:cNvPr>
          <p:cNvSpPr>
            <a:spLocks noGrp="1" noChangeArrowheads="1"/>
          </p:cNvSpPr>
          <p:nvPr>
            <p:ph type="body" sz="half" idx="1"/>
          </p:nvPr>
        </p:nvSpPr>
        <p:spPr/>
        <p:txBody>
          <a:bodyPr/>
          <a:lstStyle/>
          <a:p>
            <a:pPr marL="533400" indent="-533400" eaLnBrk="1" hangingPunct="1">
              <a:buFontTx/>
              <a:buAutoNum type="arabicPeriod"/>
            </a:pPr>
            <a:r>
              <a:rPr lang="en-US" altLang="en-US" sz="3200" b="1" dirty="0">
                <a:latin typeface="Cambria" panose="02040503050406030204" pitchFamily="18" charset="0"/>
              </a:rPr>
              <a:t>Posterior Lamina </a:t>
            </a:r>
          </a:p>
          <a:p>
            <a:pPr marL="533400" indent="-533400" eaLnBrk="1" hangingPunct="1">
              <a:buFontTx/>
              <a:buAutoNum type="arabicPeriod"/>
            </a:pPr>
            <a:r>
              <a:rPr lang="en-US" altLang="en-US" sz="3200" b="1" dirty="0">
                <a:latin typeface="Cambria" panose="02040503050406030204" pitchFamily="18" charset="0"/>
              </a:rPr>
              <a:t>Articular Facet </a:t>
            </a:r>
          </a:p>
          <a:p>
            <a:pPr marL="533400" indent="-533400" eaLnBrk="1" hangingPunct="1">
              <a:buFontTx/>
              <a:buAutoNum type="arabicPeriod"/>
            </a:pPr>
            <a:r>
              <a:rPr lang="en-US" altLang="en-US" sz="3200" b="1" dirty="0">
                <a:latin typeface="Cambria" panose="02040503050406030204" pitchFamily="18" charset="0"/>
              </a:rPr>
              <a:t>Anterior Arch </a:t>
            </a:r>
          </a:p>
          <a:p>
            <a:pPr marL="533400" indent="-533400" eaLnBrk="1" hangingPunct="1">
              <a:buFontTx/>
              <a:buAutoNum type="arabicPeriod"/>
            </a:pPr>
            <a:endParaRPr lang="en-US" altLang="en-US" b="1" dirty="0">
              <a:latin typeface="Cambria" panose="02040503050406030204" pitchFamily="18" charset="0"/>
            </a:endParaRPr>
          </a:p>
        </p:txBody>
      </p:sp>
      <p:pic>
        <p:nvPicPr>
          <p:cNvPr id="26629" name="Picture 5" descr="rsa3p7">
            <a:extLst>
              <a:ext uri="{FF2B5EF4-FFF2-40B4-BE49-F238E27FC236}">
                <a16:creationId xmlns:a16="http://schemas.microsoft.com/office/drawing/2014/main" id="{9C8BA795-FD53-B8A5-C3E0-7442E0CC0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6354" y="1417638"/>
            <a:ext cx="42481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79BF69B-7F82-A83A-5A22-B324A83AE51E}"/>
              </a:ext>
            </a:extLst>
          </p:cNvPr>
          <p:cNvSpPr>
            <a:spLocks noGrp="1" noChangeArrowheads="1"/>
          </p:cNvSpPr>
          <p:nvPr>
            <p:ph type="title"/>
          </p:nvPr>
        </p:nvSpPr>
        <p:spPr/>
        <p:txBody>
          <a:bodyPr/>
          <a:lstStyle/>
          <a:p>
            <a:pPr eaLnBrk="1" hangingPunct="1"/>
            <a:r>
              <a:rPr lang="en-US" altLang="en-US" sz="4000" b="1" dirty="0">
                <a:latin typeface="Cambria" panose="02040503050406030204" pitchFamily="18" charset="0"/>
              </a:rPr>
              <a:t>Larynx, Nearest Thyroid Lamina Removed, Lateral View</a:t>
            </a:r>
            <a:r>
              <a:rPr lang="en-US" altLang="en-US" sz="4000" dirty="0">
                <a:latin typeface="Cambria" panose="02040503050406030204" pitchFamily="18" charset="0"/>
              </a:rPr>
              <a:t> </a:t>
            </a:r>
          </a:p>
        </p:txBody>
      </p:sp>
      <p:sp>
        <p:nvSpPr>
          <p:cNvPr id="27651" name="Rectangle 3">
            <a:extLst>
              <a:ext uri="{FF2B5EF4-FFF2-40B4-BE49-F238E27FC236}">
                <a16:creationId xmlns:a16="http://schemas.microsoft.com/office/drawing/2014/main" id="{4E1EEC2C-74DF-4FE6-A2AE-099DCC5F42E4}"/>
              </a:ext>
            </a:extLst>
          </p:cNvPr>
          <p:cNvSpPr>
            <a:spLocks noGrp="1" noChangeArrowheads="1"/>
          </p:cNvSpPr>
          <p:nvPr>
            <p:ph type="body" sz="half" idx="1"/>
          </p:nvPr>
        </p:nvSpPr>
        <p:spPr>
          <a:xfrm>
            <a:off x="609600" y="1463894"/>
            <a:ext cx="6054247" cy="4525963"/>
          </a:xfrm>
        </p:spPr>
        <p:txBody>
          <a:bodyPr/>
          <a:lstStyle/>
          <a:p>
            <a:pPr marL="457200" indent="-457200" eaLnBrk="1" hangingPunct="1">
              <a:buFontTx/>
              <a:buAutoNum type="arabicPeriod"/>
            </a:pPr>
            <a:r>
              <a:rPr lang="en-US" altLang="en-US" sz="3200" b="1" dirty="0">
                <a:latin typeface="Cambria" panose="02040503050406030204" pitchFamily="18" charset="0"/>
              </a:rPr>
              <a:t>Thyroid Prominence </a:t>
            </a:r>
          </a:p>
          <a:p>
            <a:pPr marL="457200" indent="-457200" eaLnBrk="1" hangingPunct="1">
              <a:buFontTx/>
              <a:buAutoNum type="arabicPeriod"/>
            </a:pPr>
            <a:r>
              <a:rPr lang="en-US" altLang="en-US" sz="3200" b="1" dirty="0">
                <a:latin typeface="Cambria" panose="02040503050406030204" pitchFamily="18" charset="0"/>
              </a:rPr>
              <a:t>Cricothyroid Ligament </a:t>
            </a:r>
          </a:p>
          <a:p>
            <a:pPr marL="457200" indent="-457200" eaLnBrk="1" hangingPunct="1">
              <a:buFontTx/>
              <a:buAutoNum type="arabicPeriod"/>
            </a:pPr>
            <a:r>
              <a:rPr lang="en-US" altLang="en-US" sz="3200" b="1" dirty="0">
                <a:latin typeface="Cambria" panose="02040503050406030204" pitchFamily="18" charset="0"/>
              </a:rPr>
              <a:t>Arytenoid Cartilage </a:t>
            </a:r>
          </a:p>
          <a:p>
            <a:pPr marL="457200" indent="-457200" eaLnBrk="1" hangingPunct="1">
              <a:buFontTx/>
              <a:buAutoNum type="arabicPeriod"/>
            </a:pPr>
            <a:r>
              <a:rPr lang="en-US" altLang="en-US" sz="3200" b="1" dirty="0">
                <a:latin typeface="Cambria" panose="02040503050406030204" pitchFamily="18" charset="0"/>
              </a:rPr>
              <a:t>Corniculate Cartilage </a:t>
            </a:r>
          </a:p>
          <a:p>
            <a:pPr marL="457200" indent="-457200" eaLnBrk="1" hangingPunct="1">
              <a:buFontTx/>
              <a:buAutoNum type="arabicPeriod"/>
            </a:pPr>
            <a:r>
              <a:rPr lang="en-US" altLang="en-US" sz="3200" b="1" dirty="0">
                <a:latin typeface="Cambria" panose="02040503050406030204" pitchFamily="18" charset="0"/>
              </a:rPr>
              <a:t>Vocal Ligament </a:t>
            </a:r>
          </a:p>
          <a:p>
            <a:pPr marL="457200" indent="-457200" eaLnBrk="1" hangingPunct="1">
              <a:buFontTx/>
              <a:buAutoNum type="arabicPeriod"/>
            </a:pPr>
            <a:r>
              <a:rPr lang="en-US" altLang="en-US" sz="3200" b="1" dirty="0">
                <a:latin typeface="Cambria" panose="02040503050406030204" pitchFamily="18" charset="0"/>
              </a:rPr>
              <a:t>Vestibular Fold </a:t>
            </a:r>
          </a:p>
          <a:p>
            <a:pPr marL="457200" indent="-457200" eaLnBrk="1" hangingPunct="1">
              <a:buFontTx/>
              <a:buAutoNum type="arabicPeriod"/>
            </a:pPr>
            <a:r>
              <a:rPr lang="en-US" altLang="en-US" sz="3200" b="1" dirty="0">
                <a:latin typeface="Cambria" panose="02040503050406030204" pitchFamily="18" charset="0"/>
              </a:rPr>
              <a:t>Cricoid Cartilage </a:t>
            </a:r>
          </a:p>
          <a:p>
            <a:pPr marL="457200" indent="-457200" eaLnBrk="1" hangingPunct="1">
              <a:buFontTx/>
              <a:buAutoNum type="arabicPeriod"/>
            </a:pPr>
            <a:r>
              <a:rPr lang="en-US" altLang="en-US" sz="3200" b="1" dirty="0">
                <a:latin typeface="Cambria" panose="02040503050406030204" pitchFamily="18" charset="0"/>
              </a:rPr>
              <a:t>Articular Facet For Inferior </a:t>
            </a:r>
            <a:r>
              <a:rPr lang="en-US" altLang="en-US" sz="3200" b="1" dirty="0" err="1">
                <a:latin typeface="Cambria" panose="02040503050406030204" pitchFamily="18" charset="0"/>
              </a:rPr>
              <a:t>Cornu</a:t>
            </a:r>
            <a:r>
              <a:rPr lang="en-US" altLang="en-US" sz="3200" b="1" dirty="0">
                <a:latin typeface="Cambria" panose="02040503050406030204" pitchFamily="18" charset="0"/>
              </a:rPr>
              <a:t> Of Thyroid Cartilage </a:t>
            </a:r>
          </a:p>
        </p:txBody>
      </p:sp>
      <p:pic>
        <p:nvPicPr>
          <p:cNvPr id="27653" name="Picture 5" descr="rsa3p8">
            <a:extLst>
              <a:ext uri="{FF2B5EF4-FFF2-40B4-BE49-F238E27FC236}">
                <a16:creationId xmlns:a16="http://schemas.microsoft.com/office/drawing/2014/main" id="{657EEC34-9B3F-BB16-505B-085FF4B9F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813" y="1762844"/>
            <a:ext cx="44640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1963E4F-95D8-5485-3DF5-FB71EF87F7DA}"/>
              </a:ext>
            </a:extLst>
          </p:cNvPr>
          <p:cNvSpPr>
            <a:spLocks noGrp="1" noChangeArrowheads="1"/>
          </p:cNvSpPr>
          <p:nvPr>
            <p:ph type="title"/>
          </p:nvPr>
        </p:nvSpPr>
        <p:spPr/>
        <p:txBody>
          <a:bodyPr/>
          <a:lstStyle/>
          <a:p>
            <a:pPr eaLnBrk="1" hangingPunct="1"/>
            <a:r>
              <a:rPr lang="en-US" altLang="en-US" sz="4000" b="1" dirty="0">
                <a:latin typeface="Cambria" panose="02040503050406030204" pitchFamily="18" charset="0"/>
              </a:rPr>
              <a:t>MRI, Head And Neck, Sagittal Section</a:t>
            </a:r>
            <a:r>
              <a:rPr lang="en-US" altLang="en-US" sz="4000" dirty="0">
                <a:latin typeface="Cambria" panose="02040503050406030204" pitchFamily="18" charset="0"/>
              </a:rPr>
              <a:t> </a:t>
            </a:r>
          </a:p>
        </p:txBody>
      </p:sp>
      <p:sp>
        <p:nvSpPr>
          <p:cNvPr id="28675" name="Rectangle 3">
            <a:extLst>
              <a:ext uri="{FF2B5EF4-FFF2-40B4-BE49-F238E27FC236}">
                <a16:creationId xmlns:a16="http://schemas.microsoft.com/office/drawing/2014/main" id="{4925D2A7-AE7B-3112-492A-35EE2EC4EC63}"/>
              </a:ext>
            </a:extLst>
          </p:cNvPr>
          <p:cNvSpPr>
            <a:spLocks noGrp="1" noChangeArrowheads="1"/>
          </p:cNvSpPr>
          <p:nvPr>
            <p:ph type="body" sz="half" idx="1"/>
          </p:nvPr>
        </p:nvSpPr>
        <p:spPr/>
        <p:txBody>
          <a:bodyPr/>
          <a:lstStyle/>
          <a:p>
            <a:pPr marL="533400" indent="-533400" eaLnBrk="1" hangingPunct="1">
              <a:lnSpc>
                <a:spcPct val="90000"/>
              </a:lnSpc>
              <a:buFontTx/>
              <a:buAutoNum type="arabicPeriod"/>
            </a:pPr>
            <a:r>
              <a:rPr lang="en-US" altLang="en-US" sz="3200" b="1" dirty="0">
                <a:latin typeface="Cambria" panose="02040503050406030204" pitchFamily="18" charset="0"/>
              </a:rPr>
              <a:t>Nasal Cavity </a:t>
            </a:r>
          </a:p>
          <a:p>
            <a:pPr marL="533400" indent="-533400" eaLnBrk="1" hangingPunct="1">
              <a:lnSpc>
                <a:spcPct val="90000"/>
              </a:lnSpc>
              <a:buFontTx/>
              <a:buAutoNum type="arabicPeriod"/>
            </a:pPr>
            <a:r>
              <a:rPr lang="en-US" altLang="en-US" sz="3200" b="1" dirty="0">
                <a:latin typeface="Cambria" panose="02040503050406030204" pitchFamily="18" charset="0"/>
              </a:rPr>
              <a:t>Nasopharynx </a:t>
            </a:r>
          </a:p>
          <a:p>
            <a:pPr marL="533400" indent="-533400" eaLnBrk="1" hangingPunct="1">
              <a:lnSpc>
                <a:spcPct val="90000"/>
              </a:lnSpc>
              <a:buFontTx/>
              <a:buAutoNum type="arabicPeriod"/>
            </a:pPr>
            <a:r>
              <a:rPr lang="en-US" altLang="en-US" sz="3200" b="1" dirty="0">
                <a:latin typeface="Cambria" panose="02040503050406030204" pitchFamily="18" charset="0"/>
              </a:rPr>
              <a:t>Pharynx </a:t>
            </a:r>
          </a:p>
          <a:p>
            <a:pPr marL="533400" indent="-533400" eaLnBrk="1" hangingPunct="1">
              <a:lnSpc>
                <a:spcPct val="90000"/>
              </a:lnSpc>
              <a:buFontTx/>
              <a:buAutoNum type="arabicPeriod"/>
            </a:pPr>
            <a:r>
              <a:rPr lang="en-US" altLang="en-US" sz="3200" b="1" dirty="0">
                <a:latin typeface="Cambria" panose="02040503050406030204" pitchFamily="18" charset="0"/>
              </a:rPr>
              <a:t>Larynx </a:t>
            </a:r>
          </a:p>
          <a:p>
            <a:pPr marL="533400" indent="-533400" eaLnBrk="1" hangingPunct="1">
              <a:lnSpc>
                <a:spcPct val="90000"/>
              </a:lnSpc>
              <a:buFontTx/>
              <a:buAutoNum type="arabicPeriod"/>
            </a:pPr>
            <a:r>
              <a:rPr lang="en-US" altLang="en-US" sz="3200" b="1" dirty="0">
                <a:latin typeface="Cambria" panose="02040503050406030204" pitchFamily="18" charset="0"/>
              </a:rPr>
              <a:t>Tongue </a:t>
            </a:r>
          </a:p>
          <a:p>
            <a:pPr marL="533400" indent="-533400" eaLnBrk="1" hangingPunct="1">
              <a:lnSpc>
                <a:spcPct val="90000"/>
              </a:lnSpc>
              <a:buFontTx/>
              <a:buAutoNum type="arabicPeriod"/>
            </a:pPr>
            <a:r>
              <a:rPr lang="en-US" altLang="en-US" sz="3200" b="1" dirty="0">
                <a:latin typeface="Cambria" panose="02040503050406030204" pitchFamily="18" charset="0"/>
              </a:rPr>
              <a:t>Spinal Column </a:t>
            </a:r>
          </a:p>
          <a:p>
            <a:pPr marL="533400" indent="-533400" eaLnBrk="1" hangingPunct="1">
              <a:lnSpc>
                <a:spcPct val="90000"/>
              </a:lnSpc>
              <a:buFontTx/>
              <a:buAutoNum type="arabicPeriod"/>
            </a:pPr>
            <a:r>
              <a:rPr lang="en-US" altLang="en-US" sz="3200" b="1" dirty="0">
                <a:latin typeface="Cambria" panose="02040503050406030204" pitchFamily="18" charset="0"/>
              </a:rPr>
              <a:t>Spinal Cord </a:t>
            </a:r>
          </a:p>
          <a:p>
            <a:pPr marL="533400" indent="-533400" eaLnBrk="1" hangingPunct="1">
              <a:lnSpc>
                <a:spcPct val="90000"/>
              </a:lnSpc>
              <a:buFontTx/>
              <a:buAutoNum type="arabicPeriod"/>
            </a:pPr>
            <a:r>
              <a:rPr lang="en-US" altLang="en-US" sz="3200" b="1" dirty="0">
                <a:latin typeface="Cambria" panose="02040503050406030204" pitchFamily="18" charset="0"/>
              </a:rPr>
              <a:t>Epiglottis </a:t>
            </a:r>
          </a:p>
          <a:p>
            <a:pPr marL="533400" indent="-533400" eaLnBrk="1" hangingPunct="1">
              <a:lnSpc>
                <a:spcPct val="90000"/>
              </a:lnSpc>
              <a:buFontTx/>
              <a:buAutoNum type="arabicPeriod"/>
            </a:pPr>
            <a:r>
              <a:rPr lang="en-US" altLang="en-US" sz="3200" b="1" dirty="0">
                <a:latin typeface="Cambria" panose="02040503050406030204" pitchFamily="18" charset="0"/>
              </a:rPr>
              <a:t>Cricoid Cartilage </a:t>
            </a:r>
          </a:p>
        </p:txBody>
      </p:sp>
      <p:pic>
        <p:nvPicPr>
          <p:cNvPr id="28677" name="Picture 5" descr="rsa3p9">
            <a:extLst>
              <a:ext uri="{FF2B5EF4-FFF2-40B4-BE49-F238E27FC236}">
                <a16:creationId xmlns:a16="http://schemas.microsoft.com/office/drawing/2014/main" id="{13BCE522-B78B-E1BB-ABF9-90FF5BFCA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761" y="1662114"/>
            <a:ext cx="439261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D4CAA82-FCA1-54CD-C43C-0D8006591438}"/>
              </a:ext>
            </a:extLst>
          </p:cNvPr>
          <p:cNvSpPr>
            <a:spLocks noGrp="1" noChangeArrowheads="1"/>
          </p:cNvSpPr>
          <p:nvPr>
            <p:ph type="title"/>
          </p:nvPr>
        </p:nvSpPr>
        <p:spPr/>
        <p:txBody>
          <a:bodyPr/>
          <a:lstStyle/>
          <a:p>
            <a:pPr eaLnBrk="1" hangingPunct="1"/>
            <a:r>
              <a:rPr lang="en-US" altLang="en-US" b="1" dirty="0">
                <a:latin typeface="Cambria" panose="02040503050406030204" pitchFamily="18" charset="0"/>
              </a:rPr>
              <a:t>Larynx, Posterior View</a:t>
            </a:r>
            <a:r>
              <a:rPr lang="en-US" altLang="en-US" dirty="0">
                <a:latin typeface="Cambria" panose="02040503050406030204" pitchFamily="18" charset="0"/>
              </a:rPr>
              <a:t> </a:t>
            </a:r>
          </a:p>
        </p:txBody>
      </p:sp>
      <p:sp>
        <p:nvSpPr>
          <p:cNvPr id="29699" name="Rectangle 3">
            <a:extLst>
              <a:ext uri="{FF2B5EF4-FFF2-40B4-BE49-F238E27FC236}">
                <a16:creationId xmlns:a16="http://schemas.microsoft.com/office/drawing/2014/main" id="{76B893A2-D061-40E8-3282-A2E68B8D2109}"/>
              </a:ext>
            </a:extLst>
          </p:cNvPr>
          <p:cNvSpPr>
            <a:spLocks noGrp="1" noChangeArrowheads="1"/>
          </p:cNvSpPr>
          <p:nvPr>
            <p:ph type="body" sz="half" idx="1"/>
          </p:nvPr>
        </p:nvSpPr>
        <p:spPr/>
        <p:txBody>
          <a:bodyPr/>
          <a:lstStyle/>
          <a:p>
            <a:pPr marL="533400" indent="-533400" eaLnBrk="1" hangingPunct="1">
              <a:buFontTx/>
              <a:buAutoNum type="arabicPeriod"/>
            </a:pPr>
            <a:r>
              <a:rPr lang="en-US" altLang="en-US" sz="3600" b="1" dirty="0">
                <a:latin typeface="Cambria" panose="02040503050406030204" pitchFamily="18" charset="0"/>
              </a:rPr>
              <a:t>Epiglottis </a:t>
            </a:r>
          </a:p>
          <a:p>
            <a:pPr marL="533400" indent="-533400" eaLnBrk="1" hangingPunct="1">
              <a:buFontTx/>
              <a:buAutoNum type="arabicPeriod"/>
            </a:pPr>
            <a:r>
              <a:rPr lang="en-US" altLang="en-US" sz="3600" b="1" dirty="0">
                <a:latin typeface="Cambria" panose="02040503050406030204" pitchFamily="18" charset="0"/>
              </a:rPr>
              <a:t>Arytenoid Cartilage </a:t>
            </a:r>
          </a:p>
          <a:p>
            <a:pPr marL="533400" indent="-533400" eaLnBrk="1" hangingPunct="1">
              <a:buFontTx/>
              <a:buAutoNum type="arabicPeriod"/>
            </a:pPr>
            <a:r>
              <a:rPr lang="en-US" altLang="en-US" sz="3600" b="1" dirty="0">
                <a:latin typeface="Cambria" panose="02040503050406030204" pitchFamily="18" charset="0"/>
              </a:rPr>
              <a:t>Corniculate Cartilage </a:t>
            </a:r>
          </a:p>
          <a:p>
            <a:pPr marL="533400" indent="-533400" eaLnBrk="1" hangingPunct="1">
              <a:buFontTx/>
              <a:buAutoNum type="arabicPeriod"/>
            </a:pPr>
            <a:r>
              <a:rPr lang="en-US" altLang="en-US" sz="3600" b="1" dirty="0">
                <a:latin typeface="Cambria" panose="02040503050406030204" pitchFamily="18" charset="0"/>
              </a:rPr>
              <a:t>Aryepiglottic Fold </a:t>
            </a:r>
          </a:p>
          <a:p>
            <a:pPr marL="533400" indent="-533400" eaLnBrk="1" hangingPunct="1">
              <a:buFontTx/>
              <a:buAutoNum type="arabicPeriod"/>
            </a:pPr>
            <a:endParaRPr lang="en-US" altLang="en-US" b="1" dirty="0">
              <a:latin typeface="Cambria" panose="02040503050406030204" pitchFamily="18" charset="0"/>
            </a:endParaRPr>
          </a:p>
        </p:txBody>
      </p:sp>
      <p:pic>
        <p:nvPicPr>
          <p:cNvPr id="29701" name="Picture 5" descr="rsa3p10">
            <a:extLst>
              <a:ext uri="{FF2B5EF4-FFF2-40B4-BE49-F238E27FC236}">
                <a16:creationId xmlns:a16="http://schemas.microsoft.com/office/drawing/2014/main" id="{CE58A112-9464-E3FC-F7F4-85B318F05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788" y="1522413"/>
            <a:ext cx="4392612"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CBB3BE8-8051-4AF7-4620-1584191005D6}"/>
              </a:ext>
            </a:extLst>
          </p:cNvPr>
          <p:cNvSpPr>
            <a:spLocks noGrp="1" noChangeArrowheads="1"/>
          </p:cNvSpPr>
          <p:nvPr>
            <p:ph type="title"/>
          </p:nvPr>
        </p:nvSpPr>
        <p:spPr/>
        <p:txBody>
          <a:bodyPr/>
          <a:lstStyle/>
          <a:p>
            <a:pPr eaLnBrk="1" hangingPunct="1"/>
            <a:r>
              <a:rPr lang="en-US" altLang="en-US" b="1" dirty="0">
                <a:latin typeface="Cambria" panose="02040503050406030204" pitchFamily="18" charset="0"/>
              </a:rPr>
              <a:t>Larynx, Anterior View</a:t>
            </a:r>
            <a:r>
              <a:rPr lang="en-US" altLang="en-US" dirty="0">
                <a:latin typeface="Cambria" panose="02040503050406030204" pitchFamily="18" charset="0"/>
              </a:rPr>
              <a:t> </a:t>
            </a:r>
          </a:p>
        </p:txBody>
      </p:sp>
      <p:sp>
        <p:nvSpPr>
          <p:cNvPr id="30723" name="Rectangle 3">
            <a:extLst>
              <a:ext uri="{FF2B5EF4-FFF2-40B4-BE49-F238E27FC236}">
                <a16:creationId xmlns:a16="http://schemas.microsoft.com/office/drawing/2014/main" id="{BE1D2D4F-0D86-CA45-64DC-ABA0E4C1E461}"/>
              </a:ext>
            </a:extLst>
          </p:cNvPr>
          <p:cNvSpPr>
            <a:spLocks noGrp="1" noChangeArrowheads="1"/>
          </p:cNvSpPr>
          <p:nvPr>
            <p:ph type="body" sz="half" idx="1"/>
          </p:nvPr>
        </p:nvSpPr>
        <p:spPr/>
        <p:txBody>
          <a:bodyPr/>
          <a:lstStyle/>
          <a:p>
            <a:pPr marL="533400" indent="-533400" eaLnBrk="1" hangingPunct="1">
              <a:buFontTx/>
              <a:buAutoNum type="arabicPeriod"/>
            </a:pPr>
            <a:r>
              <a:rPr lang="en-US" altLang="en-US" sz="3200" b="1" dirty="0">
                <a:latin typeface="Cambria" panose="02040503050406030204" pitchFamily="18" charset="0"/>
              </a:rPr>
              <a:t>Hyoid Bone </a:t>
            </a:r>
          </a:p>
          <a:p>
            <a:pPr marL="533400" indent="-533400" eaLnBrk="1" hangingPunct="1">
              <a:buFontTx/>
              <a:buAutoNum type="arabicPeriod"/>
            </a:pPr>
            <a:r>
              <a:rPr lang="en-US" altLang="en-US" sz="3200" b="1" dirty="0">
                <a:latin typeface="Cambria" panose="02040503050406030204" pitchFamily="18" charset="0"/>
              </a:rPr>
              <a:t>Thyrohyoid Membrane</a:t>
            </a:r>
            <a:br>
              <a:rPr lang="en-US" altLang="en-US" sz="3200" b="1" dirty="0">
                <a:latin typeface="Cambria" panose="02040503050406030204" pitchFamily="18" charset="0"/>
              </a:rPr>
            </a:br>
            <a:r>
              <a:rPr lang="en-US" altLang="en-US" sz="3200" b="1" dirty="0">
                <a:latin typeface="Cambria" panose="02040503050406030204" pitchFamily="18" charset="0"/>
              </a:rPr>
              <a:t>2a. Median Thyrohyoid Ligament</a:t>
            </a:r>
            <a:br>
              <a:rPr lang="en-US" altLang="en-US" sz="3200" b="1" dirty="0">
                <a:latin typeface="Cambria" panose="02040503050406030204" pitchFamily="18" charset="0"/>
              </a:rPr>
            </a:br>
            <a:r>
              <a:rPr lang="en-US" altLang="en-US" sz="3200" b="1" dirty="0">
                <a:latin typeface="Cambria" panose="02040503050406030204" pitchFamily="18" charset="0"/>
              </a:rPr>
              <a:t>2b. Lateral Thyrohyoid Ligament </a:t>
            </a:r>
          </a:p>
          <a:p>
            <a:pPr marL="533400" indent="-533400" eaLnBrk="1" hangingPunct="1">
              <a:buFontTx/>
              <a:buAutoNum type="arabicPeriod"/>
            </a:pPr>
            <a:r>
              <a:rPr lang="en-US" altLang="en-US" sz="3200" b="1" dirty="0">
                <a:latin typeface="Cambria" panose="02040503050406030204" pitchFamily="18" charset="0"/>
              </a:rPr>
              <a:t>Thyroid Cartilage </a:t>
            </a:r>
          </a:p>
          <a:p>
            <a:pPr marL="533400" indent="-533400" eaLnBrk="1" hangingPunct="1">
              <a:buFontTx/>
              <a:buAutoNum type="arabicPeriod"/>
            </a:pPr>
            <a:r>
              <a:rPr lang="en-US" altLang="en-US" sz="3200" b="1" dirty="0">
                <a:latin typeface="Cambria" panose="02040503050406030204" pitchFamily="18" charset="0"/>
              </a:rPr>
              <a:t>Epiglottis </a:t>
            </a:r>
          </a:p>
          <a:p>
            <a:pPr marL="533400" indent="-533400" eaLnBrk="1" hangingPunct="1">
              <a:buFontTx/>
              <a:buAutoNum type="arabicPeriod"/>
            </a:pPr>
            <a:endParaRPr lang="en-US" altLang="en-US" sz="2400" b="1" dirty="0">
              <a:latin typeface="Cambria" panose="02040503050406030204" pitchFamily="18" charset="0"/>
            </a:endParaRPr>
          </a:p>
        </p:txBody>
      </p:sp>
      <p:pic>
        <p:nvPicPr>
          <p:cNvPr id="30725" name="Picture 5" descr="rsa3p11">
            <a:extLst>
              <a:ext uri="{FF2B5EF4-FFF2-40B4-BE49-F238E27FC236}">
                <a16:creationId xmlns:a16="http://schemas.microsoft.com/office/drawing/2014/main" id="{4782595D-829A-887A-971B-EA7FF7B41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840" y="1586630"/>
            <a:ext cx="4622560" cy="4936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E:\drive c\Users\DR MIMIN\Documents\data 2 abah\kasus bedah\saraf\DSCN7721.JPG">
            <a:extLst>
              <a:ext uri="{FF2B5EF4-FFF2-40B4-BE49-F238E27FC236}">
                <a16:creationId xmlns:a16="http://schemas.microsoft.com/office/drawing/2014/main" id="{5E50EA03-E931-F2FD-F0BA-CEB86A9F0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893" y="0"/>
            <a:ext cx="914260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1FCF650-1B8D-2FDF-20CE-C167F13AE46D}"/>
              </a:ext>
            </a:extLst>
          </p:cNvPr>
          <p:cNvSpPr>
            <a:spLocks noGrp="1" noChangeArrowheads="1"/>
          </p:cNvSpPr>
          <p:nvPr>
            <p:ph type="title"/>
          </p:nvPr>
        </p:nvSpPr>
        <p:spPr/>
        <p:txBody>
          <a:bodyPr/>
          <a:lstStyle/>
          <a:p>
            <a:pPr eaLnBrk="1" hangingPunct="1"/>
            <a:r>
              <a:rPr lang="en-US" altLang="en-US" b="1" dirty="0">
                <a:latin typeface="Cambria" panose="02040503050406030204" pitchFamily="18" charset="0"/>
              </a:rPr>
              <a:t>Larynx, Lateral View</a:t>
            </a:r>
            <a:r>
              <a:rPr lang="en-US" altLang="en-US" dirty="0">
                <a:latin typeface="Cambria" panose="02040503050406030204" pitchFamily="18" charset="0"/>
              </a:rPr>
              <a:t> </a:t>
            </a:r>
          </a:p>
        </p:txBody>
      </p:sp>
      <p:sp>
        <p:nvSpPr>
          <p:cNvPr id="31747" name="Rectangle 3">
            <a:extLst>
              <a:ext uri="{FF2B5EF4-FFF2-40B4-BE49-F238E27FC236}">
                <a16:creationId xmlns:a16="http://schemas.microsoft.com/office/drawing/2014/main" id="{4F71BC07-DC6D-38AD-5C64-305C0EFB7659}"/>
              </a:ext>
            </a:extLst>
          </p:cNvPr>
          <p:cNvSpPr>
            <a:spLocks noGrp="1" noChangeArrowheads="1"/>
          </p:cNvSpPr>
          <p:nvPr>
            <p:ph type="body" sz="half" idx="1"/>
          </p:nvPr>
        </p:nvSpPr>
        <p:spPr/>
        <p:txBody>
          <a:bodyPr/>
          <a:lstStyle/>
          <a:p>
            <a:pPr marL="533400" indent="-533400" eaLnBrk="1" hangingPunct="1">
              <a:buFontTx/>
              <a:buAutoNum type="arabicPeriod"/>
            </a:pPr>
            <a:r>
              <a:rPr lang="en-US" altLang="en-US" sz="3200" b="1" dirty="0">
                <a:latin typeface="Cambria" panose="02040503050406030204" pitchFamily="18" charset="0"/>
              </a:rPr>
              <a:t>Hyoid Bone </a:t>
            </a:r>
          </a:p>
          <a:p>
            <a:pPr marL="533400" indent="-533400" eaLnBrk="1" hangingPunct="1">
              <a:buFontTx/>
              <a:buAutoNum type="arabicPeriod"/>
            </a:pPr>
            <a:r>
              <a:rPr lang="en-US" altLang="en-US" sz="3200" b="1" dirty="0">
                <a:latin typeface="Cambria" panose="02040503050406030204" pitchFamily="18" charset="0"/>
              </a:rPr>
              <a:t>Thyrohyoid Membrane</a:t>
            </a:r>
            <a:br>
              <a:rPr lang="en-US" altLang="en-US" sz="3200" b="1" dirty="0">
                <a:latin typeface="Cambria" panose="02040503050406030204" pitchFamily="18" charset="0"/>
              </a:rPr>
            </a:br>
            <a:r>
              <a:rPr lang="en-US" altLang="en-US" sz="3200" b="1" dirty="0">
                <a:latin typeface="Cambria" panose="02040503050406030204" pitchFamily="18" charset="0"/>
              </a:rPr>
              <a:t>2a. Median Thyrohyoid Ligament</a:t>
            </a:r>
            <a:br>
              <a:rPr lang="en-US" altLang="en-US" sz="3200" b="1" dirty="0">
                <a:latin typeface="Cambria" panose="02040503050406030204" pitchFamily="18" charset="0"/>
              </a:rPr>
            </a:br>
            <a:r>
              <a:rPr lang="en-US" altLang="en-US" sz="3200" b="1" dirty="0">
                <a:latin typeface="Cambria" panose="02040503050406030204" pitchFamily="18" charset="0"/>
              </a:rPr>
              <a:t>2b. Lateral Thyrohyoid Ligament </a:t>
            </a:r>
          </a:p>
          <a:p>
            <a:pPr marL="533400" indent="-533400" eaLnBrk="1" hangingPunct="1">
              <a:buFontTx/>
              <a:buAutoNum type="arabicPeriod"/>
            </a:pPr>
            <a:r>
              <a:rPr lang="en-US" altLang="en-US" sz="3200" b="1" dirty="0">
                <a:latin typeface="Cambria" panose="02040503050406030204" pitchFamily="18" charset="0"/>
              </a:rPr>
              <a:t>Thyroid Cartilage </a:t>
            </a:r>
          </a:p>
          <a:p>
            <a:pPr marL="533400" indent="-533400" eaLnBrk="1" hangingPunct="1">
              <a:buFontTx/>
              <a:buAutoNum type="arabicPeriod"/>
            </a:pPr>
            <a:r>
              <a:rPr lang="en-US" altLang="en-US" sz="3200" b="1" dirty="0">
                <a:latin typeface="Cambria" panose="02040503050406030204" pitchFamily="18" charset="0"/>
              </a:rPr>
              <a:t>Epiglottis </a:t>
            </a:r>
          </a:p>
          <a:p>
            <a:pPr marL="533400" indent="-533400" eaLnBrk="1" hangingPunct="1">
              <a:buFontTx/>
              <a:buAutoNum type="arabicPeriod"/>
            </a:pPr>
            <a:endParaRPr lang="en-US" altLang="en-US" sz="2400" b="1" dirty="0">
              <a:latin typeface="Cambria" panose="02040503050406030204" pitchFamily="18" charset="0"/>
            </a:endParaRPr>
          </a:p>
        </p:txBody>
      </p:sp>
      <p:pic>
        <p:nvPicPr>
          <p:cNvPr id="31749" name="Picture 5" descr="rsa3p12">
            <a:extLst>
              <a:ext uri="{FF2B5EF4-FFF2-40B4-BE49-F238E27FC236}">
                <a16:creationId xmlns:a16="http://schemas.microsoft.com/office/drawing/2014/main" id="{7262E006-22CD-B190-F212-02D74B7E1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333" y="1517652"/>
            <a:ext cx="43926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022A854-C472-B5C6-E9C1-94F99DB5C8FB}"/>
              </a:ext>
            </a:extLst>
          </p:cNvPr>
          <p:cNvSpPr>
            <a:spLocks noGrp="1" noChangeArrowheads="1"/>
          </p:cNvSpPr>
          <p:nvPr>
            <p:ph type="title"/>
          </p:nvPr>
        </p:nvSpPr>
        <p:spPr>
          <a:xfrm>
            <a:off x="2438400" y="260350"/>
            <a:ext cx="8229600" cy="1143000"/>
          </a:xfrm>
        </p:spPr>
        <p:txBody>
          <a:bodyPr/>
          <a:lstStyle/>
          <a:p>
            <a:pPr eaLnBrk="1" hangingPunct="1"/>
            <a:r>
              <a:rPr lang="en-US" altLang="en-US" b="1" dirty="0">
                <a:latin typeface="Cambria" panose="02040503050406030204" pitchFamily="18" charset="0"/>
              </a:rPr>
              <a:t>Larynx, Posterior View</a:t>
            </a:r>
            <a:r>
              <a:rPr lang="en-US" altLang="en-US" dirty="0">
                <a:latin typeface="Cambria" panose="02040503050406030204" pitchFamily="18" charset="0"/>
              </a:rPr>
              <a:t> </a:t>
            </a:r>
          </a:p>
        </p:txBody>
      </p:sp>
      <p:sp>
        <p:nvSpPr>
          <p:cNvPr id="32771" name="Rectangle 3">
            <a:extLst>
              <a:ext uri="{FF2B5EF4-FFF2-40B4-BE49-F238E27FC236}">
                <a16:creationId xmlns:a16="http://schemas.microsoft.com/office/drawing/2014/main" id="{8739B6C5-1313-4DC9-CDB0-53A12EB4548E}"/>
              </a:ext>
            </a:extLst>
          </p:cNvPr>
          <p:cNvSpPr>
            <a:spLocks noGrp="1" noChangeArrowheads="1"/>
          </p:cNvSpPr>
          <p:nvPr>
            <p:ph type="body" sz="half" idx="1"/>
          </p:nvPr>
        </p:nvSpPr>
        <p:spPr>
          <a:xfrm>
            <a:off x="609599" y="1600201"/>
            <a:ext cx="6079299" cy="4525963"/>
          </a:xfrm>
        </p:spPr>
        <p:txBody>
          <a:bodyPr/>
          <a:lstStyle/>
          <a:p>
            <a:pPr marL="533400" indent="-533400" eaLnBrk="1" hangingPunct="1">
              <a:buFontTx/>
              <a:buAutoNum type="arabicPeriod"/>
            </a:pPr>
            <a:r>
              <a:rPr lang="en-US" altLang="en-US" sz="3200" b="1" dirty="0">
                <a:latin typeface="Cambria" panose="02040503050406030204" pitchFamily="18" charset="0"/>
              </a:rPr>
              <a:t>Inlet Of The Larynx </a:t>
            </a:r>
          </a:p>
          <a:p>
            <a:pPr marL="533400" indent="-533400" eaLnBrk="1" hangingPunct="1">
              <a:buFontTx/>
              <a:buAutoNum type="arabicPeriod"/>
            </a:pPr>
            <a:r>
              <a:rPr lang="en-US" altLang="en-US" sz="3200" b="1" dirty="0">
                <a:latin typeface="Cambria" panose="02040503050406030204" pitchFamily="18" charset="0"/>
              </a:rPr>
              <a:t>Epiglottis </a:t>
            </a:r>
          </a:p>
          <a:p>
            <a:pPr marL="533400" indent="-533400" eaLnBrk="1" hangingPunct="1">
              <a:buFontTx/>
              <a:buAutoNum type="arabicPeriod"/>
            </a:pPr>
            <a:r>
              <a:rPr lang="en-US" altLang="en-US" sz="3200" b="1" dirty="0">
                <a:latin typeface="Cambria" panose="02040503050406030204" pitchFamily="18" charset="0"/>
              </a:rPr>
              <a:t>Oblique Arytenoid And </a:t>
            </a:r>
            <a:r>
              <a:rPr lang="en-US" altLang="en-US" sz="3200" b="1" dirty="0" err="1">
                <a:latin typeface="Cambria" panose="02040503050406030204" pitchFamily="18" charset="0"/>
              </a:rPr>
              <a:t>Aryepiglottici</a:t>
            </a:r>
            <a:r>
              <a:rPr lang="en-US" altLang="en-US" sz="3200" b="1" dirty="0">
                <a:latin typeface="Cambria" panose="02040503050406030204" pitchFamily="18" charset="0"/>
              </a:rPr>
              <a:t> Muscles </a:t>
            </a:r>
          </a:p>
          <a:p>
            <a:pPr marL="533400" indent="-533400" eaLnBrk="1" hangingPunct="1">
              <a:buFontTx/>
              <a:buAutoNum type="arabicPeriod"/>
            </a:pPr>
            <a:r>
              <a:rPr lang="en-US" altLang="en-US" sz="3200" b="1" dirty="0" err="1">
                <a:latin typeface="Cambria" panose="02040503050406030204" pitchFamily="18" charset="0"/>
              </a:rPr>
              <a:t>Cornua</a:t>
            </a:r>
            <a:r>
              <a:rPr lang="en-US" altLang="en-US" sz="3200" b="1" dirty="0">
                <a:latin typeface="Cambria" panose="02040503050406030204" pitchFamily="18" charset="0"/>
              </a:rPr>
              <a:t> Of Thyroid Cartilage </a:t>
            </a:r>
          </a:p>
          <a:p>
            <a:pPr marL="533400" indent="-533400" eaLnBrk="1" hangingPunct="1">
              <a:buFontTx/>
              <a:buAutoNum type="arabicPeriod"/>
            </a:pPr>
            <a:r>
              <a:rPr lang="en-US" altLang="en-US" sz="3200" b="1" dirty="0">
                <a:latin typeface="Cambria" panose="02040503050406030204" pitchFamily="18" charset="0"/>
              </a:rPr>
              <a:t>Posterior Cricoarytenoid Muscle </a:t>
            </a:r>
          </a:p>
          <a:p>
            <a:pPr marL="533400" indent="-533400" eaLnBrk="1" hangingPunct="1">
              <a:buFontTx/>
              <a:buAutoNum type="arabicPeriod"/>
            </a:pPr>
            <a:r>
              <a:rPr lang="en-US" altLang="en-US" sz="3200" b="1" dirty="0">
                <a:latin typeface="Cambria" panose="02040503050406030204" pitchFamily="18" charset="0"/>
              </a:rPr>
              <a:t>Cricoid Cartilage </a:t>
            </a:r>
          </a:p>
          <a:p>
            <a:pPr marL="533400" indent="-533400" eaLnBrk="1" hangingPunct="1">
              <a:buFontTx/>
              <a:buAutoNum type="arabicPeriod"/>
            </a:pPr>
            <a:endParaRPr lang="en-US" altLang="en-US" sz="2400" b="1" dirty="0">
              <a:latin typeface="Cambria" panose="02040503050406030204" pitchFamily="18" charset="0"/>
            </a:endParaRPr>
          </a:p>
        </p:txBody>
      </p:sp>
      <p:pic>
        <p:nvPicPr>
          <p:cNvPr id="32773" name="Picture 5" descr="rsa3p13">
            <a:extLst>
              <a:ext uri="{FF2B5EF4-FFF2-40B4-BE49-F238E27FC236}">
                <a16:creationId xmlns:a16="http://schemas.microsoft.com/office/drawing/2014/main" id="{75D6F24C-A6F2-081F-C225-2BFC6A1D5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604" y="1494709"/>
            <a:ext cx="4319588"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73C7C13-E8FC-78BA-53DA-608A9BFB88CD}"/>
              </a:ext>
            </a:extLst>
          </p:cNvPr>
          <p:cNvSpPr>
            <a:spLocks noGrp="1" noChangeArrowheads="1"/>
          </p:cNvSpPr>
          <p:nvPr>
            <p:ph type="title"/>
          </p:nvPr>
        </p:nvSpPr>
        <p:spPr/>
        <p:txBody>
          <a:bodyPr/>
          <a:lstStyle/>
          <a:p>
            <a:pPr eaLnBrk="1" hangingPunct="1"/>
            <a:r>
              <a:rPr lang="en-US" altLang="en-US" b="1" dirty="0">
                <a:latin typeface="Cambria" panose="02040503050406030204" pitchFamily="18" charset="0"/>
              </a:rPr>
              <a:t>Larynx, Lateral View</a:t>
            </a:r>
            <a:r>
              <a:rPr lang="en-US" altLang="en-US" dirty="0">
                <a:latin typeface="Cambria" panose="02040503050406030204" pitchFamily="18" charset="0"/>
              </a:rPr>
              <a:t> </a:t>
            </a:r>
          </a:p>
        </p:txBody>
      </p:sp>
      <p:sp>
        <p:nvSpPr>
          <p:cNvPr id="33795" name="Rectangle 3">
            <a:extLst>
              <a:ext uri="{FF2B5EF4-FFF2-40B4-BE49-F238E27FC236}">
                <a16:creationId xmlns:a16="http://schemas.microsoft.com/office/drawing/2014/main" id="{1C7B4310-4A5A-F7C0-6A3F-24DA49733F4A}"/>
              </a:ext>
            </a:extLst>
          </p:cNvPr>
          <p:cNvSpPr>
            <a:spLocks noGrp="1" noChangeArrowheads="1"/>
          </p:cNvSpPr>
          <p:nvPr>
            <p:ph type="body" sz="half" idx="1"/>
          </p:nvPr>
        </p:nvSpPr>
        <p:spPr>
          <a:xfrm>
            <a:off x="609600" y="1600201"/>
            <a:ext cx="6530236" cy="4525963"/>
          </a:xfrm>
        </p:spPr>
        <p:txBody>
          <a:bodyPr/>
          <a:lstStyle/>
          <a:p>
            <a:pPr marL="533400" indent="-533400" eaLnBrk="1" hangingPunct="1">
              <a:buFontTx/>
              <a:buAutoNum type="arabicPeriod"/>
            </a:pPr>
            <a:r>
              <a:rPr lang="en-US" altLang="en-US" sz="3200" b="1" dirty="0">
                <a:latin typeface="Cambria" panose="02040503050406030204" pitchFamily="18" charset="0"/>
              </a:rPr>
              <a:t>Epiglottis </a:t>
            </a:r>
          </a:p>
          <a:p>
            <a:pPr marL="533400" indent="-533400" eaLnBrk="1" hangingPunct="1">
              <a:buFontTx/>
              <a:buAutoNum type="arabicPeriod"/>
            </a:pPr>
            <a:r>
              <a:rPr lang="en-US" altLang="en-US" sz="3200" b="1" dirty="0">
                <a:latin typeface="Cambria" panose="02040503050406030204" pitchFamily="18" charset="0"/>
              </a:rPr>
              <a:t>Vestibular Fold </a:t>
            </a:r>
          </a:p>
          <a:p>
            <a:pPr marL="533400" indent="-533400" eaLnBrk="1" hangingPunct="1">
              <a:buFontTx/>
              <a:buAutoNum type="arabicPeriod"/>
            </a:pPr>
            <a:r>
              <a:rPr lang="en-US" altLang="en-US" sz="3200" b="1" dirty="0">
                <a:latin typeface="Cambria" panose="02040503050406030204" pitchFamily="18" charset="0"/>
              </a:rPr>
              <a:t>Vocal Fold </a:t>
            </a:r>
          </a:p>
          <a:p>
            <a:pPr marL="533400" indent="-533400" eaLnBrk="1" hangingPunct="1">
              <a:buFontTx/>
              <a:buAutoNum type="arabicPeriod"/>
            </a:pPr>
            <a:r>
              <a:rPr lang="en-US" altLang="en-US" sz="3200" b="1" dirty="0">
                <a:latin typeface="Cambria" panose="02040503050406030204" pitchFamily="18" charset="0"/>
              </a:rPr>
              <a:t>Vestibule Of Larynx </a:t>
            </a:r>
          </a:p>
          <a:p>
            <a:pPr marL="533400" indent="-533400" eaLnBrk="1" hangingPunct="1">
              <a:buFontTx/>
              <a:buAutoNum type="arabicPeriod"/>
            </a:pPr>
            <a:r>
              <a:rPr lang="en-US" altLang="en-US" sz="3200" b="1" dirty="0">
                <a:latin typeface="Cambria" panose="02040503050406030204" pitchFamily="18" charset="0"/>
              </a:rPr>
              <a:t>Middle Part Of Larynx </a:t>
            </a:r>
          </a:p>
          <a:p>
            <a:pPr marL="533400" indent="-533400" eaLnBrk="1" hangingPunct="1">
              <a:buFontTx/>
              <a:buAutoNum type="arabicPeriod"/>
            </a:pPr>
            <a:r>
              <a:rPr lang="en-US" altLang="en-US" sz="3200" b="1" dirty="0">
                <a:latin typeface="Cambria" panose="02040503050406030204" pitchFamily="18" charset="0"/>
              </a:rPr>
              <a:t>Lower Part Of Larynx </a:t>
            </a:r>
          </a:p>
        </p:txBody>
      </p:sp>
      <p:pic>
        <p:nvPicPr>
          <p:cNvPr id="33797" name="Picture 5" descr="rsa3p14">
            <a:extLst>
              <a:ext uri="{FF2B5EF4-FFF2-40B4-BE49-F238E27FC236}">
                <a16:creationId xmlns:a16="http://schemas.microsoft.com/office/drawing/2014/main" id="{D0F949D2-50E4-C502-4893-B32D4CB11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8296" y="1600201"/>
            <a:ext cx="410368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131AC54-3A89-20AB-90C3-BD162CAE45B5}"/>
              </a:ext>
            </a:extLst>
          </p:cNvPr>
          <p:cNvSpPr>
            <a:spLocks noGrp="1" noChangeArrowheads="1"/>
          </p:cNvSpPr>
          <p:nvPr>
            <p:ph type="title"/>
          </p:nvPr>
        </p:nvSpPr>
        <p:spPr/>
        <p:txBody>
          <a:bodyPr/>
          <a:lstStyle/>
          <a:p>
            <a:pPr eaLnBrk="1" hangingPunct="1"/>
            <a:r>
              <a:rPr lang="en-US" altLang="en-US" b="1" dirty="0">
                <a:latin typeface="Cambria" panose="02040503050406030204" pitchFamily="18" charset="0"/>
              </a:rPr>
              <a:t>Larynx, </a:t>
            </a:r>
            <a:r>
              <a:rPr lang="en-US" altLang="en-US" b="1" dirty="0" err="1">
                <a:latin typeface="Cambria" panose="02040503050406030204" pitchFamily="18" charset="0"/>
              </a:rPr>
              <a:t>Laryngoscopic</a:t>
            </a:r>
            <a:r>
              <a:rPr lang="en-US" altLang="en-US" b="1" dirty="0">
                <a:latin typeface="Cambria" panose="02040503050406030204" pitchFamily="18" charset="0"/>
              </a:rPr>
              <a:t> View</a:t>
            </a:r>
            <a:r>
              <a:rPr lang="en-US" altLang="en-US" dirty="0">
                <a:latin typeface="Cambria" panose="02040503050406030204" pitchFamily="18" charset="0"/>
              </a:rPr>
              <a:t> </a:t>
            </a:r>
          </a:p>
        </p:txBody>
      </p:sp>
      <p:sp>
        <p:nvSpPr>
          <p:cNvPr id="34819" name="Rectangle 3">
            <a:extLst>
              <a:ext uri="{FF2B5EF4-FFF2-40B4-BE49-F238E27FC236}">
                <a16:creationId xmlns:a16="http://schemas.microsoft.com/office/drawing/2014/main" id="{8ED6AEC8-2EA0-45FE-7DEC-9650BDC0A872}"/>
              </a:ext>
            </a:extLst>
          </p:cNvPr>
          <p:cNvSpPr>
            <a:spLocks noGrp="1" noChangeArrowheads="1"/>
          </p:cNvSpPr>
          <p:nvPr>
            <p:ph type="body" sz="half" idx="1"/>
          </p:nvPr>
        </p:nvSpPr>
        <p:spPr>
          <a:xfrm>
            <a:off x="609600" y="1763584"/>
            <a:ext cx="5384800" cy="4525963"/>
          </a:xfrm>
        </p:spPr>
        <p:txBody>
          <a:bodyPr/>
          <a:lstStyle/>
          <a:p>
            <a:pPr marL="533400" indent="-533400" eaLnBrk="1" hangingPunct="1">
              <a:buFontTx/>
              <a:buAutoNum type="arabicPeriod"/>
            </a:pPr>
            <a:r>
              <a:rPr lang="en-US" altLang="en-US" sz="3600" b="1" dirty="0">
                <a:latin typeface="Cambria" panose="02040503050406030204" pitchFamily="18" charset="0"/>
              </a:rPr>
              <a:t>Vocal Fold </a:t>
            </a:r>
          </a:p>
          <a:p>
            <a:pPr marL="533400" indent="-533400" eaLnBrk="1" hangingPunct="1">
              <a:buFontTx/>
              <a:buAutoNum type="arabicPeriod"/>
            </a:pPr>
            <a:r>
              <a:rPr lang="en-US" altLang="en-US" sz="3600" b="1" dirty="0">
                <a:latin typeface="Cambria" panose="02040503050406030204" pitchFamily="18" charset="0"/>
              </a:rPr>
              <a:t>Vestibular Fold </a:t>
            </a:r>
          </a:p>
          <a:p>
            <a:pPr marL="533400" indent="-533400" eaLnBrk="1" hangingPunct="1">
              <a:buFontTx/>
              <a:buAutoNum type="arabicPeriod"/>
            </a:pPr>
            <a:r>
              <a:rPr lang="en-US" altLang="en-US" sz="3600" b="1" dirty="0">
                <a:latin typeface="Cambria" panose="02040503050406030204" pitchFamily="18" charset="0"/>
              </a:rPr>
              <a:t>Glottis </a:t>
            </a:r>
          </a:p>
          <a:p>
            <a:pPr marL="533400" indent="-533400" eaLnBrk="1" hangingPunct="1">
              <a:buFontTx/>
              <a:buAutoNum type="arabicPeriod"/>
            </a:pPr>
            <a:r>
              <a:rPr lang="en-US" altLang="en-US" sz="3600" b="1" dirty="0">
                <a:latin typeface="Cambria" panose="02040503050406030204" pitchFamily="18" charset="0"/>
              </a:rPr>
              <a:t>Aryepiglottic Folds </a:t>
            </a:r>
          </a:p>
          <a:p>
            <a:pPr marL="533400" indent="-533400" eaLnBrk="1" hangingPunct="1">
              <a:buFontTx/>
              <a:buAutoNum type="arabicPeriod"/>
            </a:pPr>
            <a:r>
              <a:rPr lang="en-US" altLang="en-US" sz="3600" b="1" dirty="0">
                <a:latin typeface="Cambria" panose="02040503050406030204" pitchFamily="18" charset="0"/>
              </a:rPr>
              <a:t>Epiglottis </a:t>
            </a:r>
          </a:p>
          <a:p>
            <a:pPr marL="533400" indent="-533400" eaLnBrk="1" hangingPunct="1">
              <a:buFontTx/>
              <a:buAutoNum type="arabicPeriod"/>
            </a:pPr>
            <a:endParaRPr lang="en-US" altLang="en-US" b="1" dirty="0">
              <a:latin typeface="Cambria" panose="02040503050406030204" pitchFamily="18" charset="0"/>
            </a:endParaRPr>
          </a:p>
        </p:txBody>
      </p:sp>
      <p:pic>
        <p:nvPicPr>
          <p:cNvPr id="34821" name="Picture 5" descr="rsa3p15">
            <a:extLst>
              <a:ext uri="{FF2B5EF4-FFF2-40B4-BE49-F238E27FC236}">
                <a16:creationId xmlns:a16="http://schemas.microsoft.com/office/drawing/2014/main" id="{8F611976-F6A8-58F8-E42A-CF6DD2EA0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737" y="1503738"/>
            <a:ext cx="4610948" cy="507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6DABAC4-D35A-3334-57BC-CB8CFEE58066}"/>
              </a:ext>
            </a:extLst>
          </p:cNvPr>
          <p:cNvSpPr>
            <a:spLocks noGrp="1" noChangeArrowheads="1"/>
          </p:cNvSpPr>
          <p:nvPr>
            <p:ph type="title"/>
          </p:nvPr>
        </p:nvSpPr>
        <p:spPr/>
        <p:txBody>
          <a:bodyPr/>
          <a:lstStyle/>
          <a:p>
            <a:pPr marL="762000" indent="-762000" eaLnBrk="1" hangingPunct="1"/>
            <a:r>
              <a:rPr lang="en-US" altLang="en-US" sz="3200" b="1" dirty="0">
                <a:latin typeface="Cambria" panose="02040503050406030204" pitchFamily="18" charset="0"/>
              </a:rPr>
              <a:t>Larynx, Posterior View</a:t>
            </a:r>
            <a:br>
              <a:rPr lang="en-US" altLang="en-US" sz="3200" b="1" dirty="0">
                <a:latin typeface="Cambria" panose="02040503050406030204" pitchFamily="18" charset="0"/>
              </a:rPr>
            </a:br>
            <a:r>
              <a:rPr lang="en-US" altLang="en-US" sz="3200" b="1" dirty="0">
                <a:latin typeface="Cambria" panose="02040503050406030204" pitchFamily="18" charset="0"/>
              </a:rPr>
              <a:t>Muscles Which Narrow The Laryngeal Inlet </a:t>
            </a:r>
          </a:p>
        </p:txBody>
      </p:sp>
      <p:sp>
        <p:nvSpPr>
          <p:cNvPr id="35843" name="Rectangle 3">
            <a:extLst>
              <a:ext uri="{FF2B5EF4-FFF2-40B4-BE49-F238E27FC236}">
                <a16:creationId xmlns:a16="http://schemas.microsoft.com/office/drawing/2014/main" id="{4D2A2B34-AE34-4D9E-FC7C-AB027A1FD413}"/>
              </a:ext>
            </a:extLst>
          </p:cNvPr>
          <p:cNvSpPr>
            <a:spLocks noGrp="1" noChangeArrowheads="1"/>
          </p:cNvSpPr>
          <p:nvPr>
            <p:ph type="body" sz="half" idx="1"/>
          </p:nvPr>
        </p:nvSpPr>
        <p:spPr>
          <a:xfrm>
            <a:off x="609600" y="1782916"/>
            <a:ext cx="6342345" cy="4525963"/>
          </a:xfrm>
        </p:spPr>
        <p:txBody>
          <a:bodyPr/>
          <a:lstStyle/>
          <a:p>
            <a:pPr marL="533400" indent="-533400" eaLnBrk="1" hangingPunct="1">
              <a:buFontTx/>
              <a:buAutoNum type="arabicPeriod"/>
            </a:pPr>
            <a:r>
              <a:rPr lang="en-US" altLang="en-US" sz="3200" b="1" dirty="0">
                <a:latin typeface="Cambria" panose="02040503050406030204" pitchFamily="18" charset="0"/>
              </a:rPr>
              <a:t>Oblique Arytenoid And </a:t>
            </a:r>
            <a:r>
              <a:rPr lang="en-US" altLang="en-US" sz="3200" b="1" dirty="0" err="1">
                <a:latin typeface="Cambria" panose="02040503050406030204" pitchFamily="18" charset="0"/>
              </a:rPr>
              <a:t>Aryepiglottici</a:t>
            </a:r>
            <a:r>
              <a:rPr lang="en-US" altLang="en-US" sz="3200" b="1" dirty="0">
                <a:latin typeface="Cambria" panose="02040503050406030204" pitchFamily="18" charset="0"/>
              </a:rPr>
              <a:t> Muscles </a:t>
            </a:r>
          </a:p>
          <a:p>
            <a:pPr marL="533400" indent="-533400" eaLnBrk="1" hangingPunct="1">
              <a:buFontTx/>
              <a:buAutoNum type="arabicPeriod"/>
            </a:pPr>
            <a:r>
              <a:rPr lang="en-US" altLang="en-US" sz="3200" b="1" dirty="0">
                <a:latin typeface="Cambria" panose="02040503050406030204" pitchFamily="18" charset="0"/>
              </a:rPr>
              <a:t>Inlet Of The Larynx </a:t>
            </a:r>
          </a:p>
          <a:p>
            <a:pPr marL="533400" indent="-533400" eaLnBrk="1" hangingPunct="1">
              <a:buFontTx/>
              <a:buAutoNum type="arabicPeriod"/>
            </a:pPr>
            <a:r>
              <a:rPr lang="en-US" altLang="en-US" sz="3200" b="1" dirty="0">
                <a:latin typeface="Cambria" panose="02040503050406030204" pitchFamily="18" charset="0"/>
              </a:rPr>
              <a:t>Epiglottis </a:t>
            </a:r>
          </a:p>
          <a:p>
            <a:pPr marL="533400" indent="-533400" eaLnBrk="1" hangingPunct="1">
              <a:buFontTx/>
              <a:buAutoNum type="arabicPeriod"/>
            </a:pPr>
            <a:r>
              <a:rPr lang="en-US" altLang="en-US" sz="3200" b="1" dirty="0" err="1">
                <a:latin typeface="Cambria" panose="02040503050406030204" pitchFamily="18" charset="0"/>
              </a:rPr>
              <a:t>Cornua</a:t>
            </a:r>
            <a:r>
              <a:rPr lang="en-US" altLang="en-US" sz="3200" b="1" dirty="0">
                <a:latin typeface="Cambria" panose="02040503050406030204" pitchFamily="18" charset="0"/>
              </a:rPr>
              <a:t> Of Thyroid Cartilage </a:t>
            </a:r>
          </a:p>
          <a:p>
            <a:pPr marL="533400" indent="-533400" eaLnBrk="1" hangingPunct="1">
              <a:buFontTx/>
              <a:buAutoNum type="arabicPeriod"/>
            </a:pPr>
            <a:r>
              <a:rPr lang="en-US" altLang="en-US" sz="3200" b="1" dirty="0">
                <a:latin typeface="Cambria" panose="02040503050406030204" pitchFamily="18" charset="0"/>
              </a:rPr>
              <a:t>Posterior Cricoarytenoid Muscle </a:t>
            </a:r>
          </a:p>
          <a:p>
            <a:pPr marL="533400" indent="-533400" eaLnBrk="1" hangingPunct="1">
              <a:buFontTx/>
              <a:buAutoNum type="arabicPeriod"/>
            </a:pPr>
            <a:r>
              <a:rPr lang="en-US" altLang="en-US" sz="3200" b="1" dirty="0">
                <a:latin typeface="Cambria" panose="02040503050406030204" pitchFamily="18" charset="0"/>
              </a:rPr>
              <a:t>Cricoid Cartilage </a:t>
            </a:r>
          </a:p>
        </p:txBody>
      </p:sp>
      <p:pic>
        <p:nvPicPr>
          <p:cNvPr id="35845" name="Picture 5" descr="rsa4p1">
            <a:extLst>
              <a:ext uri="{FF2B5EF4-FFF2-40B4-BE49-F238E27FC236}">
                <a16:creationId xmlns:a16="http://schemas.microsoft.com/office/drawing/2014/main" id="{7DC09A20-CD6D-6CCB-8FEA-9BA3916A2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712" y="1885311"/>
            <a:ext cx="410368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E69E43E-2C78-D0D4-4C9D-F639630BEB1D}"/>
              </a:ext>
            </a:extLst>
          </p:cNvPr>
          <p:cNvSpPr>
            <a:spLocks noGrp="1" noChangeArrowheads="1"/>
          </p:cNvSpPr>
          <p:nvPr>
            <p:ph type="title"/>
          </p:nvPr>
        </p:nvSpPr>
        <p:spPr/>
        <p:txBody>
          <a:bodyPr/>
          <a:lstStyle/>
          <a:p>
            <a:pPr eaLnBrk="1" hangingPunct="1"/>
            <a:r>
              <a:rPr lang="en-US" altLang="en-US" sz="4000" b="1" dirty="0">
                <a:latin typeface="Cambria" panose="02040503050406030204" pitchFamily="18" charset="0"/>
              </a:rPr>
              <a:t>Larynx, Posterior View</a:t>
            </a:r>
            <a:br>
              <a:rPr lang="en-US" altLang="en-US" sz="4000" b="1" dirty="0">
                <a:latin typeface="Cambria" panose="02040503050406030204" pitchFamily="18" charset="0"/>
              </a:rPr>
            </a:br>
            <a:r>
              <a:rPr lang="en-US" altLang="en-US" sz="4000" b="1" dirty="0">
                <a:latin typeface="Cambria" panose="02040503050406030204" pitchFamily="18" charset="0"/>
              </a:rPr>
              <a:t>Muscles Which Close The Glottis </a:t>
            </a:r>
          </a:p>
        </p:txBody>
      </p:sp>
      <p:sp>
        <p:nvSpPr>
          <p:cNvPr id="36867" name="Rectangle 3">
            <a:extLst>
              <a:ext uri="{FF2B5EF4-FFF2-40B4-BE49-F238E27FC236}">
                <a16:creationId xmlns:a16="http://schemas.microsoft.com/office/drawing/2014/main" id="{E2D84E90-E355-FE7E-1727-DC130F98B73B}"/>
              </a:ext>
            </a:extLst>
          </p:cNvPr>
          <p:cNvSpPr>
            <a:spLocks noGrp="1" noChangeArrowheads="1"/>
          </p:cNvSpPr>
          <p:nvPr>
            <p:ph type="body" sz="half" idx="1"/>
          </p:nvPr>
        </p:nvSpPr>
        <p:spPr>
          <a:xfrm>
            <a:off x="609600" y="1782807"/>
            <a:ext cx="6004142" cy="4525963"/>
          </a:xfrm>
        </p:spPr>
        <p:txBody>
          <a:bodyPr/>
          <a:lstStyle/>
          <a:p>
            <a:pPr marL="533400" indent="-533400" eaLnBrk="1" hangingPunct="1">
              <a:lnSpc>
                <a:spcPct val="90000"/>
              </a:lnSpc>
              <a:buFontTx/>
              <a:buAutoNum type="arabicPeriod"/>
            </a:pPr>
            <a:r>
              <a:rPr lang="en-US" altLang="en-US" sz="3200" b="1" dirty="0">
                <a:latin typeface="Cambria" panose="02040503050406030204" pitchFamily="18" charset="0"/>
              </a:rPr>
              <a:t>Transverse Arytenoid Muscle </a:t>
            </a:r>
          </a:p>
          <a:p>
            <a:pPr marL="533400" indent="-533400" eaLnBrk="1" hangingPunct="1">
              <a:lnSpc>
                <a:spcPct val="90000"/>
              </a:lnSpc>
              <a:buFontTx/>
              <a:buAutoNum type="arabicPeriod"/>
            </a:pPr>
            <a:r>
              <a:rPr lang="en-US" altLang="en-US" sz="3200" b="1" dirty="0">
                <a:latin typeface="Cambria" panose="02040503050406030204" pitchFamily="18" charset="0"/>
              </a:rPr>
              <a:t>Posterior Cricoarytenoid Muscle </a:t>
            </a:r>
          </a:p>
          <a:p>
            <a:pPr marL="533400" indent="-533400" eaLnBrk="1" hangingPunct="1">
              <a:lnSpc>
                <a:spcPct val="90000"/>
              </a:lnSpc>
              <a:buFontTx/>
              <a:buAutoNum type="arabicPeriod"/>
            </a:pPr>
            <a:r>
              <a:rPr lang="en-US" altLang="en-US" sz="3200" b="1" dirty="0">
                <a:latin typeface="Cambria" panose="02040503050406030204" pitchFamily="18" charset="0"/>
              </a:rPr>
              <a:t>Inlet Of The Larynx </a:t>
            </a:r>
          </a:p>
          <a:p>
            <a:pPr marL="533400" indent="-533400" eaLnBrk="1" hangingPunct="1">
              <a:lnSpc>
                <a:spcPct val="90000"/>
              </a:lnSpc>
              <a:buFontTx/>
              <a:buAutoNum type="arabicPeriod"/>
            </a:pPr>
            <a:r>
              <a:rPr lang="en-US" altLang="en-US" sz="3200" b="1" dirty="0">
                <a:latin typeface="Cambria" panose="02040503050406030204" pitchFamily="18" charset="0"/>
              </a:rPr>
              <a:t>Epiglottis </a:t>
            </a:r>
          </a:p>
          <a:p>
            <a:pPr marL="533400" indent="-533400" eaLnBrk="1" hangingPunct="1">
              <a:lnSpc>
                <a:spcPct val="90000"/>
              </a:lnSpc>
              <a:buFontTx/>
              <a:buAutoNum type="arabicPeriod"/>
            </a:pPr>
            <a:r>
              <a:rPr lang="en-US" altLang="en-US" sz="3200" b="1" dirty="0" err="1">
                <a:latin typeface="Cambria" panose="02040503050406030204" pitchFamily="18" charset="0"/>
              </a:rPr>
              <a:t>Cornua</a:t>
            </a:r>
            <a:r>
              <a:rPr lang="en-US" altLang="en-US" sz="3200" b="1" dirty="0">
                <a:latin typeface="Cambria" panose="02040503050406030204" pitchFamily="18" charset="0"/>
              </a:rPr>
              <a:t> Of Thyroid Cartilage </a:t>
            </a:r>
          </a:p>
          <a:p>
            <a:pPr marL="533400" indent="-533400" eaLnBrk="1" hangingPunct="1">
              <a:lnSpc>
                <a:spcPct val="90000"/>
              </a:lnSpc>
              <a:buFontTx/>
              <a:buAutoNum type="arabicPeriod"/>
            </a:pPr>
            <a:r>
              <a:rPr lang="en-US" altLang="en-US" sz="3200" b="1" dirty="0">
                <a:latin typeface="Cambria" panose="02040503050406030204" pitchFamily="18" charset="0"/>
              </a:rPr>
              <a:t>Cricoid Cartilage </a:t>
            </a:r>
          </a:p>
        </p:txBody>
      </p:sp>
      <p:pic>
        <p:nvPicPr>
          <p:cNvPr id="36869" name="Picture 5" descr="rsa4p2">
            <a:extLst>
              <a:ext uri="{FF2B5EF4-FFF2-40B4-BE49-F238E27FC236}">
                <a16:creationId xmlns:a16="http://schemas.microsoft.com/office/drawing/2014/main" id="{EE89BD45-8AEF-6983-3B85-3E9A9FF7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0" y="1782807"/>
            <a:ext cx="42481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692EF19-BB25-AF12-DB65-4699B5548996}"/>
              </a:ext>
            </a:extLst>
          </p:cNvPr>
          <p:cNvSpPr>
            <a:spLocks noGrp="1" noChangeArrowheads="1"/>
          </p:cNvSpPr>
          <p:nvPr>
            <p:ph type="title"/>
          </p:nvPr>
        </p:nvSpPr>
        <p:spPr>
          <a:xfrm>
            <a:off x="446762" y="186955"/>
            <a:ext cx="10972800" cy="1143000"/>
          </a:xfrm>
        </p:spPr>
        <p:txBody>
          <a:bodyPr/>
          <a:lstStyle/>
          <a:p>
            <a:pPr eaLnBrk="1" hangingPunct="1"/>
            <a:r>
              <a:rPr lang="en-US" altLang="en-US" sz="3200" b="1" dirty="0">
                <a:latin typeface="Cambria" panose="02040503050406030204" pitchFamily="18" charset="0"/>
              </a:rPr>
              <a:t>Larynx, Lateral View, Nearest Thyroid Lamina Removed</a:t>
            </a:r>
            <a:br>
              <a:rPr lang="en-US" altLang="en-US" sz="3200" b="1" dirty="0">
                <a:latin typeface="Cambria" panose="02040503050406030204" pitchFamily="18" charset="0"/>
              </a:rPr>
            </a:br>
            <a:r>
              <a:rPr lang="en-US" altLang="en-US" sz="3200" b="1" dirty="0">
                <a:latin typeface="Cambria" panose="02040503050406030204" pitchFamily="18" charset="0"/>
              </a:rPr>
              <a:t>Muscles Which Tense The Vocal Cords</a:t>
            </a:r>
            <a:r>
              <a:rPr lang="en-US" altLang="en-US" sz="4000" dirty="0">
                <a:latin typeface="Cambria" panose="02040503050406030204" pitchFamily="18" charset="0"/>
              </a:rPr>
              <a:t> </a:t>
            </a:r>
          </a:p>
        </p:txBody>
      </p:sp>
      <p:sp>
        <p:nvSpPr>
          <p:cNvPr id="37891" name="Rectangle 3">
            <a:extLst>
              <a:ext uri="{FF2B5EF4-FFF2-40B4-BE49-F238E27FC236}">
                <a16:creationId xmlns:a16="http://schemas.microsoft.com/office/drawing/2014/main" id="{A66D25EA-5C7F-C209-0988-E97A0DA55198}"/>
              </a:ext>
            </a:extLst>
          </p:cNvPr>
          <p:cNvSpPr>
            <a:spLocks noGrp="1" noChangeArrowheads="1"/>
          </p:cNvSpPr>
          <p:nvPr>
            <p:ph type="body" sz="half" idx="1"/>
          </p:nvPr>
        </p:nvSpPr>
        <p:spPr>
          <a:xfrm>
            <a:off x="657899" y="1685555"/>
            <a:ext cx="5266911" cy="4525963"/>
          </a:xfrm>
        </p:spPr>
        <p:txBody>
          <a:bodyPr/>
          <a:lstStyle/>
          <a:p>
            <a:pPr marL="457200" indent="-457200" eaLnBrk="1" hangingPunct="1">
              <a:buFontTx/>
              <a:buAutoNum type="arabicPeriod"/>
            </a:pPr>
            <a:r>
              <a:rPr lang="en-US" altLang="en-US" b="1" dirty="0">
                <a:latin typeface="Cambria" panose="02040503050406030204" pitchFamily="18" charset="0"/>
              </a:rPr>
              <a:t>Cricothyroid Muscle </a:t>
            </a:r>
          </a:p>
          <a:p>
            <a:pPr marL="457200" indent="-457200" eaLnBrk="1" hangingPunct="1">
              <a:buFontTx/>
              <a:buAutoNum type="arabicPeriod"/>
            </a:pPr>
            <a:r>
              <a:rPr lang="en-US" altLang="en-US" b="1" dirty="0">
                <a:latin typeface="Cambria" panose="02040503050406030204" pitchFamily="18" charset="0"/>
              </a:rPr>
              <a:t>Thyroid Prominence </a:t>
            </a:r>
          </a:p>
          <a:p>
            <a:pPr marL="457200" indent="-457200" eaLnBrk="1" hangingPunct="1">
              <a:buFontTx/>
              <a:buAutoNum type="arabicPeriod"/>
            </a:pPr>
            <a:r>
              <a:rPr lang="en-US" altLang="en-US" b="1" dirty="0">
                <a:latin typeface="Cambria" panose="02040503050406030204" pitchFamily="18" charset="0"/>
              </a:rPr>
              <a:t>Cricothyroid Ligament </a:t>
            </a:r>
          </a:p>
          <a:p>
            <a:pPr marL="457200" indent="-457200" eaLnBrk="1" hangingPunct="1">
              <a:buFontTx/>
              <a:buAutoNum type="arabicPeriod"/>
            </a:pPr>
            <a:r>
              <a:rPr lang="en-US" altLang="en-US" b="1" dirty="0">
                <a:latin typeface="Cambria" panose="02040503050406030204" pitchFamily="18" charset="0"/>
              </a:rPr>
              <a:t>Arytenoid Cartilage </a:t>
            </a:r>
          </a:p>
          <a:p>
            <a:pPr marL="457200" indent="-457200" eaLnBrk="1" hangingPunct="1">
              <a:buFontTx/>
              <a:buAutoNum type="arabicPeriod"/>
            </a:pPr>
            <a:r>
              <a:rPr lang="en-US" altLang="en-US" b="1" dirty="0">
                <a:latin typeface="Cambria" panose="02040503050406030204" pitchFamily="18" charset="0"/>
              </a:rPr>
              <a:t>Corniculate Cartilage </a:t>
            </a:r>
          </a:p>
          <a:p>
            <a:pPr marL="457200" indent="-457200" eaLnBrk="1" hangingPunct="1">
              <a:buFontTx/>
              <a:buAutoNum type="arabicPeriod"/>
            </a:pPr>
            <a:r>
              <a:rPr lang="en-US" altLang="en-US" b="1" dirty="0">
                <a:latin typeface="Cambria" panose="02040503050406030204" pitchFamily="18" charset="0"/>
              </a:rPr>
              <a:t>Vocal Ligament </a:t>
            </a:r>
          </a:p>
          <a:p>
            <a:pPr marL="457200" indent="-457200" eaLnBrk="1" hangingPunct="1">
              <a:buFontTx/>
              <a:buAutoNum type="arabicPeriod"/>
            </a:pPr>
            <a:r>
              <a:rPr lang="en-US" altLang="en-US" b="1" dirty="0">
                <a:latin typeface="Cambria" panose="02040503050406030204" pitchFamily="18" charset="0"/>
              </a:rPr>
              <a:t>Vestibular Fold </a:t>
            </a:r>
          </a:p>
          <a:p>
            <a:pPr marL="457200" indent="-457200" eaLnBrk="1" hangingPunct="1">
              <a:buFontTx/>
              <a:buAutoNum type="arabicPeriod"/>
            </a:pPr>
            <a:r>
              <a:rPr lang="en-US" altLang="en-US" b="1" dirty="0">
                <a:latin typeface="Cambria" panose="02040503050406030204" pitchFamily="18" charset="0"/>
              </a:rPr>
              <a:t>Cricoid Cartilage </a:t>
            </a:r>
          </a:p>
        </p:txBody>
      </p:sp>
      <p:pic>
        <p:nvPicPr>
          <p:cNvPr id="37893" name="Picture 5" descr="rsa4p4">
            <a:extLst>
              <a:ext uri="{FF2B5EF4-FFF2-40B4-BE49-F238E27FC236}">
                <a16:creationId xmlns:a16="http://schemas.microsoft.com/office/drawing/2014/main" id="{DC093DF1-8EA7-65D5-6184-37D2F7A00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950" y="1911023"/>
            <a:ext cx="43926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CF8B162-3225-BEC5-B697-25E9D495FD2C}"/>
              </a:ext>
            </a:extLst>
          </p:cNvPr>
          <p:cNvSpPr>
            <a:spLocks noGrp="1" noChangeArrowheads="1"/>
          </p:cNvSpPr>
          <p:nvPr>
            <p:ph type="title"/>
          </p:nvPr>
        </p:nvSpPr>
        <p:spPr/>
        <p:txBody>
          <a:bodyPr/>
          <a:lstStyle/>
          <a:p>
            <a:pPr eaLnBrk="1" hangingPunct="1"/>
            <a:r>
              <a:rPr lang="en-US" altLang="en-US" sz="3200" b="1" dirty="0">
                <a:latin typeface="Cambria" panose="02040503050406030204" pitchFamily="18" charset="0"/>
              </a:rPr>
              <a:t>Larynx, Lateral View, Nearest Thyroid Lamina Removed</a:t>
            </a:r>
            <a:br>
              <a:rPr lang="en-US" altLang="en-US" sz="3200" b="1" dirty="0">
                <a:latin typeface="Cambria" panose="02040503050406030204" pitchFamily="18" charset="0"/>
              </a:rPr>
            </a:br>
            <a:r>
              <a:rPr lang="en-US" altLang="en-US" sz="3200" b="1" dirty="0">
                <a:latin typeface="Cambria" panose="02040503050406030204" pitchFamily="18" charset="0"/>
              </a:rPr>
              <a:t>Muscles Which Close The Glottis</a:t>
            </a:r>
            <a:r>
              <a:rPr lang="en-US" altLang="en-US" sz="4000" dirty="0">
                <a:latin typeface="Cambria" panose="02040503050406030204" pitchFamily="18" charset="0"/>
              </a:rPr>
              <a:t> </a:t>
            </a:r>
          </a:p>
        </p:txBody>
      </p:sp>
      <p:sp>
        <p:nvSpPr>
          <p:cNvPr id="38915" name="Rectangle 3">
            <a:extLst>
              <a:ext uri="{FF2B5EF4-FFF2-40B4-BE49-F238E27FC236}">
                <a16:creationId xmlns:a16="http://schemas.microsoft.com/office/drawing/2014/main" id="{E0B37A34-A4AB-081F-7918-191D8D02204B}"/>
              </a:ext>
            </a:extLst>
          </p:cNvPr>
          <p:cNvSpPr>
            <a:spLocks noGrp="1" noChangeArrowheads="1"/>
          </p:cNvSpPr>
          <p:nvPr>
            <p:ph type="body" sz="half" idx="1"/>
          </p:nvPr>
        </p:nvSpPr>
        <p:spPr>
          <a:xfrm>
            <a:off x="609600" y="1600201"/>
            <a:ext cx="5991616" cy="4643437"/>
          </a:xfrm>
        </p:spPr>
        <p:txBody>
          <a:bodyPr/>
          <a:lstStyle/>
          <a:p>
            <a:pPr marL="533400" indent="-533400" eaLnBrk="1" hangingPunct="1">
              <a:lnSpc>
                <a:spcPct val="90000"/>
              </a:lnSpc>
              <a:buFontTx/>
              <a:buAutoNum type="arabicPeriod"/>
            </a:pPr>
            <a:r>
              <a:rPr lang="en-US" altLang="en-US" b="1" dirty="0">
                <a:latin typeface="Cambria" panose="02040503050406030204" pitchFamily="18" charset="0"/>
              </a:rPr>
              <a:t>Lateral Cricoarytenoid Muscle </a:t>
            </a:r>
          </a:p>
          <a:p>
            <a:pPr marL="533400" indent="-533400" eaLnBrk="1" hangingPunct="1">
              <a:lnSpc>
                <a:spcPct val="90000"/>
              </a:lnSpc>
              <a:buFontTx/>
              <a:buAutoNum type="arabicPeriod"/>
            </a:pPr>
            <a:r>
              <a:rPr lang="en-US" altLang="en-US" b="1" dirty="0">
                <a:latin typeface="Cambria" panose="02040503050406030204" pitchFamily="18" charset="0"/>
              </a:rPr>
              <a:t>Thyroid Prominence </a:t>
            </a:r>
          </a:p>
          <a:p>
            <a:pPr marL="533400" indent="-533400" eaLnBrk="1" hangingPunct="1">
              <a:lnSpc>
                <a:spcPct val="90000"/>
              </a:lnSpc>
              <a:buFontTx/>
              <a:buAutoNum type="arabicPeriod"/>
            </a:pPr>
            <a:r>
              <a:rPr lang="en-US" altLang="en-US" b="1" dirty="0">
                <a:latin typeface="Cambria" panose="02040503050406030204" pitchFamily="18" charset="0"/>
              </a:rPr>
              <a:t>Cricothyroid Ligament </a:t>
            </a:r>
          </a:p>
          <a:p>
            <a:pPr marL="533400" indent="-533400" eaLnBrk="1" hangingPunct="1">
              <a:lnSpc>
                <a:spcPct val="90000"/>
              </a:lnSpc>
              <a:buFontTx/>
              <a:buAutoNum type="arabicPeriod"/>
            </a:pPr>
            <a:r>
              <a:rPr lang="en-US" altLang="en-US" b="1" dirty="0">
                <a:latin typeface="Cambria" panose="02040503050406030204" pitchFamily="18" charset="0"/>
              </a:rPr>
              <a:t>Arytenoid Cartilage </a:t>
            </a:r>
          </a:p>
          <a:p>
            <a:pPr marL="533400" indent="-533400" eaLnBrk="1" hangingPunct="1">
              <a:lnSpc>
                <a:spcPct val="90000"/>
              </a:lnSpc>
              <a:buFontTx/>
              <a:buAutoNum type="arabicPeriod"/>
            </a:pPr>
            <a:r>
              <a:rPr lang="en-US" altLang="en-US" b="1" dirty="0">
                <a:latin typeface="Cambria" panose="02040503050406030204" pitchFamily="18" charset="0"/>
              </a:rPr>
              <a:t>Corniculate Cartilage </a:t>
            </a:r>
          </a:p>
          <a:p>
            <a:pPr marL="533400" indent="-533400" eaLnBrk="1" hangingPunct="1">
              <a:lnSpc>
                <a:spcPct val="90000"/>
              </a:lnSpc>
              <a:buFontTx/>
              <a:buAutoNum type="arabicPeriod"/>
            </a:pPr>
            <a:r>
              <a:rPr lang="en-US" altLang="en-US" b="1" dirty="0">
                <a:latin typeface="Cambria" panose="02040503050406030204" pitchFamily="18" charset="0"/>
              </a:rPr>
              <a:t>Vocal Ligament </a:t>
            </a:r>
          </a:p>
          <a:p>
            <a:pPr marL="533400" indent="-533400" eaLnBrk="1" hangingPunct="1">
              <a:lnSpc>
                <a:spcPct val="90000"/>
              </a:lnSpc>
              <a:buFontTx/>
              <a:buAutoNum type="arabicPeriod"/>
            </a:pPr>
            <a:r>
              <a:rPr lang="en-US" altLang="en-US" b="1" dirty="0">
                <a:latin typeface="Cambria" panose="02040503050406030204" pitchFamily="18" charset="0"/>
              </a:rPr>
              <a:t>Vestibular Fold </a:t>
            </a:r>
          </a:p>
          <a:p>
            <a:pPr marL="533400" indent="-533400" eaLnBrk="1" hangingPunct="1">
              <a:lnSpc>
                <a:spcPct val="90000"/>
              </a:lnSpc>
              <a:buFontTx/>
              <a:buAutoNum type="arabicPeriod"/>
            </a:pPr>
            <a:r>
              <a:rPr lang="en-US" altLang="en-US" b="1" dirty="0">
                <a:latin typeface="Cambria" panose="02040503050406030204" pitchFamily="18" charset="0"/>
              </a:rPr>
              <a:t>Cricoid Cartilage </a:t>
            </a:r>
          </a:p>
          <a:p>
            <a:pPr marL="533400" indent="-533400" eaLnBrk="1" hangingPunct="1">
              <a:lnSpc>
                <a:spcPct val="90000"/>
              </a:lnSpc>
              <a:buFontTx/>
              <a:buAutoNum type="arabicPeriod"/>
            </a:pPr>
            <a:r>
              <a:rPr lang="en-US" altLang="en-US" b="1" dirty="0">
                <a:latin typeface="Cambria" panose="02040503050406030204" pitchFamily="18" charset="0"/>
              </a:rPr>
              <a:t>Articular Facet For Thyroid Cartilage </a:t>
            </a:r>
          </a:p>
          <a:p>
            <a:pPr marL="533400" indent="-533400" eaLnBrk="1" hangingPunct="1">
              <a:lnSpc>
                <a:spcPct val="90000"/>
              </a:lnSpc>
              <a:buFontTx/>
              <a:buAutoNum type="arabicPeriod"/>
            </a:pPr>
            <a:endParaRPr lang="en-US" altLang="en-US" sz="2400" b="1" dirty="0">
              <a:latin typeface="Cambria" panose="02040503050406030204" pitchFamily="18" charset="0"/>
            </a:endParaRPr>
          </a:p>
        </p:txBody>
      </p:sp>
      <p:pic>
        <p:nvPicPr>
          <p:cNvPr id="38917" name="Picture 5" descr="rsa4p3">
            <a:extLst>
              <a:ext uri="{FF2B5EF4-FFF2-40B4-BE49-F238E27FC236}">
                <a16:creationId xmlns:a16="http://schemas.microsoft.com/office/drawing/2014/main" id="{026DFAC2-084F-775E-AC0B-8356887AE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374" y="1700214"/>
            <a:ext cx="4032250"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CE7FD2C-7EF4-7C87-75C5-CE5424C9BB3B}"/>
              </a:ext>
            </a:extLst>
          </p:cNvPr>
          <p:cNvSpPr>
            <a:spLocks noGrp="1" noChangeArrowheads="1"/>
          </p:cNvSpPr>
          <p:nvPr>
            <p:ph type="title"/>
          </p:nvPr>
        </p:nvSpPr>
        <p:spPr/>
        <p:txBody>
          <a:bodyPr/>
          <a:lstStyle/>
          <a:p>
            <a:pPr eaLnBrk="1" hangingPunct="1"/>
            <a:r>
              <a:rPr lang="en-US" altLang="en-US" sz="3200" b="1" dirty="0">
                <a:latin typeface="Cambria" panose="02040503050406030204" pitchFamily="18" charset="0"/>
              </a:rPr>
              <a:t>Larynx, Lateral View, Nearest Thyroid Lamina Removed</a:t>
            </a:r>
            <a:br>
              <a:rPr lang="en-US" altLang="en-US" sz="3200" b="1" dirty="0">
                <a:latin typeface="Cambria" panose="02040503050406030204" pitchFamily="18" charset="0"/>
              </a:rPr>
            </a:br>
            <a:r>
              <a:rPr lang="en-US" altLang="en-US" sz="3200" b="1" dirty="0">
                <a:latin typeface="Cambria" panose="02040503050406030204" pitchFamily="18" charset="0"/>
              </a:rPr>
              <a:t>Muscles Which Relax The Vocal Cords</a:t>
            </a:r>
            <a:r>
              <a:rPr lang="en-US" altLang="en-US" sz="4000" b="1" dirty="0">
                <a:latin typeface="Cambria" panose="02040503050406030204" pitchFamily="18" charset="0"/>
              </a:rPr>
              <a:t> </a:t>
            </a:r>
          </a:p>
        </p:txBody>
      </p:sp>
      <p:sp>
        <p:nvSpPr>
          <p:cNvPr id="39939" name="Rectangle 3">
            <a:extLst>
              <a:ext uri="{FF2B5EF4-FFF2-40B4-BE49-F238E27FC236}">
                <a16:creationId xmlns:a16="http://schemas.microsoft.com/office/drawing/2014/main" id="{A0D9DCA1-3DD1-3697-6A9C-6E20F39B3440}"/>
              </a:ext>
            </a:extLst>
          </p:cNvPr>
          <p:cNvSpPr>
            <a:spLocks noGrp="1" noChangeArrowheads="1"/>
          </p:cNvSpPr>
          <p:nvPr>
            <p:ph type="body" sz="half" idx="1"/>
          </p:nvPr>
        </p:nvSpPr>
        <p:spPr>
          <a:xfrm>
            <a:off x="990230" y="1849438"/>
            <a:ext cx="5610985" cy="4525962"/>
          </a:xfrm>
        </p:spPr>
        <p:txBody>
          <a:bodyPr/>
          <a:lstStyle/>
          <a:p>
            <a:pPr marL="533400" indent="-533400" eaLnBrk="1" hangingPunct="1">
              <a:lnSpc>
                <a:spcPct val="90000"/>
              </a:lnSpc>
              <a:buFontTx/>
              <a:buAutoNum type="arabicPeriod"/>
            </a:pPr>
            <a:r>
              <a:rPr lang="en-US" altLang="en-US" b="1" dirty="0">
                <a:latin typeface="Cambria" panose="02040503050406030204" pitchFamily="18" charset="0"/>
              </a:rPr>
              <a:t>Thyroarytenoid Muscle </a:t>
            </a:r>
          </a:p>
          <a:p>
            <a:pPr marL="533400" indent="-533400" eaLnBrk="1" hangingPunct="1">
              <a:lnSpc>
                <a:spcPct val="90000"/>
              </a:lnSpc>
              <a:buFontTx/>
              <a:buAutoNum type="arabicPeriod"/>
            </a:pPr>
            <a:r>
              <a:rPr lang="en-US" altLang="en-US" b="1" dirty="0">
                <a:latin typeface="Cambria" panose="02040503050406030204" pitchFamily="18" charset="0"/>
              </a:rPr>
              <a:t>Thyroid Prominence </a:t>
            </a:r>
          </a:p>
          <a:p>
            <a:pPr marL="533400" indent="-533400" eaLnBrk="1" hangingPunct="1">
              <a:lnSpc>
                <a:spcPct val="90000"/>
              </a:lnSpc>
              <a:buFontTx/>
              <a:buAutoNum type="arabicPeriod"/>
            </a:pPr>
            <a:r>
              <a:rPr lang="en-US" altLang="en-US" b="1" dirty="0">
                <a:latin typeface="Cambria" panose="02040503050406030204" pitchFamily="18" charset="0"/>
              </a:rPr>
              <a:t>Cricothyroid Ligament </a:t>
            </a:r>
          </a:p>
          <a:p>
            <a:pPr marL="533400" indent="-533400" eaLnBrk="1" hangingPunct="1">
              <a:lnSpc>
                <a:spcPct val="90000"/>
              </a:lnSpc>
              <a:buFontTx/>
              <a:buAutoNum type="arabicPeriod"/>
            </a:pPr>
            <a:r>
              <a:rPr lang="en-US" altLang="en-US" b="1" dirty="0">
                <a:latin typeface="Cambria" panose="02040503050406030204" pitchFamily="18" charset="0"/>
              </a:rPr>
              <a:t>Arytenoid Cartilage </a:t>
            </a:r>
          </a:p>
          <a:p>
            <a:pPr marL="533400" indent="-533400" eaLnBrk="1" hangingPunct="1">
              <a:lnSpc>
                <a:spcPct val="90000"/>
              </a:lnSpc>
              <a:buFontTx/>
              <a:buAutoNum type="arabicPeriod"/>
            </a:pPr>
            <a:r>
              <a:rPr lang="en-US" altLang="en-US" b="1" dirty="0">
                <a:latin typeface="Cambria" panose="02040503050406030204" pitchFamily="18" charset="0"/>
              </a:rPr>
              <a:t>Corniculate Cartilage </a:t>
            </a:r>
          </a:p>
          <a:p>
            <a:pPr marL="533400" indent="-533400" eaLnBrk="1" hangingPunct="1">
              <a:lnSpc>
                <a:spcPct val="90000"/>
              </a:lnSpc>
              <a:buFontTx/>
              <a:buAutoNum type="arabicPeriod"/>
            </a:pPr>
            <a:r>
              <a:rPr lang="en-US" altLang="en-US" b="1" dirty="0">
                <a:latin typeface="Cambria" panose="02040503050406030204" pitchFamily="18" charset="0"/>
              </a:rPr>
              <a:t>Vocal Ligament </a:t>
            </a:r>
          </a:p>
          <a:p>
            <a:pPr marL="533400" indent="-533400" eaLnBrk="1" hangingPunct="1">
              <a:lnSpc>
                <a:spcPct val="90000"/>
              </a:lnSpc>
              <a:buFontTx/>
              <a:buAutoNum type="arabicPeriod"/>
            </a:pPr>
            <a:r>
              <a:rPr lang="en-US" altLang="en-US" b="1" dirty="0">
                <a:latin typeface="Cambria" panose="02040503050406030204" pitchFamily="18" charset="0"/>
              </a:rPr>
              <a:t>Vestibular Fold </a:t>
            </a:r>
          </a:p>
          <a:p>
            <a:pPr marL="533400" indent="-533400" eaLnBrk="1" hangingPunct="1">
              <a:lnSpc>
                <a:spcPct val="90000"/>
              </a:lnSpc>
              <a:buFontTx/>
              <a:buAutoNum type="arabicPeriod"/>
            </a:pPr>
            <a:r>
              <a:rPr lang="en-US" altLang="en-US" b="1" dirty="0">
                <a:latin typeface="Cambria" panose="02040503050406030204" pitchFamily="18" charset="0"/>
              </a:rPr>
              <a:t>Cricoid Cartilage </a:t>
            </a:r>
          </a:p>
          <a:p>
            <a:pPr marL="533400" indent="-533400" eaLnBrk="1" hangingPunct="1">
              <a:lnSpc>
                <a:spcPct val="90000"/>
              </a:lnSpc>
              <a:buFontTx/>
              <a:buAutoNum type="arabicPeriod"/>
            </a:pPr>
            <a:r>
              <a:rPr lang="en-US" altLang="en-US" b="1" dirty="0">
                <a:latin typeface="Cambria" panose="02040503050406030204" pitchFamily="18" charset="0"/>
              </a:rPr>
              <a:t>Articular Facet For Thyroid Cartilage </a:t>
            </a:r>
          </a:p>
        </p:txBody>
      </p:sp>
      <p:pic>
        <p:nvPicPr>
          <p:cNvPr id="39941" name="Picture 5" descr="rsa4p5">
            <a:extLst>
              <a:ext uri="{FF2B5EF4-FFF2-40B4-BE49-F238E27FC236}">
                <a16:creationId xmlns:a16="http://schemas.microsoft.com/office/drawing/2014/main" id="{3093D9DD-B1BC-B888-78EE-EFE6E2E9D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787" y="1849438"/>
            <a:ext cx="4392613"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C64ACEE-66C0-926A-0D41-625B27E7C233}"/>
              </a:ext>
            </a:extLst>
          </p:cNvPr>
          <p:cNvSpPr>
            <a:spLocks noGrp="1" noChangeArrowheads="1"/>
          </p:cNvSpPr>
          <p:nvPr>
            <p:ph type="title"/>
          </p:nvPr>
        </p:nvSpPr>
        <p:spPr/>
        <p:txBody>
          <a:bodyPr/>
          <a:lstStyle/>
          <a:p>
            <a:pPr marL="762000" indent="-762000" eaLnBrk="1" hangingPunct="1"/>
            <a:r>
              <a:rPr lang="en-US" altLang="en-US" sz="2800" b="1" dirty="0">
                <a:latin typeface="Cambria" panose="02040503050406030204" pitchFamily="18" charset="0"/>
              </a:rPr>
              <a:t>Larynx, Posterior View</a:t>
            </a:r>
            <a:br>
              <a:rPr lang="en-US" altLang="en-US" sz="2800" b="1" dirty="0">
                <a:latin typeface="Cambria" panose="02040503050406030204" pitchFamily="18" charset="0"/>
              </a:rPr>
            </a:br>
            <a:r>
              <a:rPr lang="en-US" altLang="en-US" sz="2800" b="1" dirty="0">
                <a:latin typeface="Cambria" panose="02040503050406030204" pitchFamily="18" charset="0"/>
              </a:rPr>
              <a:t>Muscles Which Abduct The Vocal Cords</a:t>
            </a:r>
            <a:r>
              <a:rPr lang="en-US" altLang="en-US" sz="4000" b="1" dirty="0">
                <a:latin typeface="Cambria" panose="02040503050406030204" pitchFamily="18" charset="0"/>
              </a:rPr>
              <a:t> </a:t>
            </a:r>
          </a:p>
        </p:txBody>
      </p:sp>
      <p:sp>
        <p:nvSpPr>
          <p:cNvPr id="40963" name="Rectangle 3">
            <a:extLst>
              <a:ext uri="{FF2B5EF4-FFF2-40B4-BE49-F238E27FC236}">
                <a16:creationId xmlns:a16="http://schemas.microsoft.com/office/drawing/2014/main" id="{116540F9-737A-064F-686E-74D30AE2ACAD}"/>
              </a:ext>
            </a:extLst>
          </p:cNvPr>
          <p:cNvSpPr>
            <a:spLocks noGrp="1" noChangeArrowheads="1"/>
          </p:cNvSpPr>
          <p:nvPr>
            <p:ph type="body" sz="half" idx="1"/>
          </p:nvPr>
        </p:nvSpPr>
        <p:spPr>
          <a:xfrm>
            <a:off x="609600" y="1600201"/>
            <a:ext cx="5954038" cy="4983161"/>
          </a:xfrm>
        </p:spPr>
        <p:txBody>
          <a:bodyPr/>
          <a:lstStyle/>
          <a:p>
            <a:pPr marL="533400" indent="-533400" eaLnBrk="1" hangingPunct="1">
              <a:lnSpc>
                <a:spcPct val="90000"/>
              </a:lnSpc>
              <a:buFontTx/>
              <a:buAutoNum type="arabicPeriod"/>
            </a:pPr>
            <a:r>
              <a:rPr lang="en-US" altLang="en-US" sz="3200" b="1" dirty="0">
                <a:latin typeface="Cambria" panose="02040503050406030204" pitchFamily="18" charset="0"/>
              </a:rPr>
              <a:t>Posterior Cricoarytenoid Muscle </a:t>
            </a:r>
          </a:p>
          <a:p>
            <a:pPr marL="533400" indent="-533400" eaLnBrk="1" hangingPunct="1">
              <a:lnSpc>
                <a:spcPct val="90000"/>
              </a:lnSpc>
              <a:buFontTx/>
              <a:buAutoNum type="arabicPeriod"/>
            </a:pPr>
            <a:r>
              <a:rPr lang="en-US" altLang="en-US" sz="3200" b="1" dirty="0">
                <a:latin typeface="Cambria" panose="02040503050406030204" pitchFamily="18" charset="0"/>
              </a:rPr>
              <a:t>Inlet Of The Larynx </a:t>
            </a:r>
          </a:p>
          <a:p>
            <a:pPr marL="533400" indent="-533400" eaLnBrk="1" hangingPunct="1">
              <a:lnSpc>
                <a:spcPct val="90000"/>
              </a:lnSpc>
              <a:buFontTx/>
              <a:buAutoNum type="arabicPeriod"/>
            </a:pPr>
            <a:r>
              <a:rPr lang="en-US" altLang="en-US" sz="3200" b="1" dirty="0">
                <a:latin typeface="Cambria" panose="02040503050406030204" pitchFamily="18" charset="0"/>
              </a:rPr>
              <a:t>Epiglottis </a:t>
            </a:r>
          </a:p>
          <a:p>
            <a:pPr marL="533400" indent="-533400" eaLnBrk="1" hangingPunct="1">
              <a:lnSpc>
                <a:spcPct val="90000"/>
              </a:lnSpc>
              <a:buFontTx/>
              <a:buAutoNum type="arabicPeriod"/>
            </a:pPr>
            <a:r>
              <a:rPr lang="en-US" altLang="en-US" sz="3200" b="1" dirty="0" err="1">
                <a:latin typeface="Cambria" panose="02040503050406030204" pitchFamily="18" charset="0"/>
              </a:rPr>
              <a:t>Cornua</a:t>
            </a:r>
            <a:r>
              <a:rPr lang="en-US" altLang="en-US" sz="3200" b="1" dirty="0">
                <a:latin typeface="Cambria" panose="02040503050406030204" pitchFamily="18" charset="0"/>
              </a:rPr>
              <a:t> Of Thyroid Cartilage </a:t>
            </a:r>
          </a:p>
          <a:p>
            <a:pPr marL="533400" indent="-533400" eaLnBrk="1" hangingPunct="1">
              <a:lnSpc>
                <a:spcPct val="90000"/>
              </a:lnSpc>
              <a:buFontTx/>
              <a:buAutoNum type="arabicPeriod"/>
            </a:pPr>
            <a:r>
              <a:rPr lang="en-US" altLang="en-US" sz="3200" b="1" dirty="0">
                <a:latin typeface="Cambria" panose="02040503050406030204" pitchFamily="18" charset="0"/>
              </a:rPr>
              <a:t>Cricoid Cartilage </a:t>
            </a:r>
          </a:p>
          <a:p>
            <a:pPr marL="533400" indent="-533400" eaLnBrk="1" hangingPunct="1">
              <a:lnSpc>
                <a:spcPct val="90000"/>
              </a:lnSpc>
              <a:buFontTx/>
              <a:buAutoNum type="arabicPeriod"/>
            </a:pPr>
            <a:r>
              <a:rPr lang="en-US" altLang="en-US" sz="3200" b="1" dirty="0">
                <a:latin typeface="Cambria" panose="02040503050406030204" pitchFamily="18" charset="0"/>
              </a:rPr>
              <a:t>Vocal Cord </a:t>
            </a:r>
          </a:p>
          <a:p>
            <a:pPr marL="533400" indent="-533400" eaLnBrk="1" hangingPunct="1">
              <a:lnSpc>
                <a:spcPct val="90000"/>
              </a:lnSpc>
              <a:buFontTx/>
              <a:buAutoNum type="arabicPeriod"/>
            </a:pPr>
            <a:r>
              <a:rPr lang="en-US" altLang="en-US" sz="3200" b="1" dirty="0">
                <a:latin typeface="Cambria" panose="02040503050406030204" pitchFamily="18" charset="0"/>
              </a:rPr>
              <a:t>Arytenoid Cartilage </a:t>
            </a:r>
          </a:p>
        </p:txBody>
      </p:sp>
      <p:pic>
        <p:nvPicPr>
          <p:cNvPr id="40965" name="Picture 5" descr="rsa4p6">
            <a:extLst>
              <a:ext uri="{FF2B5EF4-FFF2-40B4-BE49-F238E27FC236}">
                <a16:creationId xmlns:a16="http://schemas.microsoft.com/office/drawing/2014/main" id="{200689FB-D58C-B8D9-A07C-CE1ABAF76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957" y="1517652"/>
            <a:ext cx="42481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5" descr="med">
            <a:extLst>
              <a:ext uri="{FF2B5EF4-FFF2-40B4-BE49-F238E27FC236}">
                <a16:creationId xmlns:a16="http://schemas.microsoft.com/office/drawing/2014/main" id="{5AF8DD6C-F8E1-6FEC-6DF9-A438D56E5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296" y="436162"/>
            <a:ext cx="6750028" cy="601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CS001NAT">
            <a:hlinkClick r:id="rId3"/>
            <a:extLst>
              <a:ext uri="{FF2B5EF4-FFF2-40B4-BE49-F238E27FC236}">
                <a16:creationId xmlns:a16="http://schemas.microsoft.com/office/drawing/2014/main" id="{473157B3-0797-BEEB-9925-B93DFA51DC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36296" cy="688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000" name="Rectangle 41993">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988" name="Picture 5" descr="Suicide_hanging_by_CaptainBoneDaddy">
            <a:extLst>
              <a:ext uri="{FF2B5EF4-FFF2-40B4-BE49-F238E27FC236}">
                <a16:creationId xmlns:a16="http://schemas.microsoft.com/office/drawing/2014/main" id="{655DCE15-5C9E-E42D-D1E5-5CDB717DA6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811" b="310"/>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descr="varyel1b">
            <a:extLst>
              <a:ext uri="{FF2B5EF4-FFF2-40B4-BE49-F238E27FC236}">
                <a16:creationId xmlns:a16="http://schemas.microsoft.com/office/drawing/2014/main" id="{D3F9DF99-0B13-4055-8E9E-DC6DD4EDEE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 r="-1" b="33415"/>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img-0018">
            <a:extLst>
              <a:ext uri="{FF2B5EF4-FFF2-40B4-BE49-F238E27FC236}">
                <a16:creationId xmlns:a16="http://schemas.microsoft.com/office/drawing/2014/main" id="{EC4CA79A-154A-201B-710A-9AEB52741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8575"/>
            <a:ext cx="4287078"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a:extLst>
              <a:ext uri="{FF2B5EF4-FFF2-40B4-BE49-F238E27FC236}">
                <a16:creationId xmlns:a16="http://schemas.microsoft.com/office/drawing/2014/main" id="{2834DB9E-123A-3EEB-0DAD-0EA2BAFCE57F}"/>
              </a:ext>
            </a:extLst>
          </p:cNvPr>
          <p:cNvSpPr>
            <a:spLocks noGrp="1" noChangeArrowheads="1"/>
          </p:cNvSpPr>
          <p:nvPr>
            <p:ph type="body" sz="half" idx="2"/>
          </p:nvPr>
        </p:nvSpPr>
        <p:spPr>
          <a:xfrm>
            <a:off x="9732963" y="1628776"/>
            <a:ext cx="2459037" cy="4525963"/>
          </a:xfrm>
        </p:spPr>
        <p:txBody>
          <a:bodyPr/>
          <a:lstStyle/>
          <a:p>
            <a:pPr marL="0" indent="0" algn="ctr" eaLnBrk="1" hangingPunct="1">
              <a:lnSpc>
                <a:spcPct val="90000"/>
              </a:lnSpc>
              <a:buNone/>
            </a:pPr>
            <a:r>
              <a:rPr lang="en-US" altLang="en-US" sz="2400" dirty="0">
                <a:latin typeface="Cambria" panose="02040503050406030204" pitchFamily="18" charset="0"/>
              </a:rPr>
              <a:t>The contour lines of alignment are shown. Identify the following areas on the radiographs: F - facet joint SP - spinous process L - lamina Od - odontoid </a:t>
            </a:r>
          </a:p>
        </p:txBody>
      </p:sp>
      <p:sp>
        <p:nvSpPr>
          <p:cNvPr id="44037" name="Rectangle 5">
            <a:extLst>
              <a:ext uri="{FF2B5EF4-FFF2-40B4-BE49-F238E27FC236}">
                <a16:creationId xmlns:a16="http://schemas.microsoft.com/office/drawing/2014/main" id="{23A70453-D653-ED19-20BF-8CDFC3C05E17}"/>
              </a:ext>
            </a:extLst>
          </p:cNvPr>
          <p:cNvSpPr>
            <a:spLocks noChangeArrowheads="1"/>
          </p:cNvSpPr>
          <p:nvPr/>
        </p:nvSpPr>
        <p:spPr bwMode="auto">
          <a:xfrm>
            <a:off x="1992313" y="1628776"/>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pPr>
            <a:endParaRPr lang="en-US" altLang="en-US" sz="2800">
              <a:solidFill>
                <a:srgbClr val="000000"/>
              </a:solidFill>
            </a:endParaRPr>
          </a:p>
        </p:txBody>
      </p:sp>
      <p:pic>
        <p:nvPicPr>
          <p:cNvPr id="44038" name="Picture 6" descr="v5c02c">
            <a:extLst>
              <a:ext uri="{FF2B5EF4-FFF2-40B4-BE49-F238E27FC236}">
                <a16:creationId xmlns:a16="http://schemas.microsoft.com/office/drawing/2014/main" id="{6A9BEAED-5DD0-14AD-BED9-C6A860C05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918"/>
            <a:ext cx="9520001" cy="612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67" name="Rectangle 45066">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5062" name="Picture 7" descr="cow215arr">
            <a:extLst>
              <a:ext uri="{FF2B5EF4-FFF2-40B4-BE49-F238E27FC236}">
                <a16:creationId xmlns:a16="http://schemas.microsoft.com/office/drawing/2014/main" id="{E1750CF8-CD9D-FF46-30F0-736A228A5B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85"/>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cow194arr">
            <a:hlinkClick r:id="rId3"/>
            <a:extLst>
              <a:ext uri="{FF2B5EF4-FFF2-40B4-BE49-F238E27FC236}">
                <a16:creationId xmlns:a16="http://schemas.microsoft.com/office/drawing/2014/main" id="{892D78A8-1EDC-76AB-46F5-9DA3EA6E04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250" r="-2" b="-2"/>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BC289FAC-CCB1-DA17-B0EB-44E1375F61F3}"/>
              </a:ext>
            </a:extLst>
          </p:cNvPr>
          <p:cNvSpPr>
            <a:spLocks noGrp="1" noChangeArrowheads="1"/>
          </p:cNvSpPr>
          <p:nvPr>
            <p:ph sz="half" idx="1"/>
          </p:nvPr>
        </p:nvSpPr>
        <p:spPr>
          <a:xfrm>
            <a:off x="1919288" y="1484313"/>
            <a:ext cx="4038600" cy="4525962"/>
          </a:xfrm>
        </p:spPr>
        <p:txBody>
          <a:bodyPr/>
          <a:lstStyle/>
          <a:p>
            <a:pPr eaLnBrk="1" hangingPunct="1"/>
            <a:endParaRPr lang="en-US" altLang="en-US" sz="2800"/>
          </a:p>
        </p:txBody>
      </p:sp>
      <p:pic>
        <p:nvPicPr>
          <p:cNvPr id="46085" name="Picture 5" descr="Image13">
            <a:extLst>
              <a:ext uri="{FF2B5EF4-FFF2-40B4-BE49-F238E27FC236}">
                <a16:creationId xmlns:a16="http://schemas.microsoft.com/office/drawing/2014/main" id="{0065A950-3243-0613-4569-6FFB8F222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800" y="68930"/>
            <a:ext cx="10136480" cy="672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9E666620-633B-7A07-9B57-6B7EF70D74F7}"/>
              </a:ext>
            </a:extLst>
          </p:cNvPr>
          <p:cNvSpPr>
            <a:spLocks noGrp="1" noChangeArrowheads="1"/>
          </p:cNvSpPr>
          <p:nvPr>
            <p:ph type="body" idx="1"/>
          </p:nvPr>
        </p:nvSpPr>
        <p:spPr>
          <a:xfrm>
            <a:off x="1524000" y="1166018"/>
            <a:ext cx="9144000" cy="4525963"/>
          </a:xfrm>
        </p:spPr>
        <p:txBody>
          <a:bodyPr/>
          <a:lstStyle/>
          <a:p>
            <a:pPr marL="0" indent="0" algn="ctr" eaLnBrk="1" hangingPunct="1">
              <a:buNone/>
            </a:pPr>
            <a:r>
              <a:rPr lang="en-US" altLang="en-US" sz="4400" dirty="0">
                <a:latin typeface="Cambria" panose="02040503050406030204" pitchFamily="18" charset="0"/>
              </a:rPr>
              <a:t>The hangman's fracture is an unstable fracture of the C2 pedicles, with forward displacement of C1 and the body of C2 on C3. This traumatic spondylolisthesis of C2 is the result of hyperextension of the head relative to the neck.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40" name="Rectangle 48139">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4" name="Picture 9" descr="carotid">
            <a:extLst>
              <a:ext uri="{FF2B5EF4-FFF2-40B4-BE49-F238E27FC236}">
                <a16:creationId xmlns:a16="http://schemas.microsoft.com/office/drawing/2014/main" id="{67FB2DB0-97E6-0960-B8F1-E4EDBE495E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8" r="4529"/>
          <a:stretch/>
        </p:blipFill>
        <p:spPr bwMode="auto">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1" descr="Thumbnail:  Image 2: Bleeding from cannulation site in an adult patient ">
            <a:hlinkClick r:id="rId3" tooltip=" Image 2: Bleeding from cannulation site in an adult patient "/>
            <a:extLst>
              <a:ext uri="{FF2B5EF4-FFF2-40B4-BE49-F238E27FC236}">
                <a16:creationId xmlns:a16="http://schemas.microsoft.com/office/drawing/2014/main" id="{F0EFEA0E-6E54-0D69-050D-57F34DFB34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1966"/>
          <a:stretch/>
        </p:blipFill>
        <p:spPr bwMode="auto">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7" descr="82812">
            <a:extLst>
              <a:ext uri="{FF2B5EF4-FFF2-40B4-BE49-F238E27FC236}">
                <a16:creationId xmlns:a16="http://schemas.microsoft.com/office/drawing/2014/main" id="{7CDEE4F1-712E-75F9-4902-D68A3F64E2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2" b="4"/>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48142" name="Freeform: Shape 48141">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144" name="Freeform: Shape 48143">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30" name="Rectangle 2">
            <a:extLst>
              <a:ext uri="{FF2B5EF4-FFF2-40B4-BE49-F238E27FC236}">
                <a16:creationId xmlns:a16="http://schemas.microsoft.com/office/drawing/2014/main" id="{3FC7AB83-DE79-60C7-E5D0-E16ED9C10DBF}"/>
              </a:ext>
            </a:extLst>
          </p:cNvPr>
          <p:cNvSpPr>
            <a:spLocks noGrp="1" noChangeArrowheads="1"/>
          </p:cNvSpPr>
          <p:nvPr>
            <p:ph type="title"/>
          </p:nvPr>
        </p:nvSpPr>
        <p:spPr>
          <a:xfrm>
            <a:off x="448056" y="685800"/>
            <a:ext cx="2807208" cy="1325563"/>
          </a:xfrm>
        </p:spPr>
        <p:txBody>
          <a:bodyPr vert="horz" lIns="91440" tIns="45720" rIns="91440" bIns="45720" rtlCol="0" anchor="ctr">
            <a:normAutofit/>
          </a:bodyPr>
          <a:lstStyle/>
          <a:p>
            <a:pPr algn="l" eaLnBrk="1" hangingPunct="1">
              <a:lnSpc>
                <a:spcPct val="90000"/>
              </a:lnSpc>
            </a:pPr>
            <a:r>
              <a:rPr lang="en-US" altLang="en-US" sz="2800" kern="1200">
                <a:solidFill>
                  <a:schemeClr val="tx1"/>
                </a:solidFill>
                <a:latin typeface="+mj-lt"/>
                <a:ea typeface="+mj-ea"/>
                <a:cs typeface="+mj-cs"/>
              </a:rPr>
              <a:t>Ruptur carotis</a:t>
            </a:r>
          </a:p>
        </p:txBody>
      </p:sp>
      <p:sp>
        <p:nvSpPr>
          <p:cNvPr id="48146" name="Rectangle 48145">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48" name="Rectangle 48147">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a:extLst>
              <a:ext uri="{FF2B5EF4-FFF2-40B4-BE49-F238E27FC236}">
                <a16:creationId xmlns:a16="http://schemas.microsoft.com/office/drawing/2014/main" id="{8D97C1D7-F626-C5A1-368F-BF273A1AC1B8}"/>
              </a:ext>
            </a:extLst>
          </p:cNvPr>
          <p:cNvSpPr>
            <a:spLocks noGrp="1" noChangeArrowheads="1"/>
          </p:cNvSpPr>
          <p:nvPr>
            <p:ph type="title"/>
          </p:nvPr>
        </p:nvSpPr>
        <p:spPr>
          <a:xfrm>
            <a:off x="6172200" y="274638"/>
            <a:ext cx="4038600" cy="1143000"/>
          </a:xfrm>
        </p:spPr>
        <p:txBody>
          <a:bodyPr/>
          <a:lstStyle/>
          <a:p>
            <a:pPr algn="r" eaLnBrk="1" hangingPunct="1"/>
            <a:r>
              <a:rPr lang="en-US" altLang="en-US" sz="5400" b="1"/>
              <a:t>HNP</a:t>
            </a:r>
          </a:p>
        </p:txBody>
      </p:sp>
      <p:sp>
        <p:nvSpPr>
          <p:cNvPr id="49156" name="Rectangle 6">
            <a:extLst>
              <a:ext uri="{FF2B5EF4-FFF2-40B4-BE49-F238E27FC236}">
                <a16:creationId xmlns:a16="http://schemas.microsoft.com/office/drawing/2014/main" id="{A2A351E5-B8A8-2BBB-CAA9-68FFB4B65D40}"/>
              </a:ext>
            </a:extLst>
          </p:cNvPr>
          <p:cNvSpPr>
            <a:spLocks noGrp="1" noChangeArrowheads="1"/>
          </p:cNvSpPr>
          <p:nvPr>
            <p:ph type="body" sz="half" idx="2"/>
          </p:nvPr>
        </p:nvSpPr>
        <p:spPr>
          <a:xfrm>
            <a:off x="6172200" y="1600201"/>
            <a:ext cx="4343400" cy="4525963"/>
          </a:xfrm>
        </p:spPr>
        <p:txBody>
          <a:bodyPr/>
          <a:lstStyle/>
          <a:p>
            <a:pPr marL="0" indent="0" eaLnBrk="1" hangingPunct="1">
              <a:buNone/>
            </a:pPr>
            <a:r>
              <a:rPr lang="en-US" altLang="en-US" sz="2800"/>
              <a:t>Herniated lumbar disk is a condition in which part or all of the soft, gelatinous central portion of an intervertebral disk (the nucleus pulposus) is forced through a weakened part of the disk, resulting in back pain and nerve root irritation. </a:t>
            </a:r>
          </a:p>
        </p:txBody>
      </p:sp>
      <p:pic>
        <p:nvPicPr>
          <p:cNvPr id="49157" name="Picture 8" descr="backPain2B">
            <a:extLst>
              <a:ext uri="{FF2B5EF4-FFF2-40B4-BE49-F238E27FC236}">
                <a16:creationId xmlns:a16="http://schemas.microsoft.com/office/drawing/2014/main" id="{22F8FB8D-AE22-7E08-71D7-84C6864FF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29146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12" descr="Herniated lumbar disk">
            <a:extLst>
              <a:ext uri="{FF2B5EF4-FFF2-40B4-BE49-F238E27FC236}">
                <a16:creationId xmlns:a16="http://schemas.microsoft.com/office/drawing/2014/main" id="{3CD7E66C-C251-0EA2-6B05-31F4C37FA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86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5" descr="19538">
            <a:extLst>
              <a:ext uri="{FF2B5EF4-FFF2-40B4-BE49-F238E27FC236}">
                <a16:creationId xmlns:a16="http://schemas.microsoft.com/office/drawing/2014/main" id="{7D84EABB-3954-C118-9D8D-3AD8E213A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5069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6" descr="cervical_hernia3-125">
            <a:extLst>
              <a:ext uri="{FF2B5EF4-FFF2-40B4-BE49-F238E27FC236}">
                <a16:creationId xmlns:a16="http://schemas.microsoft.com/office/drawing/2014/main" id="{CBDBAE53-395D-5E58-3051-753E639AB412}"/>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175956" y="209811"/>
            <a:ext cx="3757808" cy="6438378"/>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descr="spinal1">
            <a:extLst>
              <a:ext uri="{FF2B5EF4-FFF2-40B4-BE49-F238E27FC236}">
                <a16:creationId xmlns:a16="http://schemas.microsoft.com/office/drawing/2014/main" id="{194C9C9F-B646-4A93-3F5D-FE33D95FEEF3}"/>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55518" y="0"/>
            <a:ext cx="6601216" cy="6791219"/>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8" descr="File:Lateral head anatomy detail.jpg">
            <a:hlinkClick r:id="rId2"/>
            <a:extLst>
              <a:ext uri="{FF2B5EF4-FFF2-40B4-BE49-F238E27FC236}">
                <a16:creationId xmlns:a16="http://schemas.microsoft.com/office/drawing/2014/main" id="{F3E30AE4-075D-FC1C-D880-87E8FF4C7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056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2" descr="Cut-away View of Head">
            <a:extLst>
              <a:ext uri="{FF2B5EF4-FFF2-40B4-BE49-F238E27FC236}">
                <a16:creationId xmlns:a16="http://schemas.microsoft.com/office/drawing/2014/main" id="{04215458-AD23-5578-BE10-42A16BBAA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6310" y="120912"/>
            <a:ext cx="5388155" cy="661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5" descr="spinal_map">
            <a:extLst>
              <a:ext uri="{FF2B5EF4-FFF2-40B4-BE49-F238E27FC236}">
                <a16:creationId xmlns:a16="http://schemas.microsoft.com/office/drawing/2014/main" id="{82BFB671-B9CE-398B-8FCF-BBDBBFDC2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229" y="0"/>
            <a:ext cx="3627781" cy="677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7" descr="injury_levels">
            <a:extLst>
              <a:ext uri="{FF2B5EF4-FFF2-40B4-BE49-F238E27FC236}">
                <a16:creationId xmlns:a16="http://schemas.microsoft.com/office/drawing/2014/main" id="{BA35F563-5739-C6C1-BCA2-6F6925E82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648" y="160162"/>
            <a:ext cx="5058174" cy="645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a:extLst>
              <a:ext uri="{FF2B5EF4-FFF2-40B4-BE49-F238E27FC236}">
                <a16:creationId xmlns:a16="http://schemas.microsoft.com/office/drawing/2014/main" id="{FFC12CC4-1383-66C3-81E5-B5C427A54A21}"/>
              </a:ext>
            </a:extLst>
          </p:cNvPr>
          <p:cNvSpPr>
            <a:spLocks noGrp="1" noChangeArrowheads="1"/>
          </p:cNvSpPr>
          <p:nvPr>
            <p:ph type="title"/>
          </p:nvPr>
        </p:nvSpPr>
        <p:spPr>
          <a:xfrm>
            <a:off x="609600" y="11591"/>
            <a:ext cx="10972800" cy="1143000"/>
          </a:xfrm>
        </p:spPr>
        <p:txBody>
          <a:bodyPr/>
          <a:lstStyle/>
          <a:p>
            <a:pPr eaLnBrk="1" hangingPunct="1"/>
            <a:r>
              <a:rPr lang="en-US" altLang="en-US" b="1" dirty="0">
                <a:latin typeface="Cambria" panose="02040503050406030204" pitchFamily="18" charset="0"/>
              </a:rPr>
              <a:t>WEDGE FRACTURE</a:t>
            </a:r>
          </a:p>
        </p:txBody>
      </p:sp>
      <p:pic>
        <p:nvPicPr>
          <p:cNvPr id="53253" name="Picture 8" descr="traum1c">
            <a:extLst>
              <a:ext uri="{FF2B5EF4-FFF2-40B4-BE49-F238E27FC236}">
                <a16:creationId xmlns:a16="http://schemas.microsoft.com/office/drawing/2014/main" id="{C8A696FB-3688-835A-2D00-B0CFB23E2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581" y="1332385"/>
            <a:ext cx="4331918" cy="525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10" descr="3979W">
            <a:extLst>
              <a:ext uri="{FF2B5EF4-FFF2-40B4-BE49-F238E27FC236}">
                <a16:creationId xmlns:a16="http://schemas.microsoft.com/office/drawing/2014/main" id="{0531DCA1-E838-0BDC-F87C-BDC5911E4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37544"/>
            <a:ext cx="5613486"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7" name="Picture 7" descr="12848W">
            <a:extLst>
              <a:ext uri="{FF2B5EF4-FFF2-40B4-BE49-F238E27FC236}">
                <a16:creationId xmlns:a16="http://schemas.microsoft.com/office/drawing/2014/main" id="{46A8A436-78F2-34C5-4A2C-C136596837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8454" y="124320"/>
            <a:ext cx="4719070" cy="31569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descr="Image3">
            <a:extLst>
              <a:ext uri="{FF2B5EF4-FFF2-40B4-BE49-F238E27FC236}">
                <a16:creationId xmlns:a16="http://schemas.microsoft.com/office/drawing/2014/main" id="{4327320F-CA9A-27B6-DE06-B4ED0BD273C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8454" y="3598216"/>
            <a:ext cx="4726830" cy="31354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3" name="Rectangle 54282">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85" name="Rectangle 54284">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278" name="Picture 9" descr="fracture_after">
            <a:extLst>
              <a:ext uri="{FF2B5EF4-FFF2-40B4-BE49-F238E27FC236}">
                <a16:creationId xmlns:a16="http://schemas.microsoft.com/office/drawing/2014/main" id="{5B3F00B1-3D33-5B79-ED8F-55BFA614F32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8034" y="837126"/>
            <a:ext cx="5426764" cy="5039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5" descr="images-image_popup-r7_spinalcordinjury">
            <a:extLst>
              <a:ext uri="{FF2B5EF4-FFF2-40B4-BE49-F238E27FC236}">
                <a16:creationId xmlns:a16="http://schemas.microsoft.com/office/drawing/2014/main" id="{22B7134C-87FF-F5E3-5E94-FCF662E3E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1" y="62948"/>
            <a:ext cx="6732104" cy="673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7" descr="AL00174_96472_1_labeled">
            <a:extLst>
              <a:ext uri="{FF2B5EF4-FFF2-40B4-BE49-F238E27FC236}">
                <a16:creationId xmlns:a16="http://schemas.microsoft.com/office/drawing/2014/main" id="{56300A4E-4A19-BEEA-2B24-31D3A69E0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938" y="0"/>
            <a:ext cx="3515140" cy="672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329" name="Rectangle 563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1" name="Rectangle 5633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3" name="Rectangle 5633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35" name="Rectangle 5633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322" name="Title 1">
            <a:extLst>
              <a:ext uri="{FF2B5EF4-FFF2-40B4-BE49-F238E27FC236}">
                <a16:creationId xmlns:a16="http://schemas.microsoft.com/office/drawing/2014/main" id="{12456E3F-7313-C3F9-56A8-971AE832329C}"/>
              </a:ext>
            </a:extLst>
          </p:cNvPr>
          <p:cNvSpPr>
            <a:spLocks noGrp="1" noChangeArrowheads="1"/>
          </p:cNvSpPr>
          <p:nvPr>
            <p:ph type="title"/>
          </p:nvPr>
        </p:nvSpPr>
        <p:spPr>
          <a:xfrm>
            <a:off x="1371597" y="348865"/>
            <a:ext cx="10044023" cy="877729"/>
          </a:xfrm>
        </p:spPr>
        <p:txBody>
          <a:bodyPr anchor="ctr">
            <a:noAutofit/>
          </a:bodyPr>
          <a:lstStyle/>
          <a:p>
            <a:r>
              <a:rPr lang="en-US" altLang="en-US" sz="6000" dirty="0">
                <a:solidFill>
                  <a:srgbClr val="FFFFFF"/>
                </a:solidFill>
                <a:latin typeface="Cambria" panose="02040503050406030204" pitchFamily="18" charset="0"/>
              </a:rPr>
              <a:t>Abdomen</a:t>
            </a:r>
          </a:p>
        </p:txBody>
      </p:sp>
      <p:graphicFrame>
        <p:nvGraphicFramePr>
          <p:cNvPr id="56325" name="Content Placeholder 2">
            <a:extLst>
              <a:ext uri="{FF2B5EF4-FFF2-40B4-BE49-F238E27FC236}">
                <a16:creationId xmlns:a16="http://schemas.microsoft.com/office/drawing/2014/main" id="{240F03E0-2C7E-CF37-6F74-7C9169FAFD63}"/>
              </a:ext>
            </a:extLst>
          </p:cNvPr>
          <p:cNvGraphicFramePr>
            <a:graphicFrameLocks noGrp="1"/>
          </p:cNvGraphicFramePr>
          <p:nvPr>
            <p:ph idx="1"/>
            <p:extLst>
              <p:ext uri="{D42A27DB-BD31-4B8C-83A1-F6EECF244321}">
                <p14:modId xmlns:p14="http://schemas.microsoft.com/office/powerpoint/2010/main" val="263355358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AM77">
            <a:extLst>
              <a:ext uri="{FF2B5EF4-FFF2-40B4-BE49-F238E27FC236}">
                <a16:creationId xmlns:a16="http://schemas.microsoft.com/office/drawing/2014/main" id="{3312A0C1-2B1D-34E6-A0AB-8D1BD5126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53" y="1"/>
            <a:ext cx="10704314" cy="674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a:extLst>
              <a:ext uri="{FF2B5EF4-FFF2-40B4-BE49-F238E27FC236}">
                <a16:creationId xmlns:a16="http://schemas.microsoft.com/office/drawing/2014/main" id="{E2B5B1E4-CCF0-41D6-27BC-1337003094DB}"/>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
            <a:ext cx="7741085" cy="6861889"/>
          </a:xfrm>
        </p:spPr>
      </p:pic>
      <p:pic>
        <p:nvPicPr>
          <p:cNvPr id="58372" name="Picture 4" descr="pukulan">
            <a:extLst>
              <a:ext uri="{FF2B5EF4-FFF2-40B4-BE49-F238E27FC236}">
                <a16:creationId xmlns:a16="http://schemas.microsoft.com/office/drawing/2014/main" id="{CC42CC87-073D-DE07-59BB-CB0AF39FD6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941"/>
          <a:stretch/>
        </p:blipFill>
        <p:spPr bwMode="auto">
          <a:xfrm>
            <a:off x="8108515" y="3963639"/>
            <a:ext cx="3657600" cy="259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belt">
            <a:extLst>
              <a:ext uri="{FF2B5EF4-FFF2-40B4-BE49-F238E27FC236}">
                <a16:creationId xmlns:a16="http://schemas.microsoft.com/office/drawing/2014/main" id="{0DB14E17-D95E-8C7C-39B4-B876D7A0E4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7134" y="294363"/>
            <a:ext cx="276407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AM8">
            <a:extLst>
              <a:ext uri="{FF2B5EF4-FFF2-40B4-BE49-F238E27FC236}">
                <a16:creationId xmlns:a16="http://schemas.microsoft.com/office/drawing/2014/main" id="{A2D369E4-F9A6-216F-9899-27C32ED43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6800"/>
            <a:ext cx="8153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a:extLst>
              <a:ext uri="{FF2B5EF4-FFF2-40B4-BE49-F238E27FC236}">
                <a16:creationId xmlns:a16="http://schemas.microsoft.com/office/drawing/2014/main" id="{232A2987-2D1D-1B1A-C51D-A6FABF86F0D3}"/>
              </a:ext>
            </a:extLst>
          </p:cNvPr>
          <p:cNvSpPr txBox="1">
            <a:spLocks noChangeArrowheads="1"/>
          </p:cNvSpPr>
          <p:nvPr/>
        </p:nvSpPr>
        <p:spPr bwMode="auto">
          <a:xfrm>
            <a:off x="2209800" y="381000"/>
            <a:ext cx="4724400" cy="457200"/>
          </a:xfrm>
          <a:prstGeom prst="rect">
            <a:avLst/>
          </a:prstGeom>
          <a:noFill/>
          <a:ln w="9525">
            <a:noFill/>
            <a:miter lim="800000"/>
            <a:headEnd/>
            <a:tailEnd/>
          </a:ln>
          <a:effectLst/>
        </p:spPr>
        <p:txBody>
          <a:bodyPr>
            <a:spAutoFit/>
          </a:bodyPr>
          <a:lstStyle/>
          <a:p>
            <a:pPr fontAlgn="base">
              <a:spcBef>
                <a:spcPct val="0"/>
              </a:spcBef>
              <a:spcAft>
                <a:spcPct val="0"/>
              </a:spcAft>
              <a:defRPr/>
            </a:pPr>
            <a:r>
              <a:rPr lang="id-ID" sz="2400" i="1">
                <a:solidFill>
                  <a:srgbClr val="009999"/>
                </a:solidFill>
                <a:effectLst>
                  <a:outerShdw blurRad="38100" dist="38100" dir="2700000" algn="tl">
                    <a:srgbClr val="C0C0C0"/>
                  </a:outerShdw>
                </a:effectLst>
                <a:latin typeface="Verdana" pitchFamily="34" charset="0"/>
              </a:rPr>
              <a:t>P</a:t>
            </a:r>
            <a:r>
              <a:rPr lang="id-ID" sz="2400" i="1">
                <a:solidFill>
                  <a:srgbClr val="0033CC"/>
                </a:solidFill>
                <a:effectLst>
                  <a:outerShdw blurRad="38100" dist="38100" dir="2700000" algn="tl">
                    <a:srgbClr val="C0C0C0"/>
                  </a:outerShdw>
                </a:effectLst>
                <a:latin typeface="Times New Roman" charset="0"/>
              </a:rPr>
              <a:t>enetrating abdominal trauma</a:t>
            </a:r>
            <a:r>
              <a:rPr lang="id-ID" sz="2400">
                <a:solidFill>
                  <a:srgbClr val="0033CC"/>
                </a:solidFill>
                <a:effectLst>
                  <a:outerShdw blurRad="38100" dist="38100" dir="2700000" algn="tl">
                    <a:srgbClr val="C0C0C0"/>
                  </a:outerShdw>
                </a:effectLst>
                <a:latin typeface="Times New Roman" charset="0"/>
              </a:rPr>
              <a:t>.</a:t>
            </a:r>
          </a:p>
        </p:txBody>
      </p:sp>
    </p:spTree>
  </p:cSld>
  <p:clrMapOvr>
    <a:masterClrMapping/>
  </p:clrMapOvr>
  <p:transition>
    <p:zoom dir="in"/>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descr="E:\drive c\Users\DR MIMIN\Pictures\hp 31 3 2010\14032010.jpg">
            <a:extLst>
              <a:ext uri="{FF2B5EF4-FFF2-40B4-BE49-F238E27FC236}">
                <a16:creationId xmlns:a16="http://schemas.microsoft.com/office/drawing/2014/main" id="{6884F03C-4585-1864-9B81-9E45DFC81D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04169" y="0"/>
            <a:ext cx="10183661" cy="6848606"/>
          </a:xfr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3" descr="E:\drive c\Users\DR MIMIN\Pictures\hp 31 3 2010\14032010(002).jpg">
            <a:extLst>
              <a:ext uri="{FF2B5EF4-FFF2-40B4-BE49-F238E27FC236}">
                <a16:creationId xmlns:a16="http://schemas.microsoft.com/office/drawing/2014/main" id="{15A797D4-F592-B437-5CE9-B3C615109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348" y="-3131"/>
            <a:ext cx="10183660" cy="686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ANATOM~2">
            <a:extLst>
              <a:ext uri="{FF2B5EF4-FFF2-40B4-BE49-F238E27FC236}">
                <a16:creationId xmlns:a16="http://schemas.microsoft.com/office/drawing/2014/main" id="{D6C67A8C-FDB7-28F4-6990-6FFAEE4E9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945" y="31839"/>
            <a:ext cx="7741085" cy="6797991"/>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2" descr="E:\drive c\Users\DR MIMIN\Pictures\hp 18 01 10\17122009.jpg">
            <a:extLst>
              <a:ext uri="{FF2B5EF4-FFF2-40B4-BE49-F238E27FC236}">
                <a16:creationId xmlns:a16="http://schemas.microsoft.com/office/drawing/2014/main" id="{B4DED407-91CB-CFAE-97C2-25C12B3E9A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3065" y="0"/>
            <a:ext cx="9145798" cy="6858000"/>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4">
            <a:extLst>
              <a:ext uri="{FF2B5EF4-FFF2-40B4-BE49-F238E27FC236}">
                <a16:creationId xmlns:a16="http://schemas.microsoft.com/office/drawing/2014/main" id="{24D5876E-F7D3-1226-3A24-1BD1CD8304CC}"/>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27651" y="0"/>
            <a:ext cx="8545049" cy="6858001"/>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9F331-9A96-3D08-9A9C-687A03E09A5C}"/>
              </a:ext>
            </a:extLst>
          </p:cNvPr>
          <p:cNvSpPr>
            <a:spLocks noGrp="1"/>
          </p:cNvSpPr>
          <p:nvPr>
            <p:ph type="title"/>
          </p:nvPr>
        </p:nvSpPr>
        <p:spPr>
          <a:xfrm>
            <a:off x="505682" y="2710262"/>
            <a:ext cx="5414490" cy="4567137"/>
          </a:xfrm>
        </p:spPr>
        <p:txBody>
          <a:bodyPr vert="horz" lIns="91440" tIns="45720" rIns="91440" bIns="45720" rtlCol="0" anchor="b">
            <a:noAutofit/>
          </a:bodyPr>
          <a:lstStyle/>
          <a:p>
            <a:pPr algn="ctr"/>
            <a:r>
              <a:rPr lang="en-US" sz="4000" b="1" u="sng" dirty="0" err="1">
                <a:latin typeface="Cambria" panose="02040503050406030204" pitchFamily="18" charset="0"/>
                <a:cs typeface="Arabic Typesetting" panose="03020402040406030203" pitchFamily="66" charset="-78"/>
              </a:rPr>
              <a:t>Doa</a:t>
            </a:r>
            <a:r>
              <a:rPr lang="en-US" sz="4000" b="1" u="sng" dirty="0">
                <a:latin typeface="Cambria" panose="02040503050406030204" pitchFamily="18" charset="0"/>
                <a:cs typeface="Arabic Typesetting" panose="03020402040406030203" pitchFamily="66" charset="-78"/>
              </a:rPr>
              <a:t> </a:t>
            </a:r>
            <a:r>
              <a:rPr lang="en-US" sz="4000" b="1" u="sng" dirty="0" err="1">
                <a:latin typeface="Cambria" panose="02040503050406030204" pitchFamily="18" charset="0"/>
                <a:cs typeface="Arabic Typesetting" panose="03020402040406030203" pitchFamily="66" charset="-78"/>
              </a:rPr>
              <a:t>Penutup</a:t>
            </a:r>
            <a:r>
              <a:rPr lang="en-US" sz="4000" b="1" u="sng" dirty="0">
                <a:latin typeface="Cambria" panose="02040503050406030204" pitchFamily="18" charset="0"/>
                <a:cs typeface="Arabic Typesetting" panose="03020402040406030203" pitchFamily="66" charset="-78"/>
              </a:rPr>
              <a:t> </a:t>
            </a:r>
            <a:r>
              <a:rPr lang="en-US" sz="4000" b="1" u="sng" dirty="0" err="1">
                <a:latin typeface="Cambria" panose="02040503050406030204" pitchFamily="18" charset="0"/>
                <a:cs typeface="Arabic Typesetting" panose="03020402040406030203" pitchFamily="66" charset="-78"/>
              </a:rPr>
              <a:t>Majelis</a:t>
            </a:r>
            <a:br>
              <a:rPr lang="en-US" sz="3200" b="1" u="sng" dirty="0">
                <a:latin typeface="Arabic Typesetting" panose="03020402040406030203" pitchFamily="66" charset="-78"/>
                <a:cs typeface="Arabic Typesetting" panose="03020402040406030203" pitchFamily="66" charset="-78"/>
              </a:rPr>
            </a:br>
            <a:br>
              <a:rPr lang="en-US" sz="3200" dirty="0">
                <a:latin typeface="Arabic Typesetting" panose="03020402040406030203" pitchFamily="66" charset="-78"/>
                <a:cs typeface="Arabic Typesetting" panose="03020402040406030203" pitchFamily="66" charset="-78"/>
              </a:rPr>
            </a:br>
            <a:r>
              <a:rPr lang="ar-AE" sz="5400" dirty="0">
                <a:latin typeface="Arabic Typesetting" panose="03020402040406030203" pitchFamily="66" charset="-78"/>
                <a:cs typeface="Arabic Typesetting" panose="03020402040406030203" pitchFamily="66" charset="-78"/>
              </a:rPr>
              <a:t>سُبْحَانَكَ اللَّهُمَّ وَبِحَمْدِكَ، أَشْهَدُ أَنْ لاَ إِلَـٰهَ إِلاَّ أَنْتَ، أَسْتَغْفِرُكَ، وَأَتُوْبُ إِلَيْكَ</a:t>
            </a:r>
            <a:br>
              <a:rPr lang="en-US" sz="3200" b="0" i="0" u="none" strike="noStrike" dirty="0">
                <a:effectLst/>
                <a:latin typeface="Arabic Typesetting" panose="03020402040406030203" pitchFamily="66" charset="-78"/>
                <a:cs typeface="Arabic Typesetting" panose="03020402040406030203" pitchFamily="66" charset="-78"/>
              </a:rPr>
            </a:br>
            <a:br>
              <a:rPr lang="en-US" sz="3200" b="0" i="0" u="none" strike="noStrike" dirty="0">
                <a:effectLst/>
                <a:latin typeface="Arabic Typesetting" panose="03020402040406030203" pitchFamily="66" charset="-78"/>
                <a:cs typeface="Arabic Typesetting" panose="03020402040406030203" pitchFamily="66" charset="-78"/>
              </a:rPr>
            </a:br>
            <a:r>
              <a:rPr lang="en-US" sz="3200" dirty="0">
                <a:latin typeface="Arabic Typesetting" panose="03020402040406030203" pitchFamily="66" charset="-78"/>
                <a:cs typeface="Arabic Typesetting" panose="03020402040406030203" pitchFamily="66" charset="-78"/>
              </a:rPr>
              <a:t>"</a:t>
            </a:r>
            <a:r>
              <a:rPr lang="en-US" sz="3200" dirty="0" err="1">
                <a:latin typeface="Arabic Typesetting" panose="03020402040406030203" pitchFamily="66" charset="-78"/>
                <a:cs typeface="Arabic Typesetting" panose="03020402040406030203" pitchFamily="66" charset="-78"/>
              </a:rPr>
              <a:t>Maha</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Suci</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Engkau</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ya</a:t>
            </a:r>
            <a:r>
              <a:rPr lang="en-US" sz="3200" dirty="0">
                <a:latin typeface="Arabic Typesetting" panose="03020402040406030203" pitchFamily="66" charset="-78"/>
                <a:cs typeface="Arabic Typesetting" panose="03020402040406030203" pitchFamily="66" charset="-78"/>
              </a:rPr>
              <a:t> Allah, </a:t>
            </a:r>
            <a:r>
              <a:rPr lang="en-US" sz="3200" dirty="0" err="1">
                <a:latin typeface="Arabic Typesetting" panose="03020402040406030203" pitchFamily="66" charset="-78"/>
                <a:cs typeface="Arabic Typesetting" panose="03020402040406030203" pitchFamily="66" charset="-78"/>
              </a:rPr>
              <a:t>aku</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memuji</a:t>
            </a:r>
            <a:r>
              <a:rPr lang="en-US" sz="3200" dirty="0">
                <a:latin typeface="Arabic Typesetting" panose="03020402040406030203" pitchFamily="66" charset="-78"/>
                <a:cs typeface="Arabic Typesetting" panose="03020402040406030203" pitchFamily="66" charset="-78"/>
              </a:rPr>
              <a:t>-Mu. Aku </a:t>
            </a:r>
            <a:r>
              <a:rPr lang="en-US" sz="3200" dirty="0" err="1">
                <a:latin typeface="Arabic Typesetting" panose="03020402040406030203" pitchFamily="66" charset="-78"/>
                <a:cs typeface="Arabic Typesetting" panose="03020402040406030203" pitchFamily="66" charset="-78"/>
              </a:rPr>
              <a:t>bersaksi</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bahwa</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tidak</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ada</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sesembahan</a:t>
            </a:r>
            <a:r>
              <a:rPr lang="en-US" sz="3200" dirty="0">
                <a:latin typeface="Arabic Typesetting" panose="03020402040406030203" pitchFamily="66" charset="-78"/>
                <a:cs typeface="Arabic Typesetting" panose="03020402040406030203" pitchFamily="66" charset="-78"/>
              </a:rPr>
              <a:t> yang </a:t>
            </a:r>
            <a:r>
              <a:rPr lang="en-US" sz="3200" dirty="0" err="1">
                <a:latin typeface="Arabic Typesetting" panose="03020402040406030203" pitchFamily="66" charset="-78"/>
                <a:cs typeface="Arabic Typesetting" panose="03020402040406030203" pitchFamily="66" charset="-78"/>
              </a:rPr>
              <a:t>berhak</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disembah</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kecuali</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Engkau</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aku</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minta</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ampun</a:t>
            </a:r>
            <a:r>
              <a:rPr lang="en-US" sz="3200" dirty="0">
                <a:latin typeface="Arabic Typesetting" panose="03020402040406030203" pitchFamily="66" charset="-78"/>
                <a:cs typeface="Arabic Typesetting" panose="03020402040406030203" pitchFamily="66" charset="-78"/>
              </a:rPr>
              <a:t> dan </a:t>
            </a:r>
            <a:r>
              <a:rPr lang="en-US" sz="3200" dirty="0" err="1">
                <a:latin typeface="Arabic Typesetting" panose="03020402040406030203" pitchFamily="66" charset="-78"/>
                <a:cs typeface="Arabic Typesetting" panose="03020402040406030203" pitchFamily="66" charset="-78"/>
              </a:rPr>
              <a:t>bertaubat</a:t>
            </a:r>
            <a:r>
              <a:rPr lang="en-US" sz="3200" dirty="0">
                <a:latin typeface="Arabic Typesetting" panose="03020402040406030203" pitchFamily="66" charset="-78"/>
                <a:cs typeface="Arabic Typesetting" panose="03020402040406030203" pitchFamily="66" charset="-78"/>
              </a:rPr>
              <a:t> </a:t>
            </a:r>
            <a:r>
              <a:rPr lang="en-US" sz="3200" dirty="0" err="1">
                <a:latin typeface="Arabic Typesetting" panose="03020402040406030203" pitchFamily="66" charset="-78"/>
                <a:cs typeface="Arabic Typesetting" panose="03020402040406030203" pitchFamily="66" charset="-78"/>
              </a:rPr>
              <a:t>kepada</a:t>
            </a:r>
            <a:r>
              <a:rPr lang="en-US" sz="3200" dirty="0">
                <a:latin typeface="Arabic Typesetting" panose="03020402040406030203" pitchFamily="66" charset="-78"/>
                <a:cs typeface="Arabic Typesetting" panose="03020402040406030203" pitchFamily="66" charset="-78"/>
              </a:rPr>
              <a:t>-Mu.” "</a:t>
            </a:r>
            <a:br>
              <a:rPr lang="en-US" sz="3200" b="0" i="0" u="none" strike="noStrike" dirty="0">
                <a:effectLst/>
                <a:latin typeface="Arabic Typesetting" panose="03020402040406030203" pitchFamily="66" charset="-78"/>
                <a:cs typeface="Arabic Typesetting" panose="03020402040406030203" pitchFamily="66" charset="-78"/>
              </a:rPr>
            </a:br>
            <a:endParaRPr lang="en-US" sz="3200" dirty="0">
              <a:latin typeface="Arabic Typesetting" panose="03020402040406030203" pitchFamily="66" charset="-78"/>
              <a:cs typeface="Arabic Typesetting" panose="03020402040406030203" pitchFamily="66" charset="-78"/>
            </a:endParaRPr>
          </a:p>
        </p:txBody>
      </p:sp>
      <p:pic>
        <p:nvPicPr>
          <p:cNvPr id="3074" name="Picture 2" descr="Flat university concept background">
            <a:extLst>
              <a:ext uri="{FF2B5EF4-FFF2-40B4-BE49-F238E27FC236}">
                <a16:creationId xmlns:a16="http://schemas.microsoft.com/office/drawing/2014/main" id="{7D8FBCBE-BDD5-8CFF-F3AE-038FD57737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82" r="6367" b="8542"/>
          <a:stretch/>
        </p:blipFill>
        <p:spPr bwMode="auto">
          <a:xfrm>
            <a:off x="6271829" y="0"/>
            <a:ext cx="592017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95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AB92AC2-619D-DA76-2193-D0F60FD7C77B}"/>
              </a:ext>
            </a:extLst>
          </p:cNvPr>
          <p:cNvSpPr>
            <a:spLocks noGrp="1" noChangeArrowheads="1"/>
          </p:cNvSpPr>
          <p:nvPr>
            <p:ph type="title"/>
          </p:nvPr>
        </p:nvSpPr>
        <p:spPr/>
        <p:txBody>
          <a:bodyPr/>
          <a:lstStyle/>
          <a:p>
            <a:pPr eaLnBrk="1" hangingPunct="1"/>
            <a:r>
              <a:rPr lang="en-US" altLang="en-US" sz="4000" b="1">
                <a:latin typeface="Cambria" panose="02040503050406030204" pitchFamily="18" charset="0"/>
              </a:rPr>
              <a:t>MRI, Brain &amp; Spinal Cord, Sagittal Section</a:t>
            </a:r>
            <a:r>
              <a:rPr lang="en-US" altLang="en-US" sz="4000">
                <a:latin typeface="Cambria" panose="02040503050406030204" pitchFamily="18" charset="0"/>
              </a:rPr>
              <a:t> </a:t>
            </a:r>
          </a:p>
        </p:txBody>
      </p:sp>
      <p:sp>
        <p:nvSpPr>
          <p:cNvPr id="8195" name="Rectangle 3">
            <a:extLst>
              <a:ext uri="{FF2B5EF4-FFF2-40B4-BE49-F238E27FC236}">
                <a16:creationId xmlns:a16="http://schemas.microsoft.com/office/drawing/2014/main" id="{D090F859-4A15-3551-BEF7-29EA78EFD983}"/>
              </a:ext>
            </a:extLst>
          </p:cNvPr>
          <p:cNvSpPr>
            <a:spLocks noGrp="1" noChangeArrowheads="1"/>
          </p:cNvSpPr>
          <p:nvPr>
            <p:ph type="body" sz="half" idx="1"/>
          </p:nvPr>
        </p:nvSpPr>
        <p:spPr>
          <a:xfrm>
            <a:off x="609600" y="1600201"/>
            <a:ext cx="5903934" cy="4525963"/>
          </a:xfrm>
        </p:spPr>
        <p:txBody>
          <a:bodyPr/>
          <a:lstStyle/>
          <a:p>
            <a:pPr marL="533400" indent="-533400" eaLnBrk="1" hangingPunct="1">
              <a:buFontTx/>
              <a:buAutoNum type="arabicPeriod"/>
            </a:pPr>
            <a:r>
              <a:rPr lang="en-US" altLang="en-US" sz="3600" b="1" dirty="0">
                <a:latin typeface="Cambria" panose="02040503050406030204" pitchFamily="18" charset="0"/>
              </a:rPr>
              <a:t>Internal carotid artery </a:t>
            </a:r>
          </a:p>
          <a:p>
            <a:pPr marL="533400" indent="-533400" eaLnBrk="1" hangingPunct="1">
              <a:buFontTx/>
              <a:buAutoNum type="arabicPeriod"/>
            </a:pPr>
            <a:r>
              <a:rPr lang="en-US" altLang="en-US" sz="3600" b="1" dirty="0">
                <a:latin typeface="Cambria" panose="02040503050406030204" pitchFamily="18" charset="0"/>
              </a:rPr>
              <a:t>Vertebral artery </a:t>
            </a:r>
          </a:p>
          <a:p>
            <a:pPr marL="533400" indent="-533400" eaLnBrk="1" hangingPunct="1">
              <a:buFontTx/>
              <a:buAutoNum type="arabicPeriod"/>
            </a:pPr>
            <a:r>
              <a:rPr lang="en-US" altLang="en-US" sz="3600" b="1" dirty="0">
                <a:latin typeface="Cambria" panose="02040503050406030204" pitchFamily="18" charset="0"/>
              </a:rPr>
              <a:t>Cavernous sinus </a:t>
            </a:r>
          </a:p>
          <a:p>
            <a:pPr marL="533400" indent="-533400" eaLnBrk="1" hangingPunct="1">
              <a:buFontTx/>
              <a:buAutoNum type="arabicPeriod"/>
            </a:pPr>
            <a:r>
              <a:rPr lang="en-US" altLang="en-US" sz="3600" b="1" dirty="0">
                <a:latin typeface="Cambria" panose="02040503050406030204" pitchFamily="18" charset="0"/>
              </a:rPr>
              <a:t>Carotid canal </a:t>
            </a:r>
          </a:p>
          <a:p>
            <a:pPr marL="533400" indent="-533400" eaLnBrk="1" hangingPunct="1">
              <a:buFontTx/>
              <a:buAutoNum type="arabicPeriod"/>
            </a:pPr>
            <a:r>
              <a:rPr lang="en-US" altLang="en-US" sz="3600" b="1" dirty="0">
                <a:latin typeface="Cambria" panose="02040503050406030204" pitchFamily="18" charset="0"/>
              </a:rPr>
              <a:t>Anterior cerebral artery </a:t>
            </a:r>
          </a:p>
          <a:p>
            <a:pPr marL="533400" indent="-533400" eaLnBrk="1" hangingPunct="1">
              <a:buFontTx/>
              <a:buAutoNum type="arabicPeriod"/>
            </a:pPr>
            <a:r>
              <a:rPr lang="en-US" altLang="en-US" sz="3600" b="1" dirty="0">
                <a:latin typeface="Cambria" panose="02040503050406030204" pitchFamily="18" charset="0"/>
              </a:rPr>
              <a:t>Posterior cerebral artery </a:t>
            </a:r>
          </a:p>
        </p:txBody>
      </p:sp>
      <p:pic>
        <p:nvPicPr>
          <p:cNvPr id="8197" name="Picture 5" descr="n3a8p1">
            <a:extLst>
              <a:ext uri="{FF2B5EF4-FFF2-40B4-BE49-F238E27FC236}">
                <a16:creationId xmlns:a16="http://schemas.microsoft.com/office/drawing/2014/main" id="{D87B8759-E809-AEB8-68ED-F570A8191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350" y="1252910"/>
            <a:ext cx="4655050" cy="533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Meninges1">
            <a:extLst>
              <a:ext uri="{FF2B5EF4-FFF2-40B4-BE49-F238E27FC236}">
                <a16:creationId xmlns:a16="http://schemas.microsoft.com/office/drawing/2014/main" id="{B39DDBA7-854C-F3E6-C44C-4101CC7337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35" b="5674"/>
          <a:stretch/>
        </p:blipFill>
        <p:spPr bwMode="auto">
          <a:xfrm>
            <a:off x="741123" y="68031"/>
            <a:ext cx="10709753" cy="672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8" descr="b15">
            <a:extLst>
              <a:ext uri="{FF2B5EF4-FFF2-40B4-BE49-F238E27FC236}">
                <a16:creationId xmlns:a16="http://schemas.microsoft.com/office/drawing/2014/main" id="{941274B3-0287-45B6-3BD4-09E94A13F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02" y="115866"/>
            <a:ext cx="6116555" cy="662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 descr="R82A1">
            <a:extLst>
              <a:ext uri="{FF2B5EF4-FFF2-40B4-BE49-F238E27FC236}">
                <a16:creationId xmlns:a16="http://schemas.microsoft.com/office/drawing/2014/main" id="{070AAD02-905B-77B5-07DA-06F0BF79D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762" y="115866"/>
            <a:ext cx="5880336" cy="662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rismaticVTI">
  <a:themeElements>
    <a:clrScheme name="AnalogousFromRegularSeedRightStep">
      <a:dk1>
        <a:srgbClr val="000000"/>
      </a:dk1>
      <a:lt1>
        <a:srgbClr val="FFFFFF"/>
      </a:lt1>
      <a:dk2>
        <a:srgbClr val="34381F"/>
      </a:dk2>
      <a:lt2>
        <a:srgbClr val="E2E6E8"/>
      </a:lt2>
      <a:accent1>
        <a:srgbClr val="C3724D"/>
      </a:accent1>
      <a:accent2>
        <a:srgbClr val="B1923B"/>
      </a:accent2>
      <a:accent3>
        <a:srgbClr val="9BAB43"/>
      </a:accent3>
      <a:accent4>
        <a:srgbClr val="6EB13B"/>
      </a:accent4>
      <a:accent5>
        <a:srgbClr val="4AB848"/>
      </a:accent5>
      <a:accent6>
        <a:srgbClr val="3BB16A"/>
      </a:accent6>
      <a:hlink>
        <a:srgbClr val="3A8BB0"/>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754</Words>
  <Application>Microsoft Macintosh PowerPoint</Application>
  <PresentationFormat>Widescreen</PresentationFormat>
  <Paragraphs>189</Paragraphs>
  <Slides>62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62</vt:i4>
      </vt:variant>
    </vt:vector>
  </HeadingPairs>
  <TitlesOfParts>
    <vt:vector size="72" baseType="lpstr">
      <vt:lpstr>Aharoni</vt:lpstr>
      <vt:lpstr>Arabic Typesetting</vt:lpstr>
      <vt:lpstr>Arial</vt:lpstr>
      <vt:lpstr>Avenir Next LT Pro</vt:lpstr>
      <vt:lpstr>Calibri</vt:lpstr>
      <vt:lpstr>Cambria</vt:lpstr>
      <vt:lpstr>Times New Roman</vt:lpstr>
      <vt:lpstr>Verdana</vt:lpstr>
      <vt:lpstr>PrismaticVTI</vt:lpstr>
      <vt:lpstr>Default Design</vt:lpstr>
      <vt:lpstr>  Clinical Anatomy for Trauma of Head, Neck and Vertebrata</vt:lpstr>
      <vt:lpstr>PowerPoint Presentation</vt:lpstr>
      <vt:lpstr>PowerPoint Presentation</vt:lpstr>
      <vt:lpstr>PowerPoint Presentation</vt:lpstr>
      <vt:lpstr>PowerPoint Presentation</vt:lpstr>
      <vt:lpstr>PowerPoint Presentation</vt:lpstr>
      <vt:lpstr>MRI, Brain &amp; Spinal Cord, Sagittal Section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Pharynx and Larynx </vt:lpstr>
      <vt:lpstr>MRI, Head And Neck, Sagittal Section </vt:lpstr>
      <vt:lpstr>Head And Neck, Sagittal Section </vt:lpstr>
      <vt:lpstr>Larynx And Trachea, Lateral View </vt:lpstr>
      <vt:lpstr>Larynx, Nearest Thyroid Lamina Removed, Lateral View </vt:lpstr>
      <vt:lpstr>Thyroid Cartilage, Anterior View </vt:lpstr>
      <vt:lpstr>Thyroid Cartilage, Lateral View </vt:lpstr>
      <vt:lpstr>Cricoid Cartilage, Lateral View </vt:lpstr>
      <vt:lpstr>Cricoid Cartilage, Posterior View </vt:lpstr>
      <vt:lpstr>Larynx, Nearest Thyroid Lamina Removed, Lateral View </vt:lpstr>
      <vt:lpstr>MRI, Head And Neck, Sagittal Section </vt:lpstr>
      <vt:lpstr>Larynx, Posterior View </vt:lpstr>
      <vt:lpstr>Larynx, Anterior View </vt:lpstr>
      <vt:lpstr>Larynx, Lateral View </vt:lpstr>
      <vt:lpstr>Larynx, Posterior View </vt:lpstr>
      <vt:lpstr>Larynx, Lateral View </vt:lpstr>
      <vt:lpstr>Larynx, Laryngoscopic View </vt:lpstr>
      <vt:lpstr>Larynx, Posterior View Muscles Which Narrow The Laryngeal Inlet </vt:lpstr>
      <vt:lpstr>Larynx, Posterior View Muscles Which Close The Glottis </vt:lpstr>
      <vt:lpstr>Larynx, Lateral View, Nearest Thyroid Lamina Removed Muscles Which Tense The Vocal Cords </vt:lpstr>
      <vt:lpstr>Larynx, Lateral View, Nearest Thyroid Lamina Removed Muscles Which Close The Glottis </vt:lpstr>
      <vt:lpstr>Larynx, Lateral View, Nearest Thyroid Lamina Removed Muscles Which Relax The Vocal Cords </vt:lpstr>
      <vt:lpstr>Larynx, Posterior View Muscles Which Abduct The Vocal Cords </vt:lpstr>
      <vt:lpstr>PowerPoint Presentation</vt:lpstr>
      <vt:lpstr>PowerPoint Presentation</vt:lpstr>
      <vt:lpstr>PowerPoint Presentation</vt:lpstr>
      <vt:lpstr>PowerPoint Presentation</vt:lpstr>
      <vt:lpstr>PowerPoint Presentation</vt:lpstr>
      <vt:lpstr>PowerPoint Presentation</vt:lpstr>
      <vt:lpstr>Ruptur carotis</vt:lpstr>
      <vt:lpstr>HNP</vt:lpstr>
      <vt:lpstr>PowerPoint Presentation</vt:lpstr>
      <vt:lpstr>PowerPoint Presentation</vt:lpstr>
      <vt:lpstr>PowerPoint Presentation</vt:lpstr>
      <vt:lpstr>WEDGE FRACTURE</vt:lpstr>
      <vt:lpstr>PowerPoint Presentation</vt:lpstr>
      <vt:lpstr>PowerPoint Presentation</vt:lpstr>
      <vt:lpstr>Abdomen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Doa Penutup Majelis  سُبْحَانَكَ اللَّهُمَّ وَبِحَمْدِكَ، أَشْهَدُ أَنْ لاَ إِلَـٰهَ إِلاَّ أَنْتَ، أَسْتَغْفِرُكَ، وَأَتُوْبُ إِلَيْكَ  "Maha Suci Engkau ya Allah, aku memuji-Mu. Aku bersaksi bahwa tidak ada sesembahan yang berhak disembah kecuali Engkau, aku minta ampun dan bertaubat kepada-Mu.”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Clinical Anatomy for Trauma of Head, Neck and Vertebrata</dc:title>
  <dc:creator>Ika Findriyani</dc:creator>
  <cp:lastModifiedBy>Ika Findriyani</cp:lastModifiedBy>
  <cp:revision>4</cp:revision>
  <dcterms:created xsi:type="dcterms:W3CDTF">2022-12-19T08:05:19Z</dcterms:created>
  <dcterms:modified xsi:type="dcterms:W3CDTF">2023-01-04T04:35:22Z</dcterms:modified>
</cp:coreProperties>
</file>