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3" r:id="rId4"/>
    <p:sldId id="277" r:id="rId5"/>
    <p:sldId id="274" r:id="rId6"/>
    <p:sldId id="275" r:id="rId7"/>
    <p:sldId id="276" r:id="rId8"/>
    <p:sldId id="281" r:id="rId9"/>
    <p:sldId id="258" r:id="rId10"/>
    <p:sldId id="259" r:id="rId11"/>
    <p:sldId id="260" r:id="rId12"/>
    <p:sldId id="266" r:id="rId13"/>
    <p:sldId id="278" r:id="rId14"/>
    <p:sldId id="280" r:id="rId15"/>
    <p:sldId id="279" r:id="rId16"/>
    <p:sldId id="261" r:id="rId17"/>
    <p:sldId id="262" r:id="rId18"/>
    <p:sldId id="263" r:id="rId19"/>
    <p:sldId id="282" r:id="rId20"/>
    <p:sldId id="264" r:id="rId21"/>
    <p:sldId id="265" r:id="rId22"/>
    <p:sldId id="267" r:id="rId23"/>
    <p:sldId id="268" r:id="rId24"/>
    <p:sldId id="269" r:id="rId25"/>
    <p:sldId id="270" r:id="rId26"/>
    <p:sldId id="272" r:id="rId27"/>
    <p:sldId id="271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FF99"/>
    <a:srgbClr val="FF0066"/>
    <a:srgbClr val="CC0000"/>
    <a:srgbClr val="FF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2536B-6CA8-49C4-A557-85787C466F2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EAB412-4F58-40E2-9615-743FBF79F3FD}">
      <dgm:prSet/>
      <dgm:spPr/>
      <dgm:t>
        <a:bodyPr/>
        <a:lstStyle/>
        <a:p>
          <a:r>
            <a:rPr lang="en-US"/>
            <a:t>Abdominal Pain</a:t>
          </a:r>
        </a:p>
      </dgm:t>
    </dgm:pt>
    <dgm:pt modelId="{86BCBC28-1F83-41D7-8AC1-59B4CA8A27C6}" type="parTrans" cxnId="{0B7238EA-7303-485A-8411-8FE54AB93122}">
      <dgm:prSet/>
      <dgm:spPr/>
      <dgm:t>
        <a:bodyPr/>
        <a:lstStyle/>
        <a:p>
          <a:endParaRPr lang="en-US"/>
        </a:p>
      </dgm:t>
    </dgm:pt>
    <dgm:pt modelId="{9DAB5FCF-B58D-4578-957C-05300820B528}" type="sibTrans" cxnId="{0B7238EA-7303-485A-8411-8FE54AB93122}">
      <dgm:prSet/>
      <dgm:spPr/>
      <dgm:t>
        <a:bodyPr/>
        <a:lstStyle/>
        <a:p>
          <a:endParaRPr lang="en-US"/>
        </a:p>
      </dgm:t>
    </dgm:pt>
    <dgm:pt modelId="{6DD51202-6A7C-470D-9873-159096F1B985}">
      <dgm:prSet/>
      <dgm:spPr/>
      <dgm:t>
        <a:bodyPr/>
        <a:lstStyle/>
        <a:p>
          <a:r>
            <a:rPr lang="en-US"/>
            <a:t>Acute Upper Gastrointestinal Bleeding</a:t>
          </a:r>
        </a:p>
      </dgm:t>
    </dgm:pt>
    <dgm:pt modelId="{ED24B74B-6393-4670-9010-9D06C7434ED7}" type="parTrans" cxnId="{3AA50759-DCED-4583-A84E-F1CD7055714F}">
      <dgm:prSet/>
      <dgm:spPr/>
      <dgm:t>
        <a:bodyPr/>
        <a:lstStyle/>
        <a:p>
          <a:endParaRPr lang="en-US"/>
        </a:p>
      </dgm:t>
    </dgm:pt>
    <dgm:pt modelId="{F412A95B-E7F5-42DF-8771-FBD915584D0C}" type="sibTrans" cxnId="{3AA50759-DCED-4583-A84E-F1CD7055714F}">
      <dgm:prSet/>
      <dgm:spPr/>
      <dgm:t>
        <a:bodyPr/>
        <a:lstStyle/>
        <a:p>
          <a:endParaRPr lang="en-US"/>
        </a:p>
      </dgm:t>
    </dgm:pt>
    <dgm:pt modelId="{5605965F-4F60-4AED-835D-B05436E46200}">
      <dgm:prSet/>
      <dgm:spPr/>
      <dgm:t>
        <a:bodyPr/>
        <a:lstStyle/>
        <a:p>
          <a:r>
            <a:rPr lang="en-US"/>
            <a:t>Acute Lower Gastrointestinal Bleeding</a:t>
          </a:r>
        </a:p>
      </dgm:t>
    </dgm:pt>
    <dgm:pt modelId="{128525BA-1F85-4512-B5FE-5A991F0F88D7}" type="parTrans" cxnId="{F9C9EF12-CE45-4DF8-9BB8-3C8C89FBF84D}">
      <dgm:prSet/>
      <dgm:spPr/>
      <dgm:t>
        <a:bodyPr/>
        <a:lstStyle/>
        <a:p>
          <a:endParaRPr lang="en-US"/>
        </a:p>
      </dgm:t>
    </dgm:pt>
    <dgm:pt modelId="{301FD794-C947-4A0D-A501-CBB057EC6A94}" type="sibTrans" cxnId="{F9C9EF12-CE45-4DF8-9BB8-3C8C89FBF84D}">
      <dgm:prSet/>
      <dgm:spPr/>
      <dgm:t>
        <a:bodyPr/>
        <a:lstStyle/>
        <a:p>
          <a:endParaRPr lang="en-US"/>
        </a:p>
      </dgm:t>
    </dgm:pt>
    <dgm:pt modelId="{97A88088-D6CE-4EA4-807F-D78AC8282A19}">
      <dgm:prSet/>
      <dgm:spPr/>
      <dgm:t>
        <a:bodyPr/>
        <a:lstStyle/>
        <a:p>
          <a:r>
            <a:rPr lang="en-US" dirty="0"/>
            <a:t>Acute Hepatic Encephalopathy(Acute Liver Failure)</a:t>
          </a:r>
        </a:p>
      </dgm:t>
    </dgm:pt>
    <dgm:pt modelId="{BB401604-EDA5-449D-9515-F8E231ECFB68}" type="parTrans" cxnId="{55B2B52B-2ADC-4B7C-ACFB-97704F3B78FE}">
      <dgm:prSet/>
      <dgm:spPr/>
      <dgm:t>
        <a:bodyPr/>
        <a:lstStyle/>
        <a:p>
          <a:endParaRPr lang="en-US"/>
        </a:p>
      </dgm:t>
    </dgm:pt>
    <dgm:pt modelId="{F7FD2C8A-4F53-4A0F-9D40-973EFE8D127B}" type="sibTrans" cxnId="{55B2B52B-2ADC-4B7C-ACFB-97704F3B78FE}">
      <dgm:prSet/>
      <dgm:spPr/>
      <dgm:t>
        <a:bodyPr/>
        <a:lstStyle/>
        <a:p>
          <a:endParaRPr lang="en-US"/>
        </a:p>
      </dgm:t>
    </dgm:pt>
    <dgm:pt modelId="{FC1D7C0D-8C18-4C2A-A2BF-3BD511CD95DB}" type="pres">
      <dgm:prSet presAssocID="{C792536B-6CA8-49C4-A557-85787C466F22}" presName="linear" presStyleCnt="0">
        <dgm:presLayoutVars>
          <dgm:animLvl val="lvl"/>
          <dgm:resizeHandles val="exact"/>
        </dgm:presLayoutVars>
      </dgm:prSet>
      <dgm:spPr/>
    </dgm:pt>
    <dgm:pt modelId="{A8F56769-9E00-43F2-AE93-183DB72CDAA3}" type="pres">
      <dgm:prSet presAssocID="{9FEAB412-4F58-40E2-9615-743FBF79F3F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7E3DAE-F4D5-45F7-BBE6-653D97A29983}" type="pres">
      <dgm:prSet presAssocID="{9DAB5FCF-B58D-4578-957C-05300820B528}" presName="spacer" presStyleCnt="0"/>
      <dgm:spPr/>
    </dgm:pt>
    <dgm:pt modelId="{35E8BF14-2B3B-419B-8D03-73C3363536D9}" type="pres">
      <dgm:prSet presAssocID="{6DD51202-6A7C-470D-9873-159096F1B9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990E9D-42EF-449F-B8A9-C892997D0069}" type="pres">
      <dgm:prSet presAssocID="{F412A95B-E7F5-42DF-8771-FBD915584D0C}" presName="spacer" presStyleCnt="0"/>
      <dgm:spPr/>
    </dgm:pt>
    <dgm:pt modelId="{511AA018-D109-484E-A1A1-AF7ABEDB109E}" type="pres">
      <dgm:prSet presAssocID="{5605965F-4F60-4AED-835D-B05436E462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897466-BA40-488B-B189-842BD71AB718}" type="pres">
      <dgm:prSet presAssocID="{301FD794-C947-4A0D-A501-CBB057EC6A94}" presName="spacer" presStyleCnt="0"/>
      <dgm:spPr/>
    </dgm:pt>
    <dgm:pt modelId="{77A52A73-59D4-4EC9-94D8-3848AD70D3FB}" type="pres">
      <dgm:prSet presAssocID="{97A88088-D6CE-4EA4-807F-D78AC8282A1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9C9EF12-CE45-4DF8-9BB8-3C8C89FBF84D}" srcId="{C792536B-6CA8-49C4-A557-85787C466F22}" destId="{5605965F-4F60-4AED-835D-B05436E46200}" srcOrd="2" destOrd="0" parTransId="{128525BA-1F85-4512-B5FE-5A991F0F88D7}" sibTransId="{301FD794-C947-4A0D-A501-CBB057EC6A94}"/>
    <dgm:cxn modelId="{55B2B52B-2ADC-4B7C-ACFB-97704F3B78FE}" srcId="{C792536B-6CA8-49C4-A557-85787C466F22}" destId="{97A88088-D6CE-4EA4-807F-D78AC8282A19}" srcOrd="3" destOrd="0" parTransId="{BB401604-EDA5-449D-9515-F8E231ECFB68}" sibTransId="{F7FD2C8A-4F53-4A0F-9D40-973EFE8D127B}"/>
    <dgm:cxn modelId="{9ADD1B3F-2801-4060-9766-01D7300CC4CC}" type="presOf" srcId="{5605965F-4F60-4AED-835D-B05436E46200}" destId="{511AA018-D109-484E-A1A1-AF7ABEDB109E}" srcOrd="0" destOrd="0" presId="urn:microsoft.com/office/officeart/2005/8/layout/vList2"/>
    <dgm:cxn modelId="{CCAD9E4F-B65A-443B-A756-9BB1E7AD73BC}" type="presOf" srcId="{6DD51202-6A7C-470D-9873-159096F1B985}" destId="{35E8BF14-2B3B-419B-8D03-73C3363536D9}" srcOrd="0" destOrd="0" presId="urn:microsoft.com/office/officeart/2005/8/layout/vList2"/>
    <dgm:cxn modelId="{3AA50759-DCED-4583-A84E-F1CD7055714F}" srcId="{C792536B-6CA8-49C4-A557-85787C466F22}" destId="{6DD51202-6A7C-470D-9873-159096F1B985}" srcOrd="1" destOrd="0" parTransId="{ED24B74B-6393-4670-9010-9D06C7434ED7}" sibTransId="{F412A95B-E7F5-42DF-8771-FBD915584D0C}"/>
    <dgm:cxn modelId="{1636EFAD-ED73-459D-A084-DE9F924A7F2D}" type="presOf" srcId="{9FEAB412-4F58-40E2-9615-743FBF79F3FD}" destId="{A8F56769-9E00-43F2-AE93-183DB72CDAA3}" srcOrd="0" destOrd="0" presId="urn:microsoft.com/office/officeart/2005/8/layout/vList2"/>
    <dgm:cxn modelId="{1B0151C4-53B3-4EA8-99D3-65B69F107DC7}" type="presOf" srcId="{97A88088-D6CE-4EA4-807F-D78AC8282A19}" destId="{77A52A73-59D4-4EC9-94D8-3848AD70D3FB}" srcOrd="0" destOrd="0" presId="urn:microsoft.com/office/officeart/2005/8/layout/vList2"/>
    <dgm:cxn modelId="{BB4237E6-29D8-4FF6-A715-FC84A0903597}" type="presOf" srcId="{C792536B-6CA8-49C4-A557-85787C466F22}" destId="{FC1D7C0D-8C18-4C2A-A2BF-3BD511CD95DB}" srcOrd="0" destOrd="0" presId="urn:microsoft.com/office/officeart/2005/8/layout/vList2"/>
    <dgm:cxn modelId="{0B7238EA-7303-485A-8411-8FE54AB93122}" srcId="{C792536B-6CA8-49C4-A557-85787C466F22}" destId="{9FEAB412-4F58-40E2-9615-743FBF79F3FD}" srcOrd="0" destOrd="0" parTransId="{86BCBC28-1F83-41D7-8AC1-59B4CA8A27C6}" sibTransId="{9DAB5FCF-B58D-4578-957C-05300820B528}"/>
    <dgm:cxn modelId="{1C484488-7EB8-47EC-B75D-9FD2D25570B7}" type="presParOf" srcId="{FC1D7C0D-8C18-4C2A-A2BF-3BD511CD95DB}" destId="{A8F56769-9E00-43F2-AE93-183DB72CDAA3}" srcOrd="0" destOrd="0" presId="urn:microsoft.com/office/officeart/2005/8/layout/vList2"/>
    <dgm:cxn modelId="{8F4D9AA0-3719-40DC-A478-4334F0DFFFFE}" type="presParOf" srcId="{FC1D7C0D-8C18-4C2A-A2BF-3BD511CD95DB}" destId="{FC7E3DAE-F4D5-45F7-BBE6-653D97A29983}" srcOrd="1" destOrd="0" presId="urn:microsoft.com/office/officeart/2005/8/layout/vList2"/>
    <dgm:cxn modelId="{879B8149-43F1-4623-AC77-11A99134CC42}" type="presParOf" srcId="{FC1D7C0D-8C18-4C2A-A2BF-3BD511CD95DB}" destId="{35E8BF14-2B3B-419B-8D03-73C3363536D9}" srcOrd="2" destOrd="0" presId="urn:microsoft.com/office/officeart/2005/8/layout/vList2"/>
    <dgm:cxn modelId="{7729F0C8-1E63-466F-8A5B-72EBC93850AA}" type="presParOf" srcId="{FC1D7C0D-8C18-4C2A-A2BF-3BD511CD95DB}" destId="{0C990E9D-42EF-449F-B8A9-C892997D0069}" srcOrd="3" destOrd="0" presId="urn:microsoft.com/office/officeart/2005/8/layout/vList2"/>
    <dgm:cxn modelId="{C251F2E8-4700-4BE0-A5E8-338E318B1AF6}" type="presParOf" srcId="{FC1D7C0D-8C18-4C2A-A2BF-3BD511CD95DB}" destId="{511AA018-D109-484E-A1A1-AF7ABEDB109E}" srcOrd="4" destOrd="0" presId="urn:microsoft.com/office/officeart/2005/8/layout/vList2"/>
    <dgm:cxn modelId="{CF9C94E7-058D-41CC-9D0E-88FC12CF188C}" type="presParOf" srcId="{FC1D7C0D-8C18-4C2A-A2BF-3BD511CD95DB}" destId="{B9897466-BA40-488B-B189-842BD71AB718}" srcOrd="5" destOrd="0" presId="urn:microsoft.com/office/officeart/2005/8/layout/vList2"/>
    <dgm:cxn modelId="{3EF531D3-86F5-4466-BB76-AD9A9E7E504D}" type="presParOf" srcId="{FC1D7C0D-8C18-4C2A-A2BF-3BD511CD95DB}" destId="{77A52A73-59D4-4EC9-94D8-3848AD70D3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B58139-2362-4952-83F4-7D5963EF00E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D16D0B2-022D-4084-94F5-D29C7B319613}">
      <dgm:prSet/>
      <dgm:spPr/>
      <dgm:t>
        <a:bodyPr/>
        <a:lstStyle/>
        <a:p>
          <a:pPr>
            <a:defRPr cap="all"/>
          </a:pPr>
          <a:r>
            <a:rPr lang="en-US"/>
            <a:t>Cerebral Edema</a:t>
          </a:r>
        </a:p>
      </dgm:t>
    </dgm:pt>
    <dgm:pt modelId="{C98B56A3-995C-4DF2-AAD1-C1F9ECFDCE6B}" type="parTrans" cxnId="{EFEC119A-CFB4-43D0-9E14-118909735C50}">
      <dgm:prSet/>
      <dgm:spPr/>
      <dgm:t>
        <a:bodyPr/>
        <a:lstStyle/>
        <a:p>
          <a:endParaRPr lang="en-US"/>
        </a:p>
      </dgm:t>
    </dgm:pt>
    <dgm:pt modelId="{FF89A4AA-C39D-4964-962B-A4EEF54C7E2F}" type="sibTrans" cxnId="{EFEC119A-CFB4-43D0-9E14-118909735C50}">
      <dgm:prSet/>
      <dgm:spPr/>
      <dgm:t>
        <a:bodyPr/>
        <a:lstStyle/>
        <a:p>
          <a:endParaRPr lang="en-US"/>
        </a:p>
      </dgm:t>
    </dgm:pt>
    <dgm:pt modelId="{6A0F371F-D694-4A3B-A99C-15035988C789}">
      <dgm:prSet/>
      <dgm:spPr/>
      <dgm:t>
        <a:bodyPr/>
        <a:lstStyle/>
        <a:p>
          <a:pPr>
            <a:defRPr cap="all"/>
          </a:pPr>
          <a:r>
            <a:rPr lang="en-US"/>
            <a:t>Coagulopathy</a:t>
          </a:r>
        </a:p>
      </dgm:t>
    </dgm:pt>
    <dgm:pt modelId="{7F1C9BEA-AC53-4B17-9CC8-01B28428A279}" type="parTrans" cxnId="{D7EB84A9-A39E-4CF7-B486-4EEC1F9677F0}">
      <dgm:prSet/>
      <dgm:spPr/>
      <dgm:t>
        <a:bodyPr/>
        <a:lstStyle/>
        <a:p>
          <a:endParaRPr lang="en-US"/>
        </a:p>
      </dgm:t>
    </dgm:pt>
    <dgm:pt modelId="{1CE72EC1-BE87-4E37-9877-48307FCED3B2}" type="sibTrans" cxnId="{D7EB84A9-A39E-4CF7-B486-4EEC1F9677F0}">
      <dgm:prSet/>
      <dgm:spPr/>
      <dgm:t>
        <a:bodyPr/>
        <a:lstStyle/>
        <a:p>
          <a:endParaRPr lang="en-US"/>
        </a:p>
      </dgm:t>
    </dgm:pt>
    <dgm:pt modelId="{24E6E276-F5E7-4B1C-9BB9-2CC143E75958}">
      <dgm:prSet/>
      <dgm:spPr/>
      <dgm:t>
        <a:bodyPr/>
        <a:lstStyle/>
        <a:p>
          <a:pPr>
            <a:defRPr cap="all"/>
          </a:pPr>
          <a:r>
            <a:rPr lang="en-US"/>
            <a:t>Renal failure</a:t>
          </a:r>
        </a:p>
      </dgm:t>
    </dgm:pt>
    <dgm:pt modelId="{99F9EA89-96AB-451E-B9A1-A87E2EC72762}" type="parTrans" cxnId="{F890D08C-2FA4-412C-97E4-05301D526C91}">
      <dgm:prSet/>
      <dgm:spPr/>
      <dgm:t>
        <a:bodyPr/>
        <a:lstStyle/>
        <a:p>
          <a:endParaRPr lang="en-US"/>
        </a:p>
      </dgm:t>
    </dgm:pt>
    <dgm:pt modelId="{175A7090-9013-4AEC-8451-E696C6774D8C}" type="sibTrans" cxnId="{F890D08C-2FA4-412C-97E4-05301D526C91}">
      <dgm:prSet/>
      <dgm:spPr/>
      <dgm:t>
        <a:bodyPr/>
        <a:lstStyle/>
        <a:p>
          <a:endParaRPr lang="en-US"/>
        </a:p>
      </dgm:t>
    </dgm:pt>
    <dgm:pt modelId="{A60F8D88-35E8-4549-8FDA-4955E353D0EF}">
      <dgm:prSet/>
      <dgm:spPr/>
      <dgm:t>
        <a:bodyPr/>
        <a:lstStyle/>
        <a:p>
          <a:pPr>
            <a:defRPr cap="all"/>
          </a:pPr>
          <a:r>
            <a:rPr lang="en-US" dirty="0"/>
            <a:t>Cardiovascular abnormality</a:t>
          </a:r>
        </a:p>
      </dgm:t>
    </dgm:pt>
    <dgm:pt modelId="{0F6D58FC-0D36-4745-9326-45E3587E1E63}" type="parTrans" cxnId="{E7D73DB6-4C35-4726-914C-5A62C86CF23D}">
      <dgm:prSet/>
      <dgm:spPr/>
      <dgm:t>
        <a:bodyPr/>
        <a:lstStyle/>
        <a:p>
          <a:endParaRPr lang="en-US"/>
        </a:p>
      </dgm:t>
    </dgm:pt>
    <dgm:pt modelId="{29F8D8F5-3CB5-4712-AA5D-8600C5BBCECC}" type="sibTrans" cxnId="{E7D73DB6-4C35-4726-914C-5A62C86CF23D}">
      <dgm:prSet/>
      <dgm:spPr/>
      <dgm:t>
        <a:bodyPr/>
        <a:lstStyle/>
        <a:p>
          <a:endParaRPr lang="en-US"/>
        </a:p>
      </dgm:t>
    </dgm:pt>
    <dgm:pt modelId="{4540FFBD-5750-4742-8115-381D31775D41}">
      <dgm:prSet/>
      <dgm:spPr/>
      <dgm:t>
        <a:bodyPr/>
        <a:lstStyle/>
        <a:p>
          <a:pPr>
            <a:defRPr cap="all"/>
          </a:pPr>
          <a:r>
            <a:rPr lang="en-US"/>
            <a:t>Hypoglycemia</a:t>
          </a:r>
        </a:p>
      </dgm:t>
    </dgm:pt>
    <dgm:pt modelId="{0B27BE0C-95D1-4CA5-A0AF-650044609EDA}" type="parTrans" cxnId="{E5F72C86-32C0-4A24-8B6E-8DEAB66445FA}">
      <dgm:prSet/>
      <dgm:spPr/>
      <dgm:t>
        <a:bodyPr/>
        <a:lstStyle/>
        <a:p>
          <a:endParaRPr lang="en-US"/>
        </a:p>
      </dgm:t>
    </dgm:pt>
    <dgm:pt modelId="{5930E43D-DF3B-432C-9A2F-4E81EA033322}" type="sibTrans" cxnId="{E5F72C86-32C0-4A24-8B6E-8DEAB66445FA}">
      <dgm:prSet/>
      <dgm:spPr/>
      <dgm:t>
        <a:bodyPr/>
        <a:lstStyle/>
        <a:p>
          <a:endParaRPr lang="en-US"/>
        </a:p>
      </dgm:t>
    </dgm:pt>
    <dgm:pt modelId="{EC285250-8CA9-49AF-A9DC-06EFECE2B329}">
      <dgm:prSet/>
      <dgm:spPr/>
      <dgm:t>
        <a:bodyPr/>
        <a:lstStyle/>
        <a:p>
          <a:pPr>
            <a:defRPr cap="all"/>
          </a:pPr>
          <a:r>
            <a:rPr lang="en-US"/>
            <a:t>Infection</a:t>
          </a:r>
        </a:p>
      </dgm:t>
    </dgm:pt>
    <dgm:pt modelId="{9073D66E-08C0-422D-B0E9-EAE261A6DB0C}" type="parTrans" cxnId="{B3C0C47F-968D-40A8-BDC2-5C3B8CD32DFB}">
      <dgm:prSet/>
      <dgm:spPr/>
      <dgm:t>
        <a:bodyPr/>
        <a:lstStyle/>
        <a:p>
          <a:endParaRPr lang="en-US"/>
        </a:p>
      </dgm:t>
    </dgm:pt>
    <dgm:pt modelId="{A99ED537-09A3-41DB-B199-7A8A10EC3104}" type="sibTrans" cxnId="{B3C0C47F-968D-40A8-BDC2-5C3B8CD32DFB}">
      <dgm:prSet/>
      <dgm:spPr/>
      <dgm:t>
        <a:bodyPr/>
        <a:lstStyle/>
        <a:p>
          <a:endParaRPr lang="en-US"/>
        </a:p>
      </dgm:t>
    </dgm:pt>
    <dgm:pt modelId="{C64FEE39-F88A-4005-AAC0-9E106164A4EC}" type="pres">
      <dgm:prSet presAssocID="{8EB58139-2362-4952-83F4-7D5963EF00E1}" presName="root" presStyleCnt="0">
        <dgm:presLayoutVars>
          <dgm:dir/>
          <dgm:resizeHandles val="exact"/>
        </dgm:presLayoutVars>
      </dgm:prSet>
      <dgm:spPr/>
    </dgm:pt>
    <dgm:pt modelId="{37ECF5BF-630E-4137-92A3-583072F203AA}" type="pres">
      <dgm:prSet presAssocID="{ED16D0B2-022D-4084-94F5-D29C7B319613}" presName="compNode" presStyleCnt="0"/>
      <dgm:spPr/>
    </dgm:pt>
    <dgm:pt modelId="{D7D32BF8-CB1C-4899-A8B2-4FE5C94799E6}" type="pres">
      <dgm:prSet presAssocID="{ED16D0B2-022D-4084-94F5-D29C7B319613}" presName="iconBgRect" presStyleLbl="bgShp" presStyleIdx="0" presStyleCnt="6"/>
      <dgm:spPr/>
    </dgm:pt>
    <dgm:pt modelId="{DDAED2B2-C1C1-4159-9CD7-D42FFBD9D05E}" type="pres">
      <dgm:prSet presAssocID="{ED16D0B2-022D-4084-94F5-D29C7B31961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360CA31-5E79-4873-AE25-4AA89B5D05FE}" type="pres">
      <dgm:prSet presAssocID="{ED16D0B2-022D-4084-94F5-D29C7B319613}" presName="spaceRect" presStyleCnt="0"/>
      <dgm:spPr/>
    </dgm:pt>
    <dgm:pt modelId="{EC67DD93-0CC3-422B-A314-5372AC4EC4A3}" type="pres">
      <dgm:prSet presAssocID="{ED16D0B2-022D-4084-94F5-D29C7B319613}" presName="textRect" presStyleLbl="revTx" presStyleIdx="0" presStyleCnt="6">
        <dgm:presLayoutVars>
          <dgm:chMax val="1"/>
          <dgm:chPref val="1"/>
        </dgm:presLayoutVars>
      </dgm:prSet>
      <dgm:spPr/>
    </dgm:pt>
    <dgm:pt modelId="{81CA6841-3249-4C40-9DAC-672C053CD809}" type="pres">
      <dgm:prSet presAssocID="{FF89A4AA-C39D-4964-962B-A4EEF54C7E2F}" presName="sibTrans" presStyleCnt="0"/>
      <dgm:spPr/>
    </dgm:pt>
    <dgm:pt modelId="{7B4B31AD-2D46-4C75-A649-6A0F64F2A214}" type="pres">
      <dgm:prSet presAssocID="{6A0F371F-D694-4A3B-A99C-15035988C789}" presName="compNode" presStyleCnt="0"/>
      <dgm:spPr/>
    </dgm:pt>
    <dgm:pt modelId="{89B2AD66-B694-42D6-8125-2DE040CB0DB0}" type="pres">
      <dgm:prSet presAssocID="{6A0F371F-D694-4A3B-A99C-15035988C789}" presName="iconBgRect" presStyleLbl="bgShp" presStyleIdx="1" presStyleCnt="6"/>
      <dgm:spPr/>
    </dgm:pt>
    <dgm:pt modelId="{A6956A60-C026-4B16-BFFF-C1895EEE5913}" type="pres">
      <dgm:prSet presAssocID="{6A0F371F-D694-4A3B-A99C-15035988C78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95B30B36-2CB3-4985-8AC6-402B5850EB43}" type="pres">
      <dgm:prSet presAssocID="{6A0F371F-D694-4A3B-A99C-15035988C789}" presName="spaceRect" presStyleCnt="0"/>
      <dgm:spPr/>
    </dgm:pt>
    <dgm:pt modelId="{765E9E41-B9A1-4E14-A117-ABA5E29EC432}" type="pres">
      <dgm:prSet presAssocID="{6A0F371F-D694-4A3B-A99C-15035988C789}" presName="textRect" presStyleLbl="revTx" presStyleIdx="1" presStyleCnt="6">
        <dgm:presLayoutVars>
          <dgm:chMax val="1"/>
          <dgm:chPref val="1"/>
        </dgm:presLayoutVars>
      </dgm:prSet>
      <dgm:spPr/>
    </dgm:pt>
    <dgm:pt modelId="{3EE7723B-DFCE-4D8A-B5E5-13BF526B62E3}" type="pres">
      <dgm:prSet presAssocID="{1CE72EC1-BE87-4E37-9877-48307FCED3B2}" presName="sibTrans" presStyleCnt="0"/>
      <dgm:spPr/>
    </dgm:pt>
    <dgm:pt modelId="{72DE415F-F0A9-4BEE-83BB-77B5724F36BE}" type="pres">
      <dgm:prSet presAssocID="{24E6E276-F5E7-4B1C-9BB9-2CC143E75958}" presName="compNode" presStyleCnt="0"/>
      <dgm:spPr/>
    </dgm:pt>
    <dgm:pt modelId="{41D9ED42-4868-49A3-9FA3-98E4F51220F1}" type="pres">
      <dgm:prSet presAssocID="{24E6E276-F5E7-4B1C-9BB9-2CC143E75958}" presName="iconBgRect" presStyleLbl="bgShp" presStyleIdx="2" presStyleCnt="6"/>
      <dgm:spPr/>
    </dgm:pt>
    <dgm:pt modelId="{46742262-9935-42FD-8904-91CCBD0E0864}" type="pres">
      <dgm:prSet presAssocID="{24E6E276-F5E7-4B1C-9BB9-2CC143E7595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CBAFFB52-60DC-43D8-AFA0-E90A3A6B23C2}" type="pres">
      <dgm:prSet presAssocID="{24E6E276-F5E7-4B1C-9BB9-2CC143E75958}" presName="spaceRect" presStyleCnt="0"/>
      <dgm:spPr/>
    </dgm:pt>
    <dgm:pt modelId="{FAF6EC3A-D60C-473D-83CC-D7A1FD564E98}" type="pres">
      <dgm:prSet presAssocID="{24E6E276-F5E7-4B1C-9BB9-2CC143E75958}" presName="textRect" presStyleLbl="revTx" presStyleIdx="2" presStyleCnt="6">
        <dgm:presLayoutVars>
          <dgm:chMax val="1"/>
          <dgm:chPref val="1"/>
        </dgm:presLayoutVars>
      </dgm:prSet>
      <dgm:spPr/>
    </dgm:pt>
    <dgm:pt modelId="{9DCF8375-0AE0-46F4-9B58-560BF0A60E4A}" type="pres">
      <dgm:prSet presAssocID="{175A7090-9013-4AEC-8451-E696C6774D8C}" presName="sibTrans" presStyleCnt="0"/>
      <dgm:spPr/>
    </dgm:pt>
    <dgm:pt modelId="{EE0863AF-6073-42F6-9F1E-A7A092473040}" type="pres">
      <dgm:prSet presAssocID="{A60F8D88-35E8-4549-8FDA-4955E353D0EF}" presName="compNode" presStyleCnt="0"/>
      <dgm:spPr/>
    </dgm:pt>
    <dgm:pt modelId="{2CB80119-3A85-43BC-949D-EAD337484042}" type="pres">
      <dgm:prSet presAssocID="{A60F8D88-35E8-4549-8FDA-4955E353D0EF}" presName="iconBgRect" presStyleLbl="bgShp" presStyleIdx="3" presStyleCnt="6"/>
      <dgm:spPr/>
    </dgm:pt>
    <dgm:pt modelId="{38AA9EA1-A7BE-40BD-85CC-8C3B558B3CB6}" type="pres">
      <dgm:prSet presAssocID="{A60F8D88-35E8-4549-8FDA-4955E353D0E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88444C48-91F6-49DB-87C6-161BB2BB776D}" type="pres">
      <dgm:prSet presAssocID="{A60F8D88-35E8-4549-8FDA-4955E353D0EF}" presName="spaceRect" presStyleCnt="0"/>
      <dgm:spPr/>
    </dgm:pt>
    <dgm:pt modelId="{CE748BE8-2FB7-4C41-902D-82BD03C8389B}" type="pres">
      <dgm:prSet presAssocID="{A60F8D88-35E8-4549-8FDA-4955E353D0EF}" presName="textRect" presStyleLbl="revTx" presStyleIdx="3" presStyleCnt="6" custScaleX="115664">
        <dgm:presLayoutVars>
          <dgm:chMax val="1"/>
          <dgm:chPref val="1"/>
        </dgm:presLayoutVars>
      </dgm:prSet>
      <dgm:spPr/>
    </dgm:pt>
    <dgm:pt modelId="{77951D81-CFB0-45E8-8AA1-3499AA978C33}" type="pres">
      <dgm:prSet presAssocID="{29F8D8F5-3CB5-4712-AA5D-8600C5BBCECC}" presName="sibTrans" presStyleCnt="0"/>
      <dgm:spPr/>
    </dgm:pt>
    <dgm:pt modelId="{C99C9EE7-CBE4-4298-90A6-28FBA7E7AB71}" type="pres">
      <dgm:prSet presAssocID="{4540FFBD-5750-4742-8115-381D31775D41}" presName="compNode" presStyleCnt="0"/>
      <dgm:spPr/>
    </dgm:pt>
    <dgm:pt modelId="{EED35A47-FC69-4AD1-9045-9DC7FDCB29E9}" type="pres">
      <dgm:prSet presAssocID="{4540FFBD-5750-4742-8115-381D31775D41}" presName="iconBgRect" presStyleLbl="bgShp" presStyleIdx="4" presStyleCnt="6"/>
      <dgm:spPr/>
    </dgm:pt>
    <dgm:pt modelId="{4C42AF8C-3792-484A-868C-1BAF4612B474}" type="pres">
      <dgm:prSet presAssocID="{4540FFBD-5750-4742-8115-381D31775D4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6453D64-86DE-44C2-BEA1-C111C1925D8F}" type="pres">
      <dgm:prSet presAssocID="{4540FFBD-5750-4742-8115-381D31775D41}" presName="spaceRect" presStyleCnt="0"/>
      <dgm:spPr/>
    </dgm:pt>
    <dgm:pt modelId="{4D8171E9-F669-43AD-8655-C014B31D2D92}" type="pres">
      <dgm:prSet presAssocID="{4540FFBD-5750-4742-8115-381D31775D41}" presName="textRect" presStyleLbl="revTx" presStyleIdx="4" presStyleCnt="6">
        <dgm:presLayoutVars>
          <dgm:chMax val="1"/>
          <dgm:chPref val="1"/>
        </dgm:presLayoutVars>
      </dgm:prSet>
      <dgm:spPr/>
    </dgm:pt>
    <dgm:pt modelId="{08D54147-F3F6-4C70-984F-14EE5A69695A}" type="pres">
      <dgm:prSet presAssocID="{5930E43D-DF3B-432C-9A2F-4E81EA033322}" presName="sibTrans" presStyleCnt="0"/>
      <dgm:spPr/>
    </dgm:pt>
    <dgm:pt modelId="{3B340EB7-19AE-4B5C-9F2E-63631EE54B40}" type="pres">
      <dgm:prSet presAssocID="{EC285250-8CA9-49AF-A9DC-06EFECE2B329}" presName="compNode" presStyleCnt="0"/>
      <dgm:spPr/>
    </dgm:pt>
    <dgm:pt modelId="{91E9A0C7-DC25-4425-8D0D-EE5E00594DB6}" type="pres">
      <dgm:prSet presAssocID="{EC285250-8CA9-49AF-A9DC-06EFECE2B329}" presName="iconBgRect" presStyleLbl="bgShp" presStyleIdx="5" presStyleCnt="6"/>
      <dgm:spPr/>
    </dgm:pt>
    <dgm:pt modelId="{9AD71A98-3546-4C8F-A354-6897B259F229}" type="pres">
      <dgm:prSet presAssocID="{EC285250-8CA9-49AF-A9DC-06EFECE2B32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05A6017F-B96F-4E43-9791-68FA1E531640}" type="pres">
      <dgm:prSet presAssocID="{EC285250-8CA9-49AF-A9DC-06EFECE2B329}" presName="spaceRect" presStyleCnt="0"/>
      <dgm:spPr/>
    </dgm:pt>
    <dgm:pt modelId="{ADA49395-EBB3-48A4-A390-EF5B2634B59F}" type="pres">
      <dgm:prSet presAssocID="{EC285250-8CA9-49AF-A9DC-06EFECE2B32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1268719-BC13-4E1C-A3A9-3D2EEFB56071}" type="presOf" srcId="{EC285250-8CA9-49AF-A9DC-06EFECE2B329}" destId="{ADA49395-EBB3-48A4-A390-EF5B2634B59F}" srcOrd="0" destOrd="0" presId="urn:microsoft.com/office/officeart/2018/5/layout/IconCircleLabelList"/>
    <dgm:cxn modelId="{B2E9E931-984B-4462-B40E-251771A9CB2C}" type="presOf" srcId="{4540FFBD-5750-4742-8115-381D31775D41}" destId="{4D8171E9-F669-43AD-8655-C014B31D2D92}" srcOrd="0" destOrd="0" presId="urn:microsoft.com/office/officeart/2018/5/layout/IconCircleLabelList"/>
    <dgm:cxn modelId="{264D9473-6A91-4B9F-978C-0B886DE14040}" type="presOf" srcId="{ED16D0B2-022D-4084-94F5-D29C7B319613}" destId="{EC67DD93-0CC3-422B-A314-5372AC4EC4A3}" srcOrd="0" destOrd="0" presId="urn:microsoft.com/office/officeart/2018/5/layout/IconCircleLabelList"/>
    <dgm:cxn modelId="{B3C0C47F-968D-40A8-BDC2-5C3B8CD32DFB}" srcId="{8EB58139-2362-4952-83F4-7D5963EF00E1}" destId="{EC285250-8CA9-49AF-A9DC-06EFECE2B329}" srcOrd="5" destOrd="0" parTransId="{9073D66E-08C0-422D-B0E9-EAE261A6DB0C}" sibTransId="{A99ED537-09A3-41DB-B199-7A8A10EC3104}"/>
    <dgm:cxn modelId="{E5F72C86-32C0-4A24-8B6E-8DEAB66445FA}" srcId="{8EB58139-2362-4952-83F4-7D5963EF00E1}" destId="{4540FFBD-5750-4742-8115-381D31775D41}" srcOrd="4" destOrd="0" parTransId="{0B27BE0C-95D1-4CA5-A0AF-650044609EDA}" sibTransId="{5930E43D-DF3B-432C-9A2F-4E81EA033322}"/>
    <dgm:cxn modelId="{F890D08C-2FA4-412C-97E4-05301D526C91}" srcId="{8EB58139-2362-4952-83F4-7D5963EF00E1}" destId="{24E6E276-F5E7-4B1C-9BB9-2CC143E75958}" srcOrd="2" destOrd="0" parTransId="{99F9EA89-96AB-451E-B9A1-A87E2EC72762}" sibTransId="{175A7090-9013-4AEC-8451-E696C6774D8C}"/>
    <dgm:cxn modelId="{EFEC119A-CFB4-43D0-9E14-118909735C50}" srcId="{8EB58139-2362-4952-83F4-7D5963EF00E1}" destId="{ED16D0B2-022D-4084-94F5-D29C7B319613}" srcOrd="0" destOrd="0" parTransId="{C98B56A3-995C-4DF2-AAD1-C1F9ECFDCE6B}" sibTransId="{FF89A4AA-C39D-4964-962B-A4EEF54C7E2F}"/>
    <dgm:cxn modelId="{AD1E799F-B2D5-426D-BD5C-C50B49A911F5}" type="presOf" srcId="{8EB58139-2362-4952-83F4-7D5963EF00E1}" destId="{C64FEE39-F88A-4005-AAC0-9E106164A4EC}" srcOrd="0" destOrd="0" presId="urn:microsoft.com/office/officeart/2018/5/layout/IconCircleLabelList"/>
    <dgm:cxn modelId="{D7EB84A9-A39E-4CF7-B486-4EEC1F9677F0}" srcId="{8EB58139-2362-4952-83F4-7D5963EF00E1}" destId="{6A0F371F-D694-4A3B-A99C-15035988C789}" srcOrd="1" destOrd="0" parTransId="{7F1C9BEA-AC53-4B17-9CC8-01B28428A279}" sibTransId="{1CE72EC1-BE87-4E37-9877-48307FCED3B2}"/>
    <dgm:cxn modelId="{E7D73DB6-4C35-4726-914C-5A62C86CF23D}" srcId="{8EB58139-2362-4952-83F4-7D5963EF00E1}" destId="{A60F8D88-35E8-4549-8FDA-4955E353D0EF}" srcOrd="3" destOrd="0" parTransId="{0F6D58FC-0D36-4745-9326-45E3587E1E63}" sibTransId="{29F8D8F5-3CB5-4712-AA5D-8600C5BBCECC}"/>
    <dgm:cxn modelId="{C9CEB6CC-F828-40FE-A13F-E1C796F66C32}" type="presOf" srcId="{24E6E276-F5E7-4B1C-9BB9-2CC143E75958}" destId="{FAF6EC3A-D60C-473D-83CC-D7A1FD564E98}" srcOrd="0" destOrd="0" presId="urn:microsoft.com/office/officeart/2018/5/layout/IconCircleLabelList"/>
    <dgm:cxn modelId="{D11CBDD8-FF6D-46D5-AE73-3AD81209D428}" type="presOf" srcId="{6A0F371F-D694-4A3B-A99C-15035988C789}" destId="{765E9E41-B9A1-4E14-A117-ABA5E29EC432}" srcOrd="0" destOrd="0" presId="urn:microsoft.com/office/officeart/2018/5/layout/IconCircleLabelList"/>
    <dgm:cxn modelId="{A1A264E8-3912-4F49-8E13-8AC14115F5A4}" type="presOf" srcId="{A60F8D88-35E8-4549-8FDA-4955E353D0EF}" destId="{CE748BE8-2FB7-4C41-902D-82BD03C8389B}" srcOrd="0" destOrd="0" presId="urn:microsoft.com/office/officeart/2018/5/layout/IconCircleLabelList"/>
    <dgm:cxn modelId="{D596900D-4AA3-46BE-8DE5-10A9E21B8027}" type="presParOf" srcId="{C64FEE39-F88A-4005-AAC0-9E106164A4EC}" destId="{37ECF5BF-630E-4137-92A3-583072F203AA}" srcOrd="0" destOrd="0" presId="urn:microsoft.com/office/officeart/2018/5/layout/IconCircleLabelList"/>
    <dgm:cxn modelId="{DF292A28-CBFC-48F8-9246-E7603F5ACC81}" type="presParOf" srcId="{37ECF5BF-630E-4137-92A3-583072F203AA}" destId="{D7D32BF8-CB1C-4899-A8B2-4FE5C94799E6}" srcOrd="0" destOrd="0" presId="urn:microsoft.com/office/officeart/2018/5/layout/IconCircleLabelList"/>
    <dgm:cxn modelId="{22EE2679-AA4E-439C-971E-383EA746D83A}" type="presParOf" srcId="{37ECF5BF-630E-4137-92A3-583072F203AA}" destId="{DDAED2B2-C1C1-4159-9CD7-D42FFBD9D05E}" srcOrd="1" destOrd="0" presId="urn:microsoft.com/office/officeart/2018/5/layout/IconCircleLabelList"/>
    <dgm:cxn modelId="{4D42E21B-A567-43EB-88E2-126BF7A39A15}" type="presParOf" srcId="{37ECF5BF-630E-4137-92A3-583072F203AA}" destId="{8360CA31-5E79-4873-AE25-4AA89B5D05FE}" srcOrd="2" destOrd="0" presId="urn:microsoft.com/office/officeart/2018/5/layout/IconCircleLabelList"/>
    <dgm:cxn modelId="{7FD402CD-0AAD-4DEE-A2E9-00285013190B}" type="presParOf" srcId="{37ECF5BF-630E-4137-92A3-583072F203AA}" destId="{EC67DD93-0CC3-422B-A314-5372AC4EC4A3}" srcOrd="3" destOrd="0" presId="urn:microsoft.com/office/officeart/2018/5/layout/IconCircleLabelList"/>
    <dgm:cxn modelId="{7CE5B32F-B414-49EF-A799-AC8CA0485813}" type="presParOf" srcId="{C64FEE39-F88A-4005-AAC0-9E106164A4EC}" destId="{81CA6841-3249-4C40-9DAC-672C053CD809}" srcOrd="1" destOrd="0" presId="urn:microsoft.com/office/officeart/2018/5/layout/IconCircleLabelList"/>
    <dgm:cxn modelId="{88DBAFC2-864B-428C-82A8-D2E818308F95}" type="presParOf" srcId="{C64FEE39-F88A-4005-AAC0-9E106164A4EC}" destId="{7B4B31AD-2D46-4C75-A649-6A0F64F2A214}" srcOrd="2" destOrd="0" presId="urn:microsoft.com/office/officeart/2018/5/layout/IconCircleLabelList"/>
    <dgm:cxn modelId="{7C5FCF40-5FE3-4037-A568-00F7F113885E}" type="presParOf" srcId="{7B4B31AD-2D46-4C75-A649-6A0F64F2A214}" destId="{89B2AD66-B694-42D6-8125-2DE040CB0DB0}" srcOrd="0" destOrd="0" presId="urn:microsoft.com/office/officeart/2018/5/layout/IconCircleLabelList"/>
    <dgm:cxn modelId="{EE920449-9743-4DD6-A798-9DA93CEAF88B}" type="presParOf" srcId="{7B4B31AD-2D46-4C75-A649-6A0F64F2A214}" destId="{A6956A60-C026-4B16-BFFF-C1895EEE5913}" srcOrd="1" destOrd="0" presId="urn:microsoft.com/office/officeart/2018/5/layout/IconCircleLabelList"/>
    <dgm:cxn modelId="{1EE04B97-DF46-4462-8C83-381DAF3D28FD}" type="presParOf" srcId="{7B4B31AD-2D46-4C75-A649-6A0F64F2A214}" destId="{95B30B36-2CB3-4985-8AC6-402B5850EB43}" srcOrd="2" destOrd="0" presId="urn:microsoft.com/office/officeart/2018/5/layout/IconCircleLabelList"/>
    <dgm:cxn modelId="{C735FAF7-5C6D-423B-9C50-496EB72AE65A}" type="presParOf" srcId="{7B4B31AD-2D46-4C75-A649-6A0F64F2A214}" destId="{765E9E41-B9A1-4E14-A117-ABA5E29EC432}" srcOrd="3" destOrd="0" presId="urn:microsoft.com/office/officeart/2018/5/layout/IconCircleLabelList"/>
    <dgm:cxn modelId="{8C975433-DF0E-48BC-951B-2C2FAA1D0DE8}" type="presParOf" srcId="{C64FEE39-F88A-4005-AAC0-9E106164A4EC}" destId="{3EE7723B-DFCE-4D8A-B5E5-13BF526B62E3}" srcOrd="3" destOrd="0" presId="urn:microsoft.com/office/officeart/2018/5/layout/IconCircleLabelList"/>
    <dgm:cxn modelId="{013DB585-E790-4635-9385-D9914AC870DC}" type="presParOf" srcId="{C64FEE39-F88A-4005-AAC0-9E106164A4EC}" destId="{72DE415F-F0A9-4BEE-83BB-77B5724F36BE}" srcOrd="4" destOrd="0" presId="urn:microsoft.com/office/officeart/2018/5/layout/IconCircleLabelList"/>
    <dgm:cxn modelId="{1B68F777-4A81-438B-82D8-5C167AC16D11}" type="presParOf" srcId="{72DE415F-F0A9-4BEE-83BB-77B5724F36BE}" destId="{41D9ED42-4868-49A3-9FA3-98E4F51220F1}" srcOrd="0" destOrd="0" presId="urn:microsoft.com/office/officeart/2018/5/layout/IconCircleLabelList"/>
    <dgm:cxn modelId="{B50A7EBA-59D3-423F-8555-44C674B6E1E2}" type="presParOf" srcId="{72DE415F-F0A9-4BEE-83BB-77B5724F36BE}" destId="{46742262-9935-42FD-8904-91CCBD0E0864}" srcOrd="1" destOrd="0" presId="urn:microsoft.com/office/officeart/2018/5/layout/IconCircleLabelList"/>
    <dgm:cxn modelId="{8DF1A496-480C-43E5-A54B-1FBAB31489A6}" type="presParOf" srcId="{72DE415F-F0A9-4BEE-83BB-77B5724F36BE}" destId="{CBAFFB52-60DC-43D8-AFA0-E90A3A6B23C2}" srcOrd="2" destOrd="0" presId="urn:microsoft.com/office/officeart/2018/5/layout/IconCircleLabelList"/>
    <dgm:cxn modelId="{B49BB43B-C1F5-4AF6-BC9B-FEA4DA58C38D}" type="presParOf" srcId="{72DE415F-F0A9-4BEE-83BB-77B5724F36BE}" destId="{FAF6EC3A-D60C-473D-83CC-D7A1FD564E98}" srcOrd="3" destOrd="0" presId="urn:microsoft.com/office/officeart/2018/5/layout/IconCircleLabelList"/>
    <dgm:cxn modelId="{5BF6F52D-DDD1-4B02-9CA5-953E787C189E}" type="presParOf" srcId="{C64FEE39-F88A-4005-AAC0-9E106164A4EC}" destId="{9DCF8375-0AE0-46F4-9B58-560BF0A60E4A}" srcOrd="5" destOrd="0" presId="urn:microsoft.com/office/officeart/2018/5/layout/IconCircleLabelList"/>
    <dgm:cxn modelId="{880AF355-FC03-4FC7-8CBB-FC7F6B983417}" type="presParOf" srcId="{C64FEE39-F88A-4005-AAC0-9E106164A4EC}" destId="{EE0863AF-6073-42F6-9F1E-A7A092473040}" srcOrd="6" destOrd="0" presId="urn:microsoft.com/office/officeart/2018/5/layout/IconCircleLabelList"/>
    <dgm:cxn modelId="{0A8730C8-2D24-4C7C-89AE-3E1212C5DFEA}" type="presParOf" srcId="{EE0863AF-6073-42F6-9F1E-A7A092473040}" destId="{2CB80119-3A85-43BC-949D-EAD337484042}" srcOrd="0" destOrd="0" presId="urn:microsoft.com/office/officeart/2018/5/layout/IconCircleLabelList"/>
    <dgm:cxn modelId="{F79F4F8E-B09E-45D4-8D65-71AB09F846D7}" type="presParOf" srcId="{EE0863AF-6073-42F6-9F1E-A7A092473040}" destId="{38AA9EA1-A7BE-40BD-85CC-8C3B558B3CB6}" srcOrd="1" destOrd="0" presId="urn:microsoft.com/office/officeart/2018/5/layout/IconCircleLabelList"/>
    <dgm:cxn modelId="{5E7DF1F7-9254-4918-BAB7-1AC26EA479BB}" type="presParOf" srcId="{EE0863AF-6073-42F6-9F1E-A7A092473040}" destId="{88444C48-91F6-49DB-87C6-161BB2BB776D}" srcOrd="2" destOrd="0" presId="urn:microsoft.com/office/officeart/2018/5/layout/IconCircleLabelList"/>
    <dgm:cxn modelId="{78E94589-8189-42F5-BA07-94D2D354C227}" type="presParOf" srcId="{EE0863AF-6073-42F6-9F1E-A7A092473040}" destId="{CE748BE8-2FB7-4C41-902D-82BD03C8389B}" srcOrd="3" destOrd="0" presId="urn:microsoft.com/office/officeart/2018/5/layout/IconCircleLabelList"/>
    <dgm:cxn modelId="{FC3880A4-3D56-4823-BD17-310B493C1965}" type="presParOf" srcId="{C64FEE39-F88A-4005-AAC0-9E106164A4EC}" destId="{77951D81-CFB0-45E8-8AA1-3499AA978C33}" srcOrd="7" destOrd="0" presId="urn:microsoft.com/office/officeart/2018/5/layout/IconCircleLabelList"/>
    <dgm:cxn modelId="{0CB9E6DD-5BBE-4C7D-9F4B-0A58150CB42B}" type="presParOf" srcId="{C64FEE39-F88A-4005-AAC0-9E106164A4EC}" destId="{C99C9EE7-CBE4-4298-90A6-28FBA7E7AB71}" srcOrd="8" destOrd="0" presId="urn:microsoft.com/office/officeart/2018/5/layout/IconCircleLabelList"/>
    <dgm:cxn modelId="{1E941B53-6475-40A7-A406-75B7C98776BE}" type="presParOf" srcId="{C99C9EE7-CBE4-4298-90A6-28FBA7E7AB71}" destId="{EED35A47-FC69-4AD1-9045-9DC7FDCB29E9}" srcOrd="0" destOrd="0" presId="urn:microsoft.com/office/officeart/2018/5/layout/IconCircleLabelList"/>
    <dgm:cxn modelId="{B6674A6D-433D-4E33-AAFA-6B4E91570786}" type="presParOf" srcId="{C99C9EE7-CBE4-4298-90A6-28FBA7E7AB71}" destId="{4C42AF8C-3792-484A-868C-1BAF4612B474}" srcOrd="1" destOrd="0" presId="urn:microsoft.com/office/officeart/2018/5/layout/IconCircleLabelList"/>
    <dgm:cxn modelId="{5E09EBED-C4BD-4A51-B7AF-2DBD0111B106}" type="presParOf" srcId="{C99C9EE7-CBE4-4298-90A6-28FBA7E7AB71}" destId="{46453D64-86DE-44C2-BEA1-C111C1925D8F}" srcOrd="2" destOrd="0" presId="urn:microsoft.com/office/officeart/2018/5/layout/IconCircleLabelList"/>
    <dgm:cxn modelId="{D1B2DF59-C7BD-495C-B609-A559B32B6DAD}" type="presParOf" srcId="{C99C9EE7-CBE4-4298-90A6-28FBA7E7AB71}" destId="{4D8171E9-F669-43AD-8655-C014B31D2D92}" srcOrd="3" destOrd="0" presId="urn:microsoft.com/office/officeart/2018/5/layout/IconCircleLabelList"/>
    <dgm:cxn modelId="{2FE82A09-040B-4308-AFFC-23FE37962147}" type="presParOf" srcId="{C64FEE39-F88A-4005-AAC0-9E106164A4EC}" destId="{08D54147-F3F6-4C70-984F-14EE5A69695A}" srcOrd="9" destOrd="0" presId="urn:microsoft.com/office/officeart/2018/5/layout/IconCircleLabelList"/>
    <dgm:cxn modelId="{C36BCD39-F703-49A3-A561-948E3DF5F550}" type="presParOf" srcId="{C64FEE39-F88A-4005-AAC0-9E106164A4EC}" destId="{3B340EB7-19AE-4B5C-9F2E-63631EE54B40}" srcOrd="10" destOrd="0" presId="urn:microsoft.com/office/officeart/2018/5/layout/IconCircleLabelList"/>
    <dgm:cxn modelId="{E2A5BBFE-1DD8-4FCD-A007-AD92DDB8789B}" type="presParOf" srcId="{3B340EB7-19AE-4B5C-9F2E-63631EE54B40}" destId="{91E9A0C7-DC25-4425-8D0D-EE5E00594DB6}" srcOrd="0" destOrd="0" presId="urn:microsoft.com/office/officeart/2018/5/layout/IconCircleLabelList"/>
    <dgm:cxn modelId="{E364A3B7-BDC6-4F17-BB51-DD7BEA1B96A6}" type="presParOf" srcId="{3B340EB7-19AE-4B5C-9F2E-63631EE54B40}" destId="{9AD71A98-3546-4C8F-A354-6897B259F229}" srcOrd="1" destOrd="0" presId="urn:microsoft.com/office/officeart/2018/5/layout/IconCircleLabelList"/>
    <dgm:cxn modelId="{64FC93C4-C3E8-43D8-8124-0B60702131F6}" type="presParOf" srcId="{3B340EB7-19AE-4B5C-9F2E-63631EE54B40}" destId="{05A6017F-B96F-4E43-9791-68FA1E531640}" srcOrd="2" destOrd="0" presId="urn:microsoft.com/office/officeart/2018/5/layout/IconCircleLabelList"/>
    <dgm:cxn modelId="{BDBDC3A6-7579-45FB-AA48-8B869186E8B1}" type="presParOf" srcId="{3B340EB7-19AE-4B5C-9F2E-63631EE54B40}" destId="{ADA49395-EBB3-48A4-A390-EF5B2634B59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FB6FC8-4DAC-4CE5-AB9A-1628D537962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975FC8-F2E9-4D22-9E17-674FCD154F36}">
      <dgm:prSet/>
      <dgm:spPr/>
      <dgm:t>
        <a:bodyPr/>
        <a:lstStyle/>
        <a:p>
          <a:r>
            <a:rPr lang="en-US"/>
            <a:t>Supportive therapy</a:t>
          </a:r>
        </a:p>
      </dgm:t>
    </dgm:pt>
    <dgm:pt modelId="{DB27DA27-682E-4EEB-A786-19BE058B2BD0}" type="parTrans" cxnId="{FEAA6E06-FB68-4EED-A2BE-B4CC6C461402}">
      <dgm:prSet/>
      <dgm:spPr/>
      <dgm:t>
        <a:bodyPr/>
        <a:lstStyle/>
        <a:p>
          <a:endParaRPr lang="en-US"/>
        </a:p>
      </dgm:t>
    </dgm:pt>
    <dgm:pt modelId="{70F8498F-A56A-4974-B79D-20181511560D}" type="sibTrans" cxnId="{FEAA6E06-FB68-4EED-A2BE-B4CC6C461402}">
      <dgm:prSet/>
      <dgm:spPr/>
      <dgm:t>
        <a:bodyPr/>
        <a:lstStyle/>
        <a:p>
          <a:endParaRPr lang="en-US"/>
        </a:p>
      </dgm:t>
    </dgm:pt>
    <dgm:pt modelId="{39EF71CE-2A3F-4DEB-A43E-820CFC31633D}">
      <dgm:prSet/>
      <dgm:spPr/>
      <dgm:t>
        <a:bodyPr/>
        <a:lstStyle/>
        <a:p>
          <a:r>
            <a:rPr lang="en-US"/>
            <a:t>Liver Transplantation</a:t>
          </a:r>
        </a:p>
      </dgm:t>
    </dgm:pt>
    <dgm:pt modelId="{5452C7FB-78F1-484F-8319-618203A3AD5B}" type="parTrans" cxnId="{08831895-9508-4E77-9A89-5184B9B367B5}">
      <dgm:prSet/>
      <dgm:spPr/>
      <dgm:t>
        <a:bodyPr/>
        <a:lstStyle/>
        <a:p>
          <a:endParaRPr lang="en-US"/>
        </a:p>
      </dgm:t>
    </dgm:pt>
    <dgm:pt modelId="{067B0912-4A91-432C-ACFC-AF4167A18872}" type="sibTrans" cxnId="{08831895-9508-4E77-9A89-5184B9B367B5}">
      <dgm:prSet/>
      <dgm:spPr/>
      <dgm:t>
        <a:bodyPr/>
        <a:lstStyle/>
        <a:p>
          <a:endParaRPr lang="en-US"/>
        </a:p>
      </dgm:t>
    </dgm:pt>
    <dgm:pt modelId="{784A981C-A070-49F7-A394-BA13D322D0B8}" type="pres">
      <dgm:prSet presAssocID="{9CFB6FC8-4DAC-4CE5-AB9A-1628D53796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6BB582-ABE2-489A-B06F-80154A6E4CA0}" type="pres">
      <dgm:prSet presAssocID="{10975FC8-F2E9-4D22-9E17-674FCD154F36}" presName="hierRoot1" presStyleCnt="0"/>
      <dgm:spPr/>
    </dgm:pt>
    <dgm:pt modelId="{2DB7FC60-CF4F-4C8F-ADF1-5309B3BF744C}" type="pres">
      <dgm:prSet presAssocID="{10975FC8-F2E9-4D22-9E17-674FCD154F36}" presName="composite" presStyleCnt="0"/>
      <dgm:spPr/>
    </dgm:pt>
    <dgm:pt modelId="{87E049E0-BE2A-4E63-8D6C-FE6A21DBECF1}" type="pres">
      <dgm:prSet presAssocID="{10975FC8-F2E9-4D22-9E17-674FCD154F36}" presName="background" presStyleLbl="node0" presStyleIdx="0" presStyleCnt="2"/>
      <dgm:spPr/>
    </dgm:pt>
    <dgm:pt modelId="{E79C7829-A06D-40E5-836F-9BFBAFAB52E8}" type="pres">
      <dgm:prSet presAssocID="{10975FC8-F2E9-4D22-9E17-674FCD154F36}" presName="text" presStyleLbl="fgAcc0" presStyleIdx="0" presStyleCnt="2">
        <dgm:presLayoutVars>
          <dgm:chPref val="3"/>
        </dgm:presLayoutVars>
      </dgm:prSet>
      <dgm:spPr/>
    </dgm:pt>
    <dgm:pt modelId="{8E0B2F43-9CD6-4E10-A5FD-0BC5C9ED998E}" type="pres">
      <dgm:prSet presAssocID="{10975FC8-F2E9-4D22-9E17-674FCD154F36}" presName="hierChild2" presStyleCnt="0"/>
      <dgm:spPr/>
    </dgm:pt>
    <dgm:pt modelId="{C2EFF890-C7E8-4222-988F-79782BCC15B2}" type="pres">
      <dgm:prSet presAssocID="{39EF71CE-2A3F-4DEB-A43E-820CFC31633D}" presName="hierRoot1" presStyleCnt="0"/>
      <dgm:spPr/>
    </dgm:pt>
    <dgm:pt modelId="{E3F99F42-F906-4454-A153-18356B10B099}" type="pres">
      <dgm:prSet presAssocID="{39EF71CE-2A3F-4DEB-A43E-820CFC31633D}" presName="composite" presStyleCnt="0"/>
      <dgm:spPr/>
    </dgm:pt>
    <dgm:pt modelId="{154BE91D-94E4-454A-8BB1-E6573F55487B}" type="pres">
      <dgm:prSet presAssocID="{39EF71CE-2A3F-4DEB-A43E-820CFC31633D}" presName="background" presStyleLbl="node0" presStyleIdx="1" presStyleCnt="2"/>
      <dgm:spPr/>
    </dgm:pt>
    <dgm:pt modelId="{8C0E8413-31EF-4E92-9B06-5DBA93580D3A}" type="pres">
      <dgm:prSet presAssocID="{39EF71CE-2A3F-4DEB-A43E-820CFC31633D}" presName="text" presStyleLbl="fgAcc0" presStyleIdx="1" presStyleCnt="2">
        <dgm:presLayoutVars>
          <dgm:chPref val="3"/>
        </dgm:presLayoutVars>
      </dgm:prSet>
      <dgm:spPr/>
    </dgm:pt>
    <dgm:pt modelId="{CBCBDCC7-76D1-4E70-96C5-090943BB97FB}" type="pres">
      <dgm:prSet presAssocID="{39EF71CE-2A3F-4DEB-A43E-820CFC31633D}" presName="hierChild2" presStyleCnt="0"/>
      <dgm:spPr/>
    </dgm:pt>
  </dgm:ptLst>
  <dgm:cxnLst>
    <dgm:cxn modelId="{FEAA6E06-FB68-4EED-A2BE-B4CC6C461402}" srcId="{9CFB6FC8-4DAC-4CE5-AB9A-1628D537962A}" destId="{10975FC8-F2E9-4D22-9E17-674FCD154F36}" srcOrd="0" destOrd="0" parTransId="{DB27DA27-682E-4EEB-A786-19BE058B2BD0}" sibTransId="{70F8498F-A56A-4974-B79D-20181511560D}"/>
    <dgm:cxn modelId="{7A102E1B-FD87-4A84-866E-5086F922DBC5}" type="presOf" srcId="{9CFB6FC8-4DAC-4CE5-AB9A-1628D537962A}" destId="{784A981C-A070-49F7-A394-BA13D322D0B8}" srcOrd="0" destOrd="0" presId="urn:microsoft.com/office/officeart/2005/8/layout/hierarchy1"/>
    <dgm:cxn modelId="{6F9AEB67-7720-49CD-9619-261D1D550B4F}" type="presOf" srcId="{39EF71CE-2A3F-4DEB-A43E-820CFC31633D}" destId="{8C0E8413-31EF-4E92-9B06-5DBA93580D3A}" srcOrd="0" destOrd="0" presId="urn:microsoft.com/office/officeart/2005/8/layout/hierarchy1"/>
    <dgm:cxn modelId="{08831895-9508-4E77-9A89-5184B9B367B5}" srcId="{9CFB6FC8-4DAC-4CE5-AB9A-1628D537962A}" destId="{39EF71CE-2A3F-4DEB-A43E-820CFC31633D}" srcOrd="1" destOrd="0" parTransId="{5452C7FB-78F1-484F-8319-618203A3AD5B}" sibTransId="{067B0912-4A91-432C-ACFC-AF4167A18872}"/>
    <dgm:cxn modelId="{89653AF2-0801-4706-AFEF-09AEE084ED9A}" type="presOf" srcId="{10975FC8-F2E9-4D22-9E17-674FCD154F36}" destId="{E79C7829-A06D-40E5-836F-9BFBAFAB52E8}" srcOrd="0" destOrd="0" presId="urn:microsoft.com/office/officeart/2005/8/layout/hierarchy1"/>
    <dgm:cxn modelId="{7F2BEA5F-F9A6-4CC1-971D-544CD40B6875}" type="presParOf" srcId="{784A981C-A070-49F7-A394-BA13D322D0B8}" destId="{226BB582-ABE2-489A-B06F-80154A6E4CA0}" srcOrd="0" destOrd="0" presId="urn:microsoft.com/office/officeart/2005/8/layout/hierarchy1"/>
    <dgm:cxn modelId="{3CA52B3C-026A-4602-90C1-A87DF01C973D}" type="presParOf" srcId="{226BB582-ABE2-489A-B06F-80154A6E4CA0}" destId="{2DB7FC60-CF4F-4C8F-ADF1-5309B3BF744C}" srcOrd="0" destOrd="0" presId="urn:microsoft.com/office/officeart/2005/8/layout/hierarchy1"/>
    <dgm:cxn modelId="{004E6E9B-A3B3-48CF-9876-0DB5AF3EAC93}" type="presParOf" srcId="{2DB7FC60-CF4F-4C8F-ADF1-5309B3BF744C}" destId="{87E049E0-BE2A-4E63-8D6C-FE6A21DBECF1}" srcOrd="0" destOrd="0" presId="urn:microsoft.com/office/officeart/2005/8/layout/hierarchy1"/>
    <dgm:cxn modelId="{4415C091-6BC4-4F2F-9300-F27ECF7F37B5}" type="presParOf" srcId="{2DB7FC60-CF4F-4C8F-ADF1-5309B3BF744C}" destId="{E79C7829-A06D-40E5-836F-9BFBAFAB52E8}" srcOrd="1" destOrd="0" presId="urn:microsoft.com/office/officeart/2005/8/layout/hierarchy1"/>
    <dgm:cxn modelId="{FE7C8A5E-00E4-41F3-86FD-F954190A6C3B}" type="presParOf" srcId="{226BB582-ABE2-489A-B06F-80154A6E4CA0}" destId="{8E0B2F43-9CD6-4E10-A5FD-0BC5C9ED998E}" srcOrd="1" destOrd="0" presId="urn:microsoft.com/office/officeart/2005/8/layout/hierarchy1"/>
    <dgm:cxn modelId="{5A37C157-DC2F-4874-BD8D-D125CDC240F0}" type="presParOf" srcId="{784A981C-A070-49F7-A394-BA13D322D0B8}" destId="{C2EFF890-C7E8-4222-988F-79782BCC15B2}" srcOrd="1" destOrd="0" presId="urn:microsoft.com/office/officeart/2005/8/layout/hierarchy1"/>
    <dgm:cxn modelId="{1AEB90EA-A7DD-4791-9A81-B06D4CDD9CEB}" type="presParOf" srcId="{C2EFF890-C7E8-4222-988F-79782BCC15B2}" destId="{E3F99F42-F906-4454-A153-18356B10B099}" srcOrd="0" destOrd="0" presId="urn:microsoft.com/office/officeart/2005/8/layout/hierarchy1"/>
    <dgm:cxn modelId="{676E76A6-C823-4194-ADCE-161A9ABE424C}" type="presParOf" srcId="{E3F99F42-F906-4454-A153-18356B10B099}" destId="{154BE91D-94E4-454A-8BB1-E6573F55487B}" srcOrd="0" destOrd="0" presId="urn:microsoft.com/office/officeart/2005/8/layout/hierarchy1"/>
    <dgm:cxn modelId="{010471A3-983D-44C9-9530-C609D0332669}" type="presParOf" srcId="{E3F99F42-F906-4454-A153-18356B10B099}" destId="{8C0E8413-31EF-4E92-9B06-5DBA93580D3A}" srcOrd="1" destOrd="0" presId="urn:microsoft.com/office/officeart/2005/8/layout/hierarchy1"/>
    <dgm:cxn modelId="{B7BA92AD-C0DB-4885-9DED-6F067173A92A}" type="presParOf" srcId="{C2EFF890-C7E8-4222-988F-79782BCC15B2}" destId="{CBCBDCC7-76D1-4E70-96C5-090943BB97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A0054-B44F-47D8-AF12-B7A8E0AB5C4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522DD3E-0F4F-495D-AC0C-D8C29BA97EF1}">
      <dgm:prSet/>
      <dgm:spPr/>
      <dgm:t>
        <a:bodyPr/>
        <a:lstStyle/>
        <a:p>
          <a:r>
            <a:rPr lang="en-US"/>
            <a:t>Ulcerative,erosive,or inflammatory disease.</a:t>
          </a:r>
        </a:p>
      </dgm:t>
    </dgm:pt>
    <dgm:pt modelId="{6221B3FE-211C-4469-BDCE-C9C0B65982FD}" type="parTrans" cxnId="{6417F5D6-4C03-4B78-AE14-E4A885AA8766}">
      <dgm:prSet/>
      <dgm:spPr/>
      <dgm:t>
        <a:bodyPr/>
        <a:lstStyle/>
        <a:p>
          <a:endParaRPr lang="en-US"/>
        </a:p>
      </dgm:t>
    </dgm:pt>
    <dgm:pt modelId="{6774A3F4-D525-4F42-9D48-10D4ECD99D6A}" type="sibTrans" cxnId="{6417F5D6-4C03-4B78-AE14-E4A885AA8766}">
      <dgm:prSet/>
      <dgm:spPr/>
      <dgm:t>
        <a:bodyPr/>
        <a:lstStyle/>
        <a:p>
          <a:endParaRPr lang="en-US"/>
        </a:p>
      </dgm:t>
    </dgm:pt>
    <dgm:pt modelId="{5C35F4EF-1059-45B8-ABE0-F788B182165D}">
      <dgm:prSet/>
      <dgm:spPr/>
      <dgm:t>
        <a:bodyPr/>
        <a:lstStyle/>
        <a:p>
          <a:r>
            <a:rPr lang="en-US"/>
            <a:t>Peptic ulcer disease</a:t>
          </a:r>
        </a:p>
      </dgm:t>
    </dgm:pt>
    <dgm:pt modelId="{708321A1-1CF1-433C-A0EB-AA8B314622AD}" type="parTrans" cxnId="{4471D910-7617-447A-BAD1-44AD48E52C90}">
      <dgm:prSet/>
      <dgm:spPr/>
      <dgm:t>
        <a:bodyPr/>
        <a:lstStyle/>
        <a:p>
          <a:endParaRPr lang="en-US"/>
        </a:p>
      </dgm:t>
    </dgm:pt>
    <dgm:pt modelId="{45B05C6E-1CED-4D14-929E-A4CBA28A52A6}" type="sibTrans" cxnId="{4471D910-7617-447A-BAD1-44AD48E52C90}">
      <dgm:prSet/>
      <dgm:spPr/>
      <dgm:t>
        <a:bodyPr/>
        <a:lstStyle/>
        <a:p>
          <a:endParaRPr lang="en-US"/>
        </a:p>
      </dgm:t>
    </dgm:pt>
    <dgm:pt modelId="{F997FBA6-B418-4A36-BAEC-D6EDEAF6731B}">
      <dgm:prSet/>
      <dgm:spPr/>
      <dgm:t>
        <a:bodyPr/>
        <a:lstStyle/>
        <a:p>
          <a:r>
            <a:rPr lang="en-US"/>
            <a:t>Stress ulcer</a:t>
          </a:r>
        </a:p>
      </dgm:t>
    </dgm:pt>
    <dgm:pt modelId="{792A4D41-911F-432D-9BE9-8D19FB669BA9}" type="parTrans" cxnId="{2929E0C1-8DA3-4988-AB3F-D709395A795D}">
      <dgm:prSet/>
      <dgm:spPr/>
      <dgm:t>
        <a:bodyPr/>
        <a:lstStyle/>
        <a:p>
          <a:endParaRPr lang="en-US"/>
        </a:p>
      </dgm:t>
    </dgm:pt>
    <dgm:pt modelId="{8D1E5876-3C0A-4CC2-A5F3-B1BB0BD5D699}" type="sibTrans" cxnId="{2929E0C1-8DA3-4988-AB3F-D709395A795D}">
      <dgm:prSet/>
      <dgm:spPr/>
      <dgm:t>
        <a:bodyPr/>
        <a:lstStyle/>
        <a:p>
          <a:endParaRPr lang="en-US"/>
        </a:p>
      </dgm:t>
    </dgm:pt>
    <dgm:pt modelId="{79884E26-C268-4171-840A-D2B53A92BA16}">
      <dgm:prSet/>
      <dgm:spPr/>
      <dgm:t>
        <a:bodyPr/>
        <a:lstStyle/>
        <a:p>
          <a:r>
            <a:rPr lang="en-US"/>
            <a:t>Infectious causes : e.g. Helicobacter pylori</a:t>
          </a:r>
        </a:p>
      </dgm:t>
    </dgm:pt>
    <dgm:pt modelId="{293D3148-C4D6-4829-AA29-D0CD7005FB92}" type="parTrans" cxnId="{C0F6AAEF-CA71-42F1-B639-A0C97EDC472B}">
      <dgm:prSet/>
      <dgm:spPr/>
      <dgm:t>
        <a:bodyPr/>
        <a:lstStyle/>
        <a:p>
          <a:endParaRPr lang="en-US"/>
        </a:p>
      </dgm:t>
    </dgm:pt>
    <dgm:pt modelId="{3A4F2AE7-3D1B-473C-BCD1-2B0277B0B9A4}" type="sibTrans" cxnId="{C0F6AAEF-CA71-42F1-B639-A0C97EDC472B}">
      <dgm:prSet/>
      <dgm:spPr/>
      <dgm:t>
        <a:bodyPr/>
        <a:lstStyle/>
        <a:p>
          <a:endParaRPr lang="en-US"/>
        </a:p>
      </dgm:t>
    </dgm:pt>
    <dgm:pt modelId="{9C35D5E5-112F-467F-A628-6293A34CE729}">
      <dgm:prSet/>
      <dgm:spPr/>
      <dgm:t>
        <a:bodyPr/>
        <a:lstStyle/>
        <a:p>
          <a:r>
            <a:rPr lang="en-US"/>
            <a:t>Drug- induced erosions,ulcers or bleeding: e.g.NSAIDs</a:t>
          </a:r>
        </a:p>
      </dgm:t>
    </dgm:pt>
    <dgm:pt modelId="{8E6056AE-ADC7-4698-8EBF-DCFB6E994F87}" type="parTrans" cxnId="{FFCEDBA1-8FAE-41C4-9ABA-0AD54C22754D}">
      <dgm:prSet/>
      <dgm:spPr/>
      <dgm:t>
        <a:bodyPr/>
        <a:lstStyle/>
        <a:p>
          <a:endParaRPr lang="en-US"/>
        </a:p>
      </dgm:t>
    </dgm:pt>
    <dgm:pt modelId="{FD97310C-8DAE-4499-B143-05198F6D666F}" type="sibTrans" cxnId="{FFCEDBA1-8FAE-41C4-9ABA-0AD54C22754D}">
      <dgm:prSet/>
      <dgm:spPr/>
      <dgm:t>
        <a:bodyPr/>
        <a:lstStyle/>
        <a:p>
          <a:endParaRPr lang="en-US"/>
        </a:p>
      </dgm:t>
    </dgm:pt>
    <dgm:pt modelId="{FCA8F0AB-145F-4B09-97F3-2F9D71877BB9}">
      <dgm:prSet/>
      <dgm:spPr/>
      <dgm:t>
        <a:bodyPr/>
        <a:lstStyle/>
        <a:p>
          <a:r>
            <a:rPr lang="en-US"/>
            <a:t>Trauma.</a:t>
          </a:r>
        </a:p>
      </dgm:t>
    </dgm:pt>
    <dgm:pt modelId="{C8DC07D8-8C1D-4BD1-9C98-4270AC6C4EF5}" type="parTrans" cxnId="{A27415BC-0EC0-4D2B-8FBC-DF50E6F55E00}">
      <dgm:prSet/>
      <dgm:spPr/>
      <dgm:t>
        <a:bodyPr/>
        <a:lstStyle/>
        <a:p>
          <a:endParaRPr lang="en-US"/>
        </a:p>
      </dgm:t>
    </dgm:pt>
    <dgm:pt modelId="{9121B2D9-E7C1-435C-9924-C5AA35724427}" type="sibTrans" cxnId="{A27415BC-0EC0-4D2B-8FBC-DF50E6F55E00}">
      <dgm:prSet/>
      <dgm:spPr/>
      <dgm:t>
        <a:bodyPr/>
        <a:lstStyle/>
        <a:p>
          <a:endParaRPr lang="en-US"/>
        </a:p>
      </dgm:t>
    </dgm:pt>
    <dgm:pt modelId="{3A1AFFA9-1B15-441E-AEFD-9B7B3BF7D8E3}">
      <dgm:prSet/>
      <dgm:spPr/>
      <dgm:t>
        <a:bodyPr/>
        <a:lstStyle/>
        <a:p>
          <a:r>
            <a:rPr lang="en-US"/>
            <a:t>Mallory-Weiss tear</a:t>
          </a:r>
        </a:p>
      </dgm:t>
    </dgm:pt>
    <dgm:pt modelId="{C4A38DD1-C9FF-4E7D-9D85-A6FC2176C74C}" type="parTrans" cxnId="{E096856B-A3D4-469E-8417-7A88E1CF1311}">
      <dgm:prSet/>
      <dgm:spPr/>
      <dgm:t>
        <a:bodyPr/>
        <a:lstStyle/>
        <a:p>
          <a:endParaRPr lang="en-US"/>
        </a:p>
      </dgm:t>
    </dgm:pt>
    <dgm:pt modelId="{C738E6AE-73CD-4484-B862-73D73CD22C36}" type="sibTrans" cxnId="{E096856B-A3D4-469E-8417-7A88E1CF1311}">
      <dgm:prSet/>
      <dgm:spPr/>
      <dgm:t>
        <a:bodyPr/>
        <a:lstStyle/>
        <a:p>
          <a:endParaRPr lang="en-US"/>
        </a:p>
      </dgm:t>
    </dgm:pt>
    <dgm:pt modelId="{25968010-9CA8-4A1C-B92A-9E7FE47BAE82}">
      <dgm:prSet/>
      <dgm:spPr/>
      <dgm:t>
        <a:bodyPr/>
        <a:lstStyle/>
        <a:p>
          <a:r>
            <a:rPr lang="en-US"/>
            <a:t>Foreign body ingestion</a:t>
          </a:r>
        </a:p>
      </dgm:t>
    </dgm:pt>
    <dgm:pt modelId="{20764966-992D-4577-BA2A-0EC360C58D85}" type="parTrans" cxnId="{3207E984-64A1-4DF6-AC97-24BBD10A5960}">
      <dgm:prSet/>
      <dgm:spPr/>
      <dgm:t>
        <a:bodyPr/>
        <a:lstStyle/>
        <a:p>
          <a:endParaRPr lang="en-US"/>
        </a:p>
      </dgm:t>
    </dgm:pt>
    <dgm:pt modelId="{076FCAC9-A089-4313-AC8A-FDD6A3DFE699}" type="sibTrans" cxnId="{3207E984-64A1-4DF6-AC97-24BBD10A5960}">
      <dgm:prSet/>
      <dgm:spPr/>
      <dgm:t>
        <a:bodyPr/>
        <a:lstStyle/>
        <a:p>
          <a:endParaRPr lang="en-US"/>
        </a:p>
      </dgm:t>
    </dgm:pt>
    <dgm:pt modelId="{4B172A67-482C-4497-BA2D-CB68E011B8BB}">
      <dgm:prSet/>
      <dgm:spPr/>
      <dgm:t>
        <a:bodyPr/>
        <a:lstStyle/>
        <a:p>
          <a:r>
            <a:rPr lang="en-US"/>
            <a:t>Vascular lesions</a:t>
          </a:r>
        </a:p>
      </dgm:t>
    </dgm:pt>
    <dgm:pt modelId="{8DC2544F-E41C-4763-9118-97601D920AA6}" type="parTrans" cxnId="{564BF642-8EB1-4C85-90E0-E7490A3AD93D}">
      <dgm:prSet/>
      <dgm:spPr/>
      <dgm:t>
        <a:bodyPr/>
        <a:lstStyle/>
        <a:p>
          <a:endParaRPr lang="en-US"/>
        </a:p>
      </dgm:t>
    </dgm:pt>
    <dgm:pt modelId="{1C1D0D64-8D1F-439B-85A3-BD1B60E9778A}" type="sibTrans" cxnId="{564BF642-8EB1-4C85-90E0-E7490A3AD93D}">
      <dgm:prSet/>
      <dgm:spPr/>
      <dgm:t>
        <a:bodyPr/>
        <a:lstStyle/>
        <a:p>
          <a:endParaRPr lang="en-US"/>
        </a:p>
      </dgm:t>
    </dgm:pt>
    <dgm:pt modelId="{CCE56A34-C0D3-4476-BCD3-CD535C8676A2}">
      <dgm:prSet/>
      <dgm:spPr/>
      <dgm:t>
        <a:bodyPr/>
        <a:lstStyle/>
        <a:p>
          <a:r>
            <a:rPr lang="en-US"/>
            <a:t>Varices</a:t>
          </a:r>
        </a:p>
      </dgm:t>
    </dgm:pt>
    <dgm:pt modelId="{A2016FC7-822C-4D6D-A8B8-3FF4376EDD5A}" type="parTrans" cxnId="{E99A1E7A-745D-49B3-BF5B-4C7D58E8C929}">
      <dgm:prSet/>
      <dgm:spPr/>
      <dgm:t>
        <a:bodyPr/>
        <a:lstStyle/>
        <a:p>
          <a:endParaRPr lang="en-US"/>
        </a:p>
      </dgm:t>
    </dgm:pt>
    <dgm:pt modelId="{FD9BABD3-F0B0-4E34-A9EE-93BF5132A63C}" type="sibTrans" cxnId="{E99A1E7A-745D-49B3-BF5B-4C7D58E8C929}">
      <dgm:prSet/>
      <dgm:spPr/>
      <dgm:t>
        <a:bodyPr/>
        <a:lstStyle/>
        <a:p>
          <a:endParaRPr lang="en-US"/>
        </a:p>
      </dgm:t>
    </dgm:pt>
    <dgm:pt modelId="{8BB00EAB-EDAB-4F86-88C3-D038C7510B39}">
      <dgm:prSet/>
      <dgm:spPr/>
      <dgm:t>
        <a:bodyPr/>
        <a:lstStyle/>
        <a:p>
          <a:r>
            <a:rPr lang="en-US"/>
            <a:t>Angioma</a:t>
          </a:r>
        </a:p>
      </dgm:t>
    </dgm:pt>
    <dgm:pt modelId="{2D92A96C-F9E2-4A9A-8371-11006B7AD910}" type="parTrans" cxnId="{5CD74E38-9FE0-4A7F-9853-8DBA81BE77B6}">
      <dgm:prSet/>
      <dgm:spPr/>
      <dgm:t>
        <a:bodyPr/>
        <a:lstStyle/>
        <a:p>
          <a:endParaRPr lang="en-US"/>
        </a:p>
      </dgm:t>
    </dgm:pt>
    <dgm:pt modelId="{4C04DD2F-F914-499C-B38A-3D9CA9CE19A9}" type="sibTrans" cxnId="{5CD74E38-9FE0-4A7F-9853-8DBA81BE77B6}">
      <dgm:prSet/>
      <dgm:spPr/>
      <dgm:t>
        <a:bodyPr/>
        <a:lstStyle/>
        <a:p>
          <a:endParaRPr lang="en-US"/>
        </a:p>
      </dgm:t>
    </dgm:pt>
    <dgm:pt modelId="{BE09B834-2A82-449F-AE36-F0C2E7F4DA55}">
      <dgm:prSet/>
      <dgm:spPr/>
      <dgm:t>
        <a:bodyPr/>
        <a:lstStyle/>
        <a:p>
          <a:r>
            <a:rPr lang="en-US" dirty="0" err="1"/>
            <a:t>Dieulafoy’s</a:t>
          </a:r>
          <a:r>
            <a:rPr lang="en-US" dirty="0"/>
            <a:t> lesion</a:t>
          </a:r>
        </a:p>
      </dgm:t>
    </dgm:pt>
    <dgm:pt modelId="{1B2DF4FB-A378-44E5-B83D-A068A7CCB6F8}" type="parTrans" cxnId="{25137406-FD17-414A-A3A7-7D09B2218F7C}">
      <dgm:prSet/>
      <dgm:spPr/>
      <dgm:t>
        <a:bodyPr/>
        <a:lstStyle/>
        <a:p>
          <a:endParaRPr lang="en-US"/>
        </a:p>
      </dgm:t>
    </dgm:pt>
    <dgm:pt modelId="{219F90C3-0F38-4C70-9AA4-F4EF6A7408E0}" type="sibTrans" cxnId="{25137406-FD17-414A-A3A7-7D09B2218F7C}">
      <dgm:prSet/>
      <dgm:spPr/>
      <dgm:t>
        <a:bodyPr/>
        <a:lstStyle/>
        <a:p>
          <a:endParaRPr lang="en-US"/>
        </a:p>
      </dgm:t>
    </dgm:pt>
    <dgm:pt modelId="{4BD36888-9DD8-4211-A5BA-69C2EA9CCDA2}">
      <dgm:prSet/>
      <dgm:spPr/>
      <dgm:t>
        <a:bodyPr/>
        <a:lstStyle/>
        <a:p>
          <a:r>
            <a:rPr lang="en-US"/>
            <a:t>Watermelon stomach</a:t>
          </a:r>
        </a:p>
      </dgm:t>
    </dgm:pt>
    <dgm:pt modelId="{B96572E3-C059-4145-8D34-834258E1C830}" type="parTrans" cxnId="{B6C2FC33-A4E4-47A3-81D8-1C766E2E88A3}">
      <dgm:prSet/>
      <dgm:spPr/>
      <dgm:t>
        <a:bodyPr/>
        <a:lstStyle/>
        <a:p>
          <a:endParaRPr lang="en-US"/>
        </a:p>
      </dgm:t>
    </dgm:pt>
    <dgm:pt modelId="{370DFD84-294F-43C5-B005-6FC1771446CA}" type="sibTrans" cxnId="{B6C2FC33-A4E4-47A3-81D8-1C766E2E88A3}">
      <dgm:prSet/>
      <dgm:spPr/>
      <dgm:t>
        <a:bodyPr/>
        <a:lstStyle/>
        <a:p>
          <a:endParaRPr lang="en-US"/>
        </a:p>
      </dgm:t>
    </dgm:pt>
    <dgm:pt modelId="{C4C6CF1D-668D-45A0-ABC6-E1644B5CF7C6}">
      <dgm:prSet/>
      <dgm:spPr/>
      <dgm:t>
        <a:bodyPr/>
        <a:lstStyle/>
        <a:p>
          <a:r>
            <a:rPr lang="en-US"/>
            <a:t>Portal hypertensive gastropathy</a:t>
          </a:r>
        </a:p>
      </dgm:t>
    </dgm:pt>
    <dgm:pt modelId="{460D4DE5-5041-4C81-9E5B-2BAB400F8B11}" type="parTrans" cxnId="{FB99ED70-AC6C-420E-AA87-8F6C34F2F162}">
      <dgm:prSet/>
      <dgm:spPr/>
      <dgm:t>
        <a:bodyPr/>
        <a:lstStyle/>
        <a:p>
          <a:endParaRPr lang="en-US"/>
        </a:p>
      </dgm:t>
    </dgm:pt>
    <dgm:pt modelId="{0DBD7270-D2BC-47A3-B2E7-96F2570F5152}" type="sibTrans" cxnId="{FB99ED70-AC6C-420E-AA87-8F6C34F2F162}">
      <dgm:prSet/>
      <dgm:spPr/>
      <dgm:t>
        <a:bodyPr/>
        <a:lstStyle/>
        <a:p>
          <a:endParaRPr lang="en-US"/>
        </a:p>
      </dgm:t>
    </dgm:pt>
    <dgm:pt modelId="{ADA6EA01-74EB-41B3-97AD-A0C18DE06067}">
      <dgm:prSet/>
      <dgm:spPr/>
      <dgm:t>
        <a:bodyPr/>
        <a:lstStyle/>
        <a:p>
          <a:r>
            <a:rPr lang="en-US"/>
            <a:t>4.    Tumors.</a:t>
          </a:r>
        </a:p>
      </dgm:t>
    </dgm:pt>
    <dgm:pt modelId="{06946E50-7271-4D35-9821-85A23C90B427}" type="parTrans" cxnId="{31EAB4FB-CD5D-473D-8F39-33BC84C2C190}">
      <dgm:prSet/>
      <dgm:spPr/>
      <dgm:t>
        <a:bodyPr/>
        <a:lstStyle/>
        <a:p>
          <a:endParaRPr lang="en-US"/>
        </a:p>
      </dgm:t>
    </dgm:pt>
    <dgm:pt modelId="{767990CA-D38C-4404-BA0A-D65C2AB62495}" type="sibTrans" cxnId="{31EAB4FB-CD5D-473D-8F39-33BC84C2C190}">
      <dgm:prSet/>
      <dgm:spPr/>
      <dgm:t>
        <a:bodyPr/>
        <a:lstStyle/>
        <a:p>
          <a:endParaRPr lang="en-US"/>
        </a:p>
      </dgm:t>
    </dgm:pt>
    <dgm:pt modelId="{F6709B5D-55B9-40B7-A84B-E6C1ED55D3BB}">
      <dgm:prSet/>
      <dgm:spPr/>
      <dgm:t>
        <a:bodyPr/>
        <a:lstStyle/>
        <a:p>
          <a:r>
            <a:rPr lang="en-US"/>
            <a:t>Benign : leiomyoma,lipoma,polyp</a:t>
          </a:r>
        </a:p>
      </dgm:t>
    </dgm:pt>
    <dgm:pt modelId="{8B09AB86-53F8-4039-85D7-43AA37FABB06}" type="parTrans" cxnId="{D6AA4CA5-E428-47A4-B198-18340C2C2D8C}">
      <dgm:prSet/>
      <dgm:spPr/>
      <dgm:t>
        <a:bodyPr/>
        <a:lstStyle/>
        <a:p>
          <a:endParaRPr lang="en-US"/>
        </a:p>
      </dgm:t>
    </dgm:pt>
    <dgm:pt modelId="{76966D03-2F36-4249-9B4B-3C77A25FB425}" type="sibTrans" cxnId="{D6AA4CA5-E428-47A4-B198-18340C2C2D8C}">
      <dgm:prSet/>
      <dgm:spPr/>
      <dgm:t>
        <a:bodyPr/>
        <a:lstStyle/>
        <a:p>
          <a:endParaRPr lang="en-US"/>
        </a:p>
      </dgm:t>
    </dgm:pt>
    <dgm:pt modelId="{DC18EF6C-931D-412B-BE35-BD5A099D0F3A}">
      <dgm:prSet/>
      <dgm:spPr/>
      <dgm:t>
        <a:bodyPr/>
        <a:lstStyle/>
        <a:p>
          <a:r>
            <a:rPr lang="en-US"/>
            <a:t>Malignant: adenocarcinoma,leiomyosarcoma,lymphoma</a:t>
          </a:r>
        </a:p>
      </dgm:t>
    </dgm:pt>
    <dgm:pt modelId="{ECEE3E2A-D861-43F9-BB36-F8A37373B199}" type="parTrans" cxnId="{D51DB324-96A3-493A-AF26-E07C9D192140}">
      <dgm:prSet/>
      <dgm:spPr/>
      <dgm:t>
        <a:bodyPr/>
        <a:lstStyle/>
        <a:p>
          <a:endParaRPr lang="en-US"/>
        </a:p>
      </dgm:t>
    </dgm:pt>
    <dgm:pt modelId="{89E6741E-8005-478A-BA24-A4FD633CFB24}" type="sibTrans" cxnId="{D51DB324-96A3-493A-AF26-E07C9D192140}">
      <dgm:prSet/>
      <dgm:spPr/>
      <dgm:t>
        <a:bodyPr/>
        <a:lstStyle/>
        <a:p>
          <a:endParaRPr lang="en-US"/>
        </a:p>
      </dgm:t>
    </dgm:pt>
    <dgm:pt modelId="{DB0A8368-57DF-4055-9C4A-8E987C10CBF1}" type="pres">
      <dgm:prSet presAssocID="{B1FA0054-B44F-47D8-AF12-B7A8E0AB5C42}" presName="linear" presStyleCnt="0">
        <dgm:presLayoutVars>
          <dgm:dir/>
          <dgm:animLvl val="lvl"/>
          <dgm:resizeHandles val="exact"/>
        </dgm:presLayoutVars>
      </dgm:prSet>
      <dgm:spPr/>
    </dgm:pt>
    <dgm:pt modelId="{D698ADD2-C5C6-401F-97E0-2BB5BC2C9CDC}" type="pres">
      <dgm:prSet presAssocID="{A522DD3E-0F4F-495D-AC0C-D8C29BA97EF1}" presName="parentLin" presStyleCnt="0"/>
      <dgm:spPr/>
    </dgm:pt>
    <dgm:pt modelId="{7D3C79C8-55C6-4311-AA4B-7B2FD2FD0710}" type="pres">
      <dgm:prSet presAssocID="{A522DD3E-0F4F-495D-AC0C-D8C29BA97EF1}" presName="parentLeftMargin" presStyleLbl="node1" presStyleIdx="0" presStyleCnt="4"/>
      <dgm:spPr/>
    </dgm:pt>
    <dgm:pt modelId="{DDB30398-DFE6-499F-9F07-D89787706140}" type="pres">
      <dgm:prSet presAssocID="{A522DD3E-0F4F-495D-AC0C-D8C29BA97EF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246727-1971-4820-8642-300EFDB8D3AE}" type="pres">
      <dgm:prSet presAssocID="{A522DD3E-0F4F-495D-AC0C-D8C29BA97EF1}" presName="negativeSpace" presStyleCnt="0"/>
      <dgm:spPr/>
    </dgm:pt>
    <dgm:pt modelId="{4FFE6798-5796-4343-BCA6-2E8CF83159DB}" type="pres">
      <dgm:prSet presAssocID="{A522DD3E-0F4F-495D-AC0C-D8C29BA97EF1}" presName="childText" presStyleLbl="conFgAcc1" presStyleIdx="0" presStyleCnt="4">
        <dgm:presLayoutVars>
          <dgm:bulletEnabled val="1"/>
        </dgm:presLayoutVars>
      </dgm:prSet>
      <dgm:spPr/>
    </dgm:pt>
    <dgm:pt modelId="{CFEFD4CE-1762-407A-AB3C-601D47C09FE1}" type="pres">
      <dgm:prSet presAssocID="{6774A3F4-D525-4F42-9D48-10D4ECD99D6A}" presName="spaceBetweenRectangles" presStyleCnt="0"/>
      <dgm:spPr/>
    </dgm:pt>
    <dgm:pt modelId="{2C7C77CC-B854-41C9-B656-D9D7F40997AE}" type="pres">
      <dgm:prSet presAssocID="{FCA8F0AB-145F-4B09-97F3-2F9D71877BB9}" presName="parentLin" presStyleCnt="0"/>
      <dgm:spPr/>
    </dgm:pt>
    <dgm:pt modelId="{82D2EEDE-93CB-4305-B810-684B26EEB0CD}" type="pres">
      <dgm:prSet presAssocID="{FCA8F0AB-145F-4B09-97F3-2F9D71877BB9}" presName="parentLeftMargin" presStyleLbl="node1" presStyleIdx="0" presStyleCnt="4"/>
      <dgm:spPr/>
    </dgm:pt>
    <dgm:pt modelId="{E323567E-A8DD-4C27-81F0-22C55D8CD1BC}" type="pres">
      <dgm:prSet presAssocID="{FCA8F0AB-145F-4B09-97F3-2F9D71877BB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871CB2-5482-4BB7-9108-8F154951A0C8}" type="pres">
      <dgm:prSet presAssocID="{FCA8F0AB-145F-4B09-97F3-2F9D71877BB9}" presName="negativeSpace" presStyleCnt="0"/>
      <dgm:spPr/>
    </dgm:pt>
    <dgm:pt modelId="{F86F652C-1ECF-4A5D-BD32-2A95CDFD187B}" type="pres">
      <dgm:prSet presAssocID="{FCA8F0AB-145F-4B09-97F3-2F9D71877BB9}" presName="childText" presStyleLbl="conFgAcc1" presStyleIdx="1" presStyleCnt="4">
        <dgm:presLayoutVars>
          <dgm:bulletEnabled val="1"/>
        </dgm:presLayoutVars>
      </dgm:prSet>
      <dgm:spPr/>
    </dgm:pt>
    <dgm:pt modelId="{8C41FF51-76F9-4BBD-9AF5-48FE0882DB59}" type="pres">
      <dgm:prSet presAssocID="{9121B2D9-E7C1-435C-9924-C5AA35724427}" presName="spaceBetweenRectangles" presStyleCnt="0"/>
      <dgm:spPr/>
    </dgm:pt>
    <dgm:pt modelId="{DF7934D0-8B2F-406C-918F-1109C606DCB2}" type="pres">
      <dgm:prSet presAssocID="{4B172A67-482C-4497-BA2D-CB68E011B8BB}" presName="parentLin" presStyleCnt="0"/>
      <dgm:spPr/>
    </dgm:pt>
    <dgm:pt modelId="{0246219B-B206-4D6F-8168-8AE47288100F}" type="pres">
      <dgm:prSet presAssocID="{4B172A67-482C-4497-BA2D-CB68E011B8BB}" presName="parentLeftMargin" presStyleLbl="node1" presStyleIdx="1" presStyleCnt="4"/>
      <dgm:spPr/>
    </dgm:pt>
    <dgm:pt modelId="{3C2446CC-6696-413F-A8E3-E0B48D728648}" type="pres">
      <dgm:prSet presAssocID="{4B172A67-482C-4497-BA2D-CB68E011B8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10F97FD-88E9-478F-9D54-6DB496C4B342}" type="pres">
      <dgm:prSet presAssocID="{4B172A67-482C-4497-BA2D-CB68E011B8BB}" presName="negativeSpace" presStyleCnt="0"/>
      <dgm:spPr/>
    </dgm:pt>
    <dgm:pt modelId="{1135F935-2E13-488B-B7B1-56EB78E29C16}" type="pres">
      <dgm:prSet presAssocID="{4B172A67-482C-4497-BA2D-CB68E011B8BB}" presName="childText" presStyleLbl="conFgAcc1" presStyleIdx="2" presStyleCnt="4">
        <dgm:presLayoutVars>
          <dgm:bulletEnabled val="1"/>
        </dgm:presLayoutVars>
      </dgm:prSet>
      <dgm:spPr/>
    </dgm:pt>
    <dgm:pt modelId="{67724831-108F-4B79-A4A5-78318C495288}" type="pres">
      <dgm:prSet presAssocID="{1C1D0D64-8D1F-439B-85A3-BD1B60E9778A}" presName="spaceBetweenRectangles" presStyleCnt="0"/>
      <dgm:spPr/>
    </dgm:pt>
    <dgm:pt modelId="{35E5F236-6207-4D6B-B3BB-7AD486630A4E}" type="pres">
      <dgm:prSet presAssocID="{ADA6EA01-74EB-41B3-97AD-A0C18DE06067}" presName="parentLin" presStyleCnt="0"/>
      <dgm:spPr/>
    </dgm:pt>
    <dgm:pt modelId="{778C10E1-2AA5-4A97-AAF5-C482B7CD18F0}" type="pres">
      <dgm:prSet presAssocID="{ADA6EA01-74EB-41B3-97AD-A0C18DE06067}" presName="parentLeftMargin" presStyleLbl="node1" presStyleIdx="2" presStyleCnt="4"/>
      <dgm:spPr/>
    </dgm:pt>
    <dgm:pt modelId="{FD49B4D0-3101-44B6-8194-45D34D1049DA}" type="pres">
      <dgm:prSet presAssocID="{ADA6EA01-74EB-41B3-97AD-A0C18DE0606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E782EF3-1397-429F-B221-73DD54720729}" type="pres">
      <dgm:prSet presAssocID="{ADA6EA01-74EB-41B3-97AD-A0C18DE06067}" presName="negativeSpace" presStyleCnt="0"/>
      <dgm:spPr/>
    </dgm:pt>
    <dgm:pt modelId="{3F416174-F343-4986-8A2C-44CE092C293F}" type="pres">
      <dgm:prSet presAssocID="{ADA6EA01-74EB-41B3-97AD-A0C18DE0606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5137406-FD17-414A-A3A7-7D09B2218F7C}" srcId="{4B172A67-482C-4497-BA2D-CB68E011B8BB}" destId="{BE09B834-2A82-449F-AE36-F0C2E7F4DA55}" srcOrd="2" destOrd="0" parTransId="{1B2DF4FB-A378-44E5-B83D-A068A7CCB6F8}" sibTransId="{219F90C3-0F38-4C70-9AA4-F4EF6A7408E0}"/>
    <dgm:cxn modelId="{C02B910A-1126-4E21-AE9E-DB598425AB7A}" type="presOf" srcId="{F6709B5D-55B9-40B7-A84B-E6C1ED55D3BB}" destId="{3F416174-F343-4986-8A2C-44CE092C293F}" srcOrd="0" destOrd="0" presId="urn:microsoft.com/office/officeart/2005/8/layout/list1"/>
    <dgm:cxn modelId="{F0C0960E-F179-4131-8962-FFEF05F3798D}" type="presOf" srcId="{FCA8F0AB-145F-4B09-97F3-2F9D71877BB9}" destId="{E323567E-A8DD-4C27-81F0-22C55D8CD1BC}" srcOrd="1" destOrd="0" presId="urn:microsoft.com/office/officeart/2005/8/layout/list1"/>
    <dgm:cxn modelId="{4471D910-7617-447A-BAD1-44AD48E52C90}" srcId="{A522DD3E-0F4F-495D-AC0C-D8C29BA97EF1}" destId="{5C35F4EF-1059-45B8-ABE0-F788B182165D}" srcOrd="0" destOrd="0" parTransId="{708321A1-1CF1-433C-A0EB-AA8B314622AD}" sibTransId="{45B05C6E-1CED-4D14-929E-A4CBA28A52A6}"/>
    <dgm:cxn modelId="{1CFB4C20-DCA7-4CE4-AF21-F3EBAEB5DB31}" type="presOf" srcId="{FCA8F0AB-145F-4B09-97F3-2F9D71877BB9}" destId="{82D2EEDE-93CB-4305-B810-684B26EEB0CD}" srcOrd="0" destOrd="0" presId="urn:microsoft.com/office/officeart/2005/8/layout/list1"/>
    <dgm:cxn modelId="{32739E20-DAE0-4C74-AFF0-6B7A7829A2CB}" type="presOf" srcId="{CCE56A34-C0D3-4476-BCD3-CD535C8676A2}" destId="{1135F935-2E13-488B-B7B1-56EB78E29C16}" srcOrd="0" destOrd="0" presId="urn:microsoft.com/office/officeart/2005/8/layout/list1"/>
    <dgm:cxn modelId="{D51DB324-96A3-493A-AF26-E07C9D192140}" srcId="{ADA6EA01-74EB-41B3-97AD-A0C18DE06067}" destId="{DC18EF6C-931D-412B-BE35-BD5A099D0F3A}" srcOrd="1" destOrd="0" parTransId="{ECEE3E2A-D861-43F9-BB36-F8A37373B199}" sibTransId="{89E6741E-8005-478A-BA24-A4FD633CFB24}"/>
    <dgm:cxn modelId="{B6C2FC33-A4E4-47A3-81D8-1C766E2E88A3}" srcId="{4B172A67-482C-4497-BA2D-CB68E011B8BB}" destId="{4BD36888-9DD8-4211-A5BA-69C2EA9CCDA2}" srcOrd="3" destOrd="0" parTransId="{B96572E3-C059-4145-8D34-834258E1C830}" sibTransId="{370DFD84-294F-43C5-B005-6FC1771446CA}"/>
    <dgm:cxn modelId="{FC77F435-076D-48B9-B2F4-8AC6AC6078F7}" type="presOf" srcId="{A522DD3E-0F4F-495D-AC0C-D8C29BA97EF1}" destId="{7D3C79C8-55C6-4311-AA4B-7B2FD2FD0710}" srcOrd="0" destOrd="0" presId="urn:microsoft.com/office/officeart/2005/8/layout/list1"/>
    <dgm:cxn modelId="{5CD74E38-9FE0-4A7F-9853-8DBA81BE77B6}" srcId="{4B172A67-482C-4497-BA2D-CB68E011B8BB}" destId="{8BB00EAB-EDAB-4F86-88C3-D038C7510B39}" srcOrd="1" destOrd="0" parTransId="{2D92A96C-F9E2-4A9A-8371-11006B7AD910}" sibTransId="{4C04DD2F-F914-499C-B38A-3D9CA9CE19A9}"/>
    <dgm:cxn modelId="{2A961E39-F5D1-4AC3-82EC-E8513D50A68E}" type="presOf" srcId="{B1FA0054-B44F-47D8-AF12-B7A8E0AB5C42}" destId="{DB0A8368-57DF-4055-9C4A-8E987C10CBF1}" srcOrd="0" destOrd="0" presId="urn:microsoft.com/office/officeart/2005/8/layout/list1"/>
    <dgm:cxn modelId="{166E0040-BAAF-4403-9FF2-E970B80BD37C}" type="presOf" srcId="{ADA6EA01-74EB-41B3-97AD-A0C18DE06067}" destId="{778C10E1-2AA5-4A97-AAF5-C482B7CD18F0}" srcOrd="0" destOrd="0" presId="urn:microsoft.com/office/officeart/2005/8/layout/list1"/>
    <dgm:cxn modelId="{564BF642-8EB1-4C85-90E0-E7490A3AD93D}" srcId="{B1FA0054-B44F-47D8-AF12-B7A8E0AB5C42}" destId="{4B172A67-482C-4497-BA2D-CB68E011B8BB}" srcOrd="2" destOrd="0" parTransId="{8DC2544F-E41C-4763-9118-97601D920AA6}" sibTransId="{1C1D0D64-8D1F-439B-85A3-BD1B60E9778A}"/>
    <dgm:cxn modelId="{8A26C463-EEF8-4391-ACA3-FD92AA256617}" type="presOf" srcId="{3A1AFFA9-1B15-441E-AEFD-9B7B3BF7D8E3}" destId="{F86F652C-1ECF-4A5D-BD32-2A95CDFD187B}" srcOrd="0" destOrd="0" presId="urn:microsoft.com/office/officeart/2005/8/layout/list1"/>
    <dgm:cxn modelId="{F37C1048-4F0A-4431-B0C0-A15EF6299073}" type="presOf" srcId="{25968010-9CA8-4A1C-B92A-9E7FE47BAE82}" destId="{F86F652C-1ECF-4A5D-BD32-2A95CDFD187B}" srcOrd="0" destOrd="1" presId="urn:microsoft.com/office/officeart/2005/8/layout/list1"/>
    <dgm:cxn modelId="{E096856B-A3D4-469E-8417-7A88E1CF1311}" srcId="{FCA8F0AB-145F-4B09-97F3-2F9D71877BB9}" destId="{3A1AFFA9-1B15-441E-AEFD-9B7B3BF7D8E3}" srcOrd="0" destOrd="0" parTransId="{C4A38DD1-C9FF-4E7D-9D85-A6FC2176C74C}" sibTransId="{C738E6AE-73CD-4484-B862-73D73CD22C36}"/>
    <dgm:cxn modelId="{9C7C6370-1069-47F3-BEE2-095DFF71280F}" type="presOf" srcId="{79884E26-C268-4171-840A-D2B53A92BA16}" destId="{4FFE6798-5796-4343-BCA6-2E8CF83159DB}" srcOrd="0" destOrd="2" presId="urn:microsoft.com/office/officeart/2005/8/layout/list1"/>
    <dgm:cxn modelId="{FB99ED70-AC6C-420E-AA87-8F6C34F2F162}" srcId="{4B172A67-482C-4497-BA2D-CB68E011B8BB}" destId="{C4C6CF1D-668D-45A0-ABC6-E1644B5CF7C6}" srcOrd="4" destOrd="0" parTransId="{460D4DE5-5041-4C81-9E5B-2BAB400F8B11}" sibTransId="{0DBD7270-D2BC-47A3-B2E7-96F2570F5152}"/>
    <dgm:cxn modelId="{6A95E273-4A8A-4B9F-819C-7FE70FF50CDD}" type="presOf" srcId="{4BD36888-9DD8-4211-A5BA-69C2EA9CCDA2}" destId="{1135F935-2E13-488B-B7B1-56EB78E29C16}" srcOrd="0" destOrd="3" presId="urn:microsoft.com/office/officeart/2005/8/layout/list1"/>
    <dgm:cxn modelId="{E99A1E7A-745D-49B3-BF5B-4C7D58E8C929}" srcId="{4B172A67-482C-4497-BA2D-CB68E011B8BB}" destId="{CCE56A34-C0D3-4476-BCD3-CD535C8676A2}" srcOrd="0" destOrd="0" parTransId="{A2016FC7-822C-4D6D-A8B8-3FF4376EDD5A}" sibTransId="{FD9BABD3-F0B0-4E34-A9EE-93BF5132A63C}"/>
    <dgm:cxn modelId="{476CDB5A-C69C-4970-B7C5-87DE573199C8}" type="presOf" srcId="{F997FBA6-B418-4A36-BAEC-D6EDEAF6731B}" destId="{4FFE6798-5796-4343-BCA6-2E8CF83159DB}" srcOrd="0" destOrd="1" presId="urn:microsoft.com/office/officeart/2005/8/layout/list1"/>
    <dgm:cxn modelId="{3207E984-64A1-4DF6-AC97-24BBD10A5960}" srcId="{FCA8F0AB-145F-4B09-97F3-2F9D71877BB9}" destId="{25968010-9CA8-4A1C-B92A-9E7FE47BAE82}" srcOrd="1" destOrd="0" parTransId="{20764966-992D-4577-BA2A-0EC360C58D85}" sibTransId="{076FCAC9-A089-4313-AC8A-FDD6A3DFE699}"/>
    <dgm:cxn modelId="{BD5E6389-8AC0-42E0-94FD-F2DB923FCB4E}" type="presOf" srcId="{5C35F4EF-1059-45B8-ABE0-F788B182165D}" destId="{4FFE6798-5796-4343-BCA6-2E8CF83159DB}" srcOrd="0" destOrd="0" presId="urn:microsoft.com/office/officeart/2005/8/layout/list1"/>
    <dgm:cxn modelId="{3E224A97-33E5-452E-85B6-F446C2DC027B}" type="presOf" srcId="{C4C6CF1D-668D-45A0-ABC6-E1644B5CF7C6}" destId="{1135F935-2E13-488B-B7B1-56EB78E29C16}" srcOrd="0" destOrd="4" presId="urn:microsoft.com/office/officeart/2005/8/layout/list1"/>
    <dgm:cxn modelId="{FFCEDBA1-8FAE-41C4-9ABA-0AD54C22754D}" srcId="{A522DD3E-0F4F-495D-AC0C-D8C29BA97EF1}" destId="{9C35D5E5-112F-467F-A628-6293A34CE729}" srcOrd="3" destOrd="0" parTransId="{8E6056AE-ADC7-4698-8EBF-DCFB6E994F87}" sibTransId="{FD97310C-8DAE-4499-B143-05198F6D666F}"/>
    <dgm:cxn modelId="{D6AA4CA5-E428-47A4-B198-18340C2C2D8C}" srcId="{ADA6EA01-74EB-41B3-97AD-A0C18DE06067}" destId="{F6709B5D-55B9-40B7-A84B-E6C1ED55D3BB}" srcOrd="0" destOrd="0" parTransId="{8B09AB86-53F8-4039-85D7-43AA37FABB06}" sibTransId="{76966D03-2F36-4249-9B4B-3C77A25FB425}"/>
    <dgm:cxn modelId="{604BD8B6-36BA-4897-B495-A3AD419BD332}" type="presOf" srcId="{4B172A67-482C-4497-BA2D-CB68E011B8BB}" destId="{3C2446CC-6696-413F-A8E3-E0B48D728648}" srcOrd="1" destOrd="0" presId="urn:microsoft.com/office/officeart/2005/8/layout/list1"/>
    <dgm:cxn modelId="{B083E7B6-8D80-48D3-ADF4-0636EC7881FE}" type="presOf" srcId="{DC18EF6C-931D-412B-BE35-BD5A099D0F3A}" destId="{3F416174-F343-4986-8A2C-44CE092C293F}" srcOrd="0" destOrd="1" presId="urn:microsoft.com/office/officeart/2005/8/layout/list1"/>
    <dgm:cxn modelId="{225E2BB9-1CFD-43A0-A0E5-D529840EFB25}" type="presOf" srcId="{BE09B834-2A82-449F-AE36-F0C2E7F4DA55}" destId="{1135F935-2E13-488B-B7B1-56EB78E29C16}" srcOrd="0" destOrd="2" presId="urn:microsoft.com/office/officeart/2005/8/layout/list1"/>
    <dgm:cxn modelId="{A27415BC-0EC0-4D2B-8FBC-DF50E6F55E00}" srcId="{B1FA0054-B44F-47D8-AF12-B7A8E0AB5C42}" destId="{FCA8F0AB-145F-4B09-97F3-2F9D71877BB9}" srcOrd="1" destOrd="0" parTransId="{C8DC07D8-8C1D-4BD1-9C98-4270AC6C4EF5}" sibTransId="{9121B2D9-E7C1-435C-9924-C5AA35724427}"/>
    <dgm:cxn modelId="{2929E0C1-8DA3-4988-AB3F-D709395A795D}" srcId="{A522DD3E-0F4F-495D-AC0C-D8C29BA97EF1}" destId="{F997FBA6-B418-4A36-BAEC-D6EDEAF6731B}" srcOrd="1" destOrd="0" parTransId="{792A4D41-911F-432D-9BE9-8D19FB669BA9}" sibTransId="{8D1E5876-3C0A-4CC2-A5F3-B1BB0BD5D699}"/>
    <dgm:cxn modelId="{6417F5D6-4C03-4B78-AE14-E4A885AA8766}" srcId="{B1FA0054-B44F-47D8-AF12-B7A8E0AB5C42}" destId="{A522DD3E-0F4F-495D-AC0C-D8C29BA97EF1}" srcOrd="0" destOrd="0" parTransId="{6221B3FE-211C-4469-BDCE-C9C0B65982FD}" sibTransId="{6774A3F4-D525-4F42-9D48-10D4ECD99D6A}"/>
    <dgm:cxn modelId="{C0E032DE-D72F-4AC8-A11E-9633280F2C77}" type="presOf" srcId="{4B172A67-482C-4497-BA2D-CB68E011B8BB}" destId="{0246219B-B206-4D6F-8168-8AE47288100F}" srcOrd="0" destOrd="0" presId="urn:microsoft.com/office/officeart/2005/8/layout/list1"/>
    <dgm:cxn modelId="{6C0CF7E3-CA7F-45D8-BC34-52449E7AC1EB}" type="presOf" srcId="{9C35D5E5-112F-467F-A628-6293A34CE729}" destId="{4FFE6798-5796-4343-BCA6-2E8CF83159DB}" srcOrd="0" destOrd="3" presId="urn:microsoft.com/office/officeart/2005/8/layout/list1"/>
    <dgm:cxn modelId="{766483ED-EB19-4955-9C70-DE169DDA449E}" type="presOf" srcId="{A522DD3E-0F4F-495D-AC0C-D8C29BA97EF1}" destId="{DDB30398-DFE6-499F-9F07-D89787706140}" srcOrd="1" destOrd="0" presId="urn:microsoft.com/office/officeart/2005/8/layout/list1"/>
    <dgm:cxn modelId="{634A57EE-CCF7-4D68-BA3E-4679CBCBB15E}" type="presOf" srcId="{8BB00EAB-EDAB-4F86-88C3-D038C7510B39}" destId="{1135F935-2E13-488B-B7B1-56EB78E29C16}" srcOrd="0" destOrd="1" presId="urn:microsoft.com/office/officeart/2005/8/layout/list1"/>
    <dgm:cxn modelId="{C0F6AAEF-CA71-42F1-B639-A0C97EDC472B}" srcId="{A522DD3E-0F4F-495D-AC0C-D8C29BA97EF1}" destId="{79884E26-C268-4171-840A-D2B53A92BA16}" srcOrd="2" destOrd="0" parTransId="{293D3148-C4D6-4829-AA29-D0CD7005FB92}" sibTransId="{3A4F2AE7-3D1B-473C-BCD1-2B0277B0B9A4}"/>
    <dgm:cxn modelId="{ACAFF4F1-C514-4494-9409-35E0B149E1A6}" type="presOf" srcId="{ADA6EA01-74EB-41B3-97AD-A0C18DE06067}" destId="{FD49B4D0-3101-44B6-8194-45D34D1049DA}" srcOrd="1" destOrd="0" presId="urn:microsoft.com/office/officeart/2005/8/layout/list1"/>
    <dgm:cxn modelId="{31EAB4FB-CD5D-473D-8F39-33BC84C2C190}" srcId="{B1FA0054-B44F-47D8-AF12-B7A8E0AB5C42}" destId="{ADA6EA01-74EB-41B3-97AD-A0C18DE06067}" srcOrd="3" destOrd="0" parTransId="{06946E50-7271-4D35-9821-85A23C90B427}" sibTransId="{767990CA-D38C-4404-BA0A-D65C2AB62495}"/>
    <dgm:cxn modelId="{35378C77-687B-44BF-B041-CAA6D282D7D0}" type="presParOf" srcId="{DB0A8368-57DF-4055-9C4A-8E987C10CBF1}" destId="{D698ADD2-C5C6-401F-97E0-2BB5BC2C9CDC}" srcOrd="0" destOrd="0" presId="urn:microsoft.com/office/officeart/2005/8/layout/list1"/>
    <dgm:cxn modelId="{5CF57664-84F1-4546-AF7F-A3135C5F703F}" type="presParOf" srcId="{D698ADD2-C5C6-401F-97E0-2BB5BC2C9CDC}" destId="{7D3C79C8-55C6-4311-AA4B-7B2FD2FD0710}" srcOrd="0" destOrd="0" presId="urn:microsoft.com/office/officeart/2005/8/layout/list1"/>
    <dgm:cxn modelId="{F00BB5B0-9619-46F2-AEB7-9810F95188C1}" type="presParOf" srcId="{D698ADD2-C5C6-401F-97E0-2BB5BC2C9CDC}" destId="{DDB30398-DFE6-499F-9F07-D89787706140}" srcOrd="1" destOrd="0" presId="urn:microsoft.com/office/officeart/2005/8/layout/list1"/>
    <dgm:cxn modelId="{C1CD0BA2-D6E9-40E9-A1C2-F26A0ED3C088}" type="presParOf" srcId="{DB0A8368-57DF-4055-9C4A-8E987C10CBF1}" destId="{08246727-1971-4820-8642-300EFDB8D3AE}" srcOrd="1" destOrd="0" presId="urn:microsoft.com/office/officeart/2005/8/layout/list1"/>
    <dgm:cxn modelId="{143A6A30-6CEF-4855-91FC-5BE79EC8DD2F}" type="presParOf" srcId="{DB0A8368-57DF-4055-9C4A-8E987C10CBF1}" destId="{4FFE6798-5796-4343-BCA6-2E8CF83159DB}" srcOrd="2" destOrd="0" presId="urn:microsoft.com/office/officeart/2005/8/layout/list1"/>
    <dgm:cxn modelId="{31F1E65D-C4FB-4C9B-96E5-291C48DE7229}" type="presParOf" srcId="{DB0A8368-57DF-4055-9C4A-8E987C10CBF1}" destId="{CFEFD4CE-1762-407A-AB3C-601D47C09FE1}" srcOrd="3" destOrd="0" presId="urn:microsoft.com/office/officeart/2005/8/layout/list1"/>
    <dgm:cxn modelId="{7253DA15-0AF9-4950-8A28-C534B8B01947}" type="presParOf" srcId="{DB0A8368-57DF-4055-9C4A-8E987C10CBF1}" destId="{2C7C77CC-B854-41C9-B656-D9D7F40997AE}" srcOrd="4" destOrd="0" presId="urn:microsoft.com/office/officeart/2005/8/layout/list1"/>
    <dgm:cxn modelId="{606F225A-2DBD-43C4-AC19-2E8B30CB7770}" type="presParOf" srcId="{2C7C77CC-B854-41C9-B656-D9D7F40997AE}" destId="{82D2EEDE-93CB-4305-B810-684B26EEB0CD}" srcOrd="0" destOrd="0" presId="urn:microsoft.com/office/officeart/2005/8/layout/list1"/>
    <dgm:cxn modelId="{3701C9F0-1724-423B-AFD7-007B22267B76}" type="presParOf" srcId="{2C7C77CC-B854-41C9-B656-D9D7F40997AE}" destId="{E323567E-A8DD-4C27-81F0-22C55D8CD1BC}" srcOrd="1" destOrd="0" presId="urn:microsoft.com/office/officeart/2005/8/layout/list1"/>
    <dgm:cxn modelId="{0E826119-4A0B-4803-8340-C6913F77F95D}" type="presParOf" srcId="{DB0A8368-57DF-4055-9C4A-8E987C10CBF1}" destId="{00871CB2-5482-4BB7-9108-8F154951A0C8}" srcOrd="5" destOrd="0" presId="urn:microsoft.com/office/officeart/2005/8/layout/list1"/>
    <dgm:cxn modelId="{027D137E-0559-4B2E-B53E-9B76117C05AE}" type="presParOf" srcId="{DB0A8368-57DF-4055-9C4A-8E987C10CBF1}" destId="{F86F652C-1ECF-4A5D-BD32-2A95CDFD187B}" srcOrd="6" destOrd="0" presId="urn:microsoft.com/office/officeart/2005/8/layout/list1"/>
    <dgm:cxn modelId="{10A99D4A-72DF-423A-BE87-DA4AFF779EC2}" type="presParOf" srcId="{DB0A8368-57DF-4055-9C4A-8E987C10CBF1}" destId="{8C41FF51-76F9-4BBD-9AF5-48FE0882DB59}" srcOrd="7" destOrd="0" presId="urn:microsoft.com/office/officeart/2005/8/layout/list1"/>
    <dgm:cxn modelId="{7323B9E2-1B6F-49C6-87AF-A1CE3568ECB9}" type="presParOf" srcId="{DB0A8368-57DF-4055-9C4A-8E987C10CBF1}" destId="{DF7934D0-8B2F-406C-918F-1109C606DCB2}" srcOrd="8" destOrd="0" presId="urn:microsoft.com/office/officeart/2005/8/layout/list1"/>
    <dgm:cxn modelId="{B9C93AA0-8E4F-4904-B1BC-4AE96909AFC4}" type="presParOf" srcId="{DF7934D0-8B2F-406C-918F-1109C606DCB2}" destId="{0246219B-B206-4D6F-8168-8AE47288100F}" srcOrd="0" destOrd="0" presId="urn:microsoft.com/office/officeart/2005/8/layout/list1"/>
    <dgm:cxn modelId="{DFA917B6-5E81-4551-A16B-D54A77B29195}" type="presParOf" srcId="{DF7934D0-8B2F-406C-918F-1109C606DCB2}" destId="{3C2446CC-6696-413F-A8E3-E0B48D728648}" srcOrd="1" destOrd="0" presId="urn:microsoft.com/office/officeart/2005/8/layout/list1"/>
    <dgm:cxn modelId="{F65245F6-4CD9-4797-886D-8F3B226E215B}" type="presParOf" srcId="{DB0A8368-57DF-4055-9C4A-8E987C10CBF1}" destId="{A10F97FD-88E9-478F-9D54-6DB496C4B342}" srcOrd="9" destOrd="0" presId="urn:microsoft.com/office/officeart/2005/8/layout/list1"/>
    <dgm:cxn modelId="{F0F56A6A-2FCD-4027-B3F6-E1D938F1FBD2}" type="presParOf" srcId="{DB0A8368-57DF-4055-9C4A-8E987C10CBF1}" destId="{1135F935-2E13-488B-B7B1-56EB78E29C16}" srcOrd="10" destOrd="0" presId="urn:microsoft.com/office/officeart/2005/8/layout/list1"/>
    <dgm:cxn modelId="{3A32CA6F-B8C4-4C82-A204-E64FFA83CD27}" type="presParOf" srcId="{DB0A8368-57DF-4055-9C4A-8E987C10CBF1}" destId="{67724831-108F-4B79-A4A5-78318C495288}" srcOrd="11" destOrd="0" presId="urn:microsoft.com/office/officeart/2005/8/layout/list1"/>
    <dgm:cxn modelId="{D0FE393E-FF6B-4179-98B2-C2EDF2CA9BB5}" type="presParOf" srcId="{DB0A8368-57DF-4055-9C4A-8E987C10CBF1}" destId="{35E5F236-6207-4D6B-B3BB-7AD486630A4E}" srcOrd="12" destOrd="0" presId="urn:microsoft.com/office/officeart/2005/8/layout/list1"/>
    <dgm:cxn modelId="{96A2B349-35BF-49C6-AECB-8B501C1D1DDF}" type="presParOf" srcId="{35E5F236-6207-4D6B-B3BB-7AD486630A4E}" destId="{778C10E1-2AA5-4A97-AAF5-C482B7CD18F0}" srcOrd="0" destOrd="0" presId="urn:microsoft.com/office/officeart/2005/8/layout/list1"/>
    <dgm:cxn modelId="{D18E6279-BA5F-470C-9A93-29DD9716B294}" type="presParOf" srcId="{35E5F236-6207-4D6B-B3BB-7AD486630A4E}" destId="{FD49B4D0-3101-44B6-8194-45D34D1049DA}" srcOrd="1" destOrd="0" presId="urn:microsoft.com/office/officeart/2005/8/layout/list1"/>
    <dgm:cxn modelId="{B30DBF00-0E6C-427F-9EDF-5638B68C7E59}" type="presParOf" srcId="{DB0A8368-57DF-4055-9C4A-8E987C10CBF1}" destId="{EE782EF3-1397-429F-B221-73DD54720729}" srcOrd="13" destOrd="0" presId="urn:microsoft.com/office/officeart/2005/8/layout/list1"/>
    <dgm:cxn modelId="{DEFB8B63-F480-4543-A443-356B7F315D97}" type="presParOf" srcId="{DB0A8368-57DF-4055-9C4A-8E987C10CBF1}" destId="{3F416174-F343-4986-8A2C-44CE092C293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12F9C5-F269-4173-8933-865CB749488E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id-ID"/>
        </a:p>
      </dgm:t>
    </dgm:pt>
    <dgm:pt modelId="{8D3B78C1-FDB6-4315-A670-37DF747F8BA0}">
      <dgm:prSet/>
      <dgm:spPr/>
      <dgm:t>
        <a:bodyPr/>
        <a:lstStyle/>
        <a:p>
          <a:r>
            <a:rPr lang="en-US"/>
            <a:t>Treatment of recurrent bleeding</a:t>
          </a:r>
          <a:endParaRPr lang="id-ID"/>
        </a:p>
      </dgm:t>
    </dgm:pt>
    <dgm:pt modelId="{D2F47DE8-584C-4DF2-B2B1-B5DFEF84A8DE}" type="parTrans" cxnId="{C3EC97FE-3111-4FAD-B308-C42E906C6B1B}">
      <dgm:prSet/>
      <dgm:spPr/>
      <dgm:t>
        <a:bodyPr/>
        <a:lstStyle/>
        <a:p>
          <a:endParaRPr lang="id-ID"/>
        </a:p>
      </dgm:t>
    </dgm:pt>
    <dgm:pt modelId="{E3E4EE2D-9323-4EFF-827F-DB801E5DE345}" type="sibTrans" cxnId="{C3EC97FE-3111-4FAD-B308-C42E906C6B1B}">
      <dgm:prSet/>
      <dgm:spPr/>
      <dgm:t>
        <a:bodyPr/>
        <a:lstStyle/>
        <a:p>
          <a:endParaRPr lang="id-ID"/>
        </a:p>
      </dgm:t>
    </dgm:pt>
    <dgm:pt modelId="{86D4E73A-FDFE-4529-99AE-244F80884B51}">
      <dgm:prSet/>
      <dgm:spPr/>
      <dgm:t>
        <a:bodyPr/>
        <a:lstStyle/>
        <a:p>
          <a:r>
            <a:rPr lang="en-US"/>
            <a:t>Preventive mesures for peptic ulcer disease bleeding</a:t>
          </a:r>
          <a:endParaRPr lang="id-ID"/>
        </a:p>
      </dgm:t>
    </dgm:pt>
    <dgm:pt modelId="{F1CC0E4E-98CC-4ED3-BE47-F951DA677E7D}" type="parTrans" cxnId="{D5794A8F-22FE-441B-B692-62B8AFB1416A}">
      <dgm:prSet/>
      <dgm:spPr/>
      <dgm:t>
        <a:bodyPr/>
        <a:lstStyle/>
        <a:p>
          <a:endParaRPr lang="id-ID"/>
        </a:p>
      </dgm:t>
    </dgm:pt>
    <dgm:pt modelId="{9DF1AB51-51E9-4F8F-8538-668003F07DB9}" type="sibTrans" cxnId="{D5794A8F-22FE-441B-B692-62B8AFB1416A}">
      <dgm:prSet/>
      <dgm:spPr/>
      <dgm:t>
        <a:bodyPr/>
        <a:lstStyle/>
        <a:p>
          <a:endParaRPr lang="id-ID"/>
        </a:p>
      </dgm:t>
    </dgm:pt>
    <dgm:pt modelId="{A2C0E845-E108-440C-95FB-5FB4A96C8290}">
      <dgm:prSet/>
      <dgm:spPr/>
      <dgm:t>
        <a:bodyPr/>
        <a:lstStyle/>
        <a:p>
          <a:r>
            <a:rPr lang="en-US"/>
            <a:t>Preventive measures for variceal bleeding</a:t>
          </a:r>
          <a:endParaRPr lang="id-ID"/>
        </a:p>
      </dgm:t>
    </dgm:pt>
    <dgm:pt modelId="{9FE21CEF-0999-4252-94D9-DB6115787AE7}" type="parTrans" cxnId="{9171F652-2972-4B18-AD0E-961A53AE6914}">
      <dgm:prSet/>
      <dgm:spPr/>
      <dgm:t>
        <a:bodyPr/>
        <a:lstStyle/>
        <a:p>
          <a:endParaRPr lang="id-ID"/>
        </a:p>
      </dgm:t>
    </dgm:pt>
    <dgm:pt modelId="{3BB1D086-FA41-417B-B5ED-FCF80EF80FAF}" type="sibTrans" cxnId="{9171F652-2972-4B18-AD0E-961A53AE6914}">
      <dgm:prSet/>
      <dgm:spPr/>
      <dgm:t>
        <a:bodyPr/>
        <a:lstStyle/>
        <a:p>
          <a:endParaRPr lang="id-ID"/>
        </a:p>
      </dgm:t>
    </dgm:pt>
    <dgm:pt modelId="{8B645E7A-A5B6-449B-A2D1-009E0F40C2C9}" type="pres">
      <dgm:prSet presAssocID="{0A12F9C5-F269-4173-8933-865CB749488E}" presName="Name0" presStyleCnt="0">
        <dgm:presLayoutVars>
          <dgm:dir/>
          <dgm:resizeHandles val="exact"/>
        </dgm:presLayoutVars>
      </dgm:prSet>
      <dgm:spPr/>
    </dgm:pt>
    <dgm:pt modelId="{9E93FE08-754F-447C-8217-9D0273964679}" type="pres">
      <dgm:prSet presAssocID="{8D3B78C1-FDB6-4315-A670-37DF747F8BA0}" presName="node" presStyleLbl="node1" presStyleIdx="0" presStyleCnt="3">
        <dgm:presLayoutVars>
          <dgm:bulletEnabled val="1"/>
        </dgm:presLayoutVars>
      </dgm:prSet>
      <dgm:spPr/>
    </dgm:pt>
    <dgm:pt modelId="{BF31B9E1-3BC9-40F1-B2D5-38232397B7E8}" type="pres">
      <dgm:prSet presAssocID="{E3E4EE2D-9323-4EFF-827F-DB801E5DE345}" presName="sibTrans" presStyleLbl="sibTrans2D1" presStyleIdx="0" presStyleCnt="2"/>
      <dgm:spPr/>
    </dgm:pt>
    <dgm:pt modelId="{1491D0E6-F1C9-44E0-BFFB-1EC8A6667C53}" type="pres">
      <dgm:prSet presAssocID="{E3E4EE2D-9323-4EFF-827F-DB801E5DE345}" presName="connectorText" presStyleLbl="sibTrans2D1" presStyleIdx="0" presStyleCnt="2"/>
      <dgm:spPr/>
    </dgm:pt>
    <dgm:pt modelId="{1FF8277F-24A4-4E5A-A9CC-ED2D0A99E421}" type="pres">
      <dgm:prSet presAssocID="{86D4E73A-FDFE-4529-99AE-244F80884B51}" presName="node" presStyleLbl="node1" presStyleIdx="1" presStyleCnt="3">
        <dgm:presLayoutVars>
          <dgm:bulletEnabled val="1"/>
        </dgm:presLayoutVars>
      </dgm:prSet>
      <dgm:spPr/>
    </dgm:pt>
    <dgm:pt modelId="{45EB0A94-1687-4C61-BCFF-5DD06DB81DA6}" type="pres">
      <dgm:prSet presAssocID="{9DF1AB51-51E9-4F8F-8538-668003F07DB9}" presName="sibTrans" presStyleLbl="sibTrans2D1" presStyleIdx="1" presStyleCnt="2"/>
      <dgm:spPr/>
    </dgm:pt>
    <dgm:pt modelId="{F3BB0ED0-FCD9-4E22-A2B9-7248716955CC}" type="pres">
      <dgm:prSet presAssocID="{9DF1AB51-51E9-4F8F-8538-668003F07DB9}" presName="connectorText" presStyleLbl="sibTrans2D1" presStyleIdx="1" presStyleCnt="2"/>
      <dgm:spPr/>
    </dgm:pt>
    <dgm:pt modelId="{A4430204-A1F8-4207-8142-7B4FF65FB4BD}" type="pres">
      <dgm:prSet presAssocID="{A2C0E845-E108-440C-95FB-5FB4A96C8290}" presName="node" presStyleLbl="node1" presStyleIdx="2" presStyleCnt="3">
        <dgm:presLayoutVars>
          <dgm:bulletEnabled val="1"/>
        </dgm:presLayoutVars>
      </dgm:prSet>
      <dgm:spPr/>
    </dgm:pt>
  </dgm:ptLst>
  <dgm:cxnLst>
    <dgm:cxn modelId="{DECE240E-FD29-4C5C-84E7-441BF781F0ED}" type="presOf" srcId="{9DF1AB51-51E9-4F8F-8538-668003F07DB9}" destId="{45EB0A94-1687-4C61-BCFF-5DD06DB81DA6}" srcOrd="0" destOrd="0" presId="urn:microsoft.com/office/officeart/2005/8/layout/process1"/>
    <dgm:cxn modelId="{DB1D4E1A-D525-4E69-A096-8AD7667A20BD}" type="presOf" srcId="{A2C0E845-E108-440C-95FB-5FB4A96C8290}" destId="{A4430204-A1F8-4207-8142-7B4FF65FB4BD}" srcOrd="0" destOrd="0" presId="urn:microsoft.com/office/officeart/2005/8/layout/process1"/>
    <dgm:cxn modelId="{9171F652-2972-4B18-AD0E-961A53AE6914}" srcId="{0A12F9C5-F269-4173-8933-865CB749488E}" destId="{A2C0E845-E108-440C-95FB-5FB4A96C8290}" srcOrd="2" destOrd="0" parTransId="{9FE21CEF-0999-4252-94D9-DB6115787AE7}" sibTransId="{3BB1D086-FA41-417B-B5ED-FCF80EF80FAF}"/>
    <dgm:cxn modelId="{49B3F274-7400-4035-B5D8-CB8CDB625B3D}" type="presOf" srcId="{E3E4EE2D-9323-4EFF-827F-DB801E5DE345}" destId="{BF31B9E1-3BC9-40F1-B2D5-38232397B7E8}" srcOrd="0" destOrd="0" presId="urn:microsoft.com/office/officeart/2005/8/layout/process1"/>
    <dgm:cxn modelId="{A32F8687-A3D0-4C2C-98EC-92A1FA670123}" type="presOf" srcId="{8D3B78C1-FDB6-4315-A670-37DF747F8BA0}" destId="{9E93FE08-754F-447C-8217-9D0273964679}" srcOrd="0" destOrd="0" presId="urn:microsoft.com/office/officeart/2005/8/layout/process1"/>
    <dgm:cxn modelId="{D5794A8F-22FE-441B-B692-62B8AFB1416A}" srcId="{0A12F9C5-F269-4173-8933-865CB749488E}" destId="{86D4E73A-FDFE-4529-99AE-244F80884B51}" srcOrd="1" destOrd="0" parTransId="{F1CC0E4E-98CC-4ED3-BE47-F951DA677E7D}" sibTransId="{9DF1AB51-51E9-4F8F-8538-668003F07DB9}"/>
    <dgm:cxn modelId="{17F30795-4839-4438-9252-C5CF92A67D86}" type="presOf" srcId="{9DF1AB51-51E9-4F8F-8538-668003F07DB9}" destId="{F3BB0ED0-FCD9-4E22-A2B9-7248716955CC}" srcOrd="1" destOrd="0" presId="urn:microsoft.com/office/officeart/2005/8/layout/process1"/>
    <dgm:cxn modelId="{E816ACC7-1C73-4E0A-804A-057DD729CDC7}" type="presOf" srcId="{86D4E73A-FDFE-4529-99AE-244F80884B51}" destId="{1FF8277F-24A4-4E5A-A9CC-ED2D0A99E421}" srcOrd="0" destOrd="0" presId="urn:microsoft.com/office/officeart/2005/8/layout/process1"/>
    <dgm:cxn modelId="{E92DD7CC-6A82-44D2-B877-3888EB612097}" type="presOf" srcId="{E3E4EE2D-9323-4EFF-827F-DB801E5DE345}" destId="{1491D0E6-F1C9-44E0-BFFB-1EC8A6667C53}" srcOrd="1" destOrd="0" presId="urn:microsoft.com/office/officeart/2005/8/layout/process1"/>
    <dgm:cxn modelId="{2D1374DD-7C81-4BD9-8573-4B9925936C7D}" type="presOf" srcId="{0A12F9C5-F269-4173-8933-865CB749488E}" destId="{8B645E7A-A5B6-449B-A2D1-009E0F40C2C9}" srcOrd="0" destOrd="0" presId="urn:microsoft.com/office/officeart/2005/8/layout/process1"/>
    <dgm:cxn modelId="{C3EC97FE-3111-4FAD-B308-C42E906C6B1B}" srcId="{0A12F9C5-F269-4173-8933-865CB749488E}" destId="{8D3B78C1-FDB6-4315-A670-37DF747F8BA0}" srcOrd="0" destOrd="0" parTransId="{D2F47DE8-584C-4DF2-B2B1-B5DFEF84A8DE}" sibTransId="{E3E4EE2D-9323-4EFF-827F-DB801E5DE345}"/>
    <dgm:cxn modelId="{8D3DC58C-130B-41EA-8F4D-1A407CAB48ED}" type="presParOf" srcId="{8B645E7A-A5B6-449B-A2D1-009E0F40C2C9}" destId="{9E93FE08-754F-447C-8217-9D0273964679}" srcOrd="0" destOrd="0" presId="urn:microsoft.com/office/officeart/2005/8/layout/process1"/>
    <dgm:cxn modelId="{37E797A4-023C-477D-B4E4-23D6E4CADB17}" type="presParOf" srcId="{8B645E7A-A5B6-449B-A2D1-009E0F40C2C9}" destId="{BF31B9E1-3BC9-40F1-B2D5-38232397B7E8}" srcOrd="1" destOrd="0" presId="urn:microsoft.com/office/officeart/2005/8/layout/process1"/>
    <dgm:cxn modelId="{DA56BABE-1059-4D5A-A826-5B7E0319DB7E}" type="presParOf" srcId="{BF31B9E1-3BC9-40F1-B2D5-38232397B7E8}" destId="{1491D0E6-F1C9-44E0-BFFB-1EC8A6667C53}" srcOrd="0" destOrd="0" presId="urn:microsoft.com/office/officeart/2005/8/layout/process1"/>
    <dgm:cxn modelId="{B4F4500E-0FC8-40A4-A561-1C61E9E4A183}" type="presParOf" srcId="{8B645E7A-A5B6-449B-A2D1-009E0F40C2C9}" destId="{1FF8277F-24A4-4E5A-A9CC-ED2D0A99E421}" srcOrd="2" destOrd="0" presId="urn:microsoft.com/office/officeart/2005/8/layout/process1"/>
    <dgm:cxn modelId="{1F4926C4-C3C3-41BC-9F96-35D447C0002D}" type="presParOf" srcId="{8B645E7A-A5B6-449B-A2D1-009E0F40C2C9}" destId="{45EB0A94-1687-4C61-BCFF-5DD06DB81DA6}" srcOrd="3" destOrd="0" presId="urn:microsoft.com/office/officeart/2005/8/layout/process1"/>
    <dgm:cxn modelId="{8E9DB7F9-0C87-4135-B43A-F845138326E9}" type="presParOf" srcId="{45EB0A94-1687-4C61-BCFF-5DD06DB81DA6}" destId="{F3BB0ED0-FCD9-4E22-A2B9-7248716955CC}" srcOrd="0" destOrd="0" presId="urn:microsoft.com/office/officeart/2005/8/layout/process1"/>
    <dgm:cxn modelId="{14574ADF-B1E9-463B-897B-A7E5845D8013}" type="presParOf" srcId="{8B645E7A-A5B6-449B-A2D1-009E0F40C2C9}" destId="{A4430204-A1F8-4207-8142-7B4FF65FB4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95338E-12F2-4EB8-B27B-C31A88BED38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3F24CA-4B10-47D6-A4FA-B2D69AAA31ED}">
      <dgm:prSet/>
      <dgm:spPr/>
      <dgm:t>
        <a:bodyPr/>
        <a:lstStyle/>
        <a:p>
          <a:r>
            <a:rPr lang="en-US"/>
            <a:t>Prompt patient resuscitation and stabilization</a:t>
          </a:r>
        </a:p>
      </dgm:t>
    </dgm:pt>
    <dgm:pt modelId="{6139B7C9-7152-4FA2-8B6C-7E3899B30E55}" type="parTrans" cxnId="{3E619497-14DE-4C38-8C53-0E71BF9C819D}">
      <dgm:prSet/>
      <dgm:spPr/>
      <dgm:t>
        <a:bodyPr/>
        <a:lstStyle/>
        <a:p>
          <a:endParaRPr lang="en-US"/>
        </a:p>
      </dgm:t>
    </dgm:pt>
    <dgm:pt modelId="{FCD5E5C3-3F70-4E8D-BF6E-3F6C0D698349}" type="sibTrans" cxnId="{3E619497-14DE-4C38-8C53-0E71BF9C819D}">
      <dgm:prSet/>
      <dgm:spPr/>
      <dgm:t>
        <a:bodyPr/>
        <a:lstStyle/>
        <a:p>
          <a:endParaRPr lang="en-US"/>
        </a:p>
      </dgm:t>
    </dgm:pt>
    <dgm:pt modelId="{58609BF3-F512-4E7B-B4CD-5125AB00BD64}">
      <dgm:prSet/>
      <dgm:spPr/>
      <dgm:t>
        <a:bodyPr/>
        <a:lstStyle/>
        <a:p>
          <a:r>
            <a:rPr lang="en-US"/>
            <a:t>Assessment of the onset and severity of bleeding</a:t>
          </a:r>
        </a:p>
      </dgm:t>
    </dgm:pt>
    <dgm:pt modelId="{1545F32B-CBC2-4D35-B6B3-B6AD820E3F87}" type="parTrans" cxnId="{B57D925E-1DF7-47CB-901A-1F257B8BB6EF}">
      <dgm:prSet/>
      <dgm:spPr/>
      <dgm:t>
        <a:bodyPr/>
        <a:lstStyle/>
        <a:p>
          <a:endParaRPr lang="en-US"/>
        </a:p>
      </dgm:t>
    </dgm:pt>
    <dgm:pt modelId="{9406B1EC-93FD-48F9-BC32-14DD1E16405E}" type="sibTrans" cxnId="{B57D925E-1DF7-47CB-901A-1F257B8BB6EF}">
      <dgm:prSet/>
      <dgm:spPr/>
      <dgm:t>
        <a:bodyPr/>
        <a:lstStyle/>
        <a:p>
          <a:endParaRPr lang="en-US"/>
        </a:p>
      </dgm:t>
    </dgm:pt>
    <dgm:pt modelId="{208BF0F0-A217-466D-B5AB-2277B1D47841}">
      <dgm:prSet/>
      <dgm:spPr/>
      <dgm:t>
        <a:bodyPr/>
        <a:lstStyle/>
        <a:p>
          <a:r>
            <a:rPr lang="en-US"/>
            <a:t>Regional localization of the bleeding site</a:t>
          </a:r>
        </a:p>
      </dgm:t>
    </dgm:pt>
    <dgm:pt modelId="{6E051F97-96BE-4107-BC4E-D828883A6F56}" type="parTrans" cxnId="{926CB3E7-5556-4801-BC4B-FA7F803B664B}">
      <dgm:prSet/>
      <dgm:spPr/>
      <dgm:t>
        <a:bodyPr/>
        <a:lstStyle/>
        <a:p>
          <a:endParaRPr lang="en-US"/>
        </a:p>
      </dgm:t>
    </dgm:pt>
    <dgm:pt modelId="{F355C483-7282-4518-B4DA-EC10FEDE70B6}" type="sibTrans" cxnId="{926CB3E7-5556-4801-BC4B-FA7F803B664B}">
      <dgm:prSet/>
      <dgm:spPr/>
      <dgm:t>
        <a:bodyPr/>
        <a:lstStyle/>
        <a:p>
          <a:endParaRPr lang="en-US"/>
        </a:p>
      </dgm:t>
    </dgm:pt>
    <dgm:pt modelId="{3F0D3BA0-5338-470C-9558-F9C775E8D132}">
      <dgm:prSet/>
      <dgm:spPr/>
      <dgm:t>
        <a:bodyPr/>
        <a:lstStyle/>
        <a:p>
          <a:r>
            <a:rPr lang="en-US"/>
            <a:t>Determination of the likely cause of upper GI bleeding</a:t>
          </a:r>
        </a:p>
      </dgm:t>
    </dgm:pt>
    <dgm:pt modelId="{E915B967-0265-4F45-AE89-D7056FAFA37B}" type="parTrans" cxnId="{7311664B-2BDD-4753-806F-092D0FCE2BFA}">
      <dgm:prSet/>
      <dgm:spPr/>
      <dgm:t>
        <a:bodyPr/>
        <a:lstStyle/>
        <a:p>
          <a:endParaRPr lang="en-US"/>
        </a:p>
      </dgm:t>
    </dgm:pt>
    <dgm:pt modelId="{81A6A413-6A7A-49CD-A867-C84581ABFE79}" type="sibTrans" cxnId="{7311664B-2BDD-4753-806F-092D0FCE2BFA}">
      <dgm:prSet/>
      <dgm:spPr/>
      <dgm:t>
        <a:bodyPr/>
        <a:lstStyle/>
        <a:p>
          <a:endParaRPr lang="en-US"/>
        </a:p>
      </dgm:t>
    </dgm:pt>
    <dgm:pt modelId="{5A8B45E8-0487-40C1-B526-C7B04C408DB2}">
      <dgm:prSet/>
      <dgm:spPr/>
      <dgm:t>
        <a:bodyPr/>
        <a:lstStyle/>
        <a:p>
          <a:r>
            <a:rPr lang="en-US"/>
            <a:t>Preparation for emergent upper endoscopy</a:t>
          </a:r>
        </a:p>
      </dgm:t>
    </dgm:pt>
    <dgm:pt modelId="{B66F5FDD-CF72-4419-882E-115C7ABAF899}" type="parTrans" cxnId="{CB34A196-C57F-435A-A9AB-3CE8CDF1FC6C}">
      <dgm:prSet/>
      <dgm:spPr/>
      <dgm:t>
        <a:bodyPr/>
        <a:lstStyle/>
        <a:p>
          <a:endParaRPr lang="en-US"/>
        </a:p>
      </dgm:t>
    </dgm:pt>
    <dgm:pt modelId="{A36EC191-6BF5-4FED-B512-0B387732A78D}" type="sibTrans" cxnId="{CB34A196-C57F-435A-A9AB-3CE8CDF1FC6C}">
      <dgm:prSet/>
      <dgm:spPr/>
      <dgm:t>
        <a:bodyPr/>
        <a:lstStyle/>
        <a:p>
          <a:endParaRPr lang="en-US"/>
        </a:p>
      </dgm:t>
    </dgm:pt>
    <dgm:pt modelId="{81454D69-0BA3-475E-99D1-E6CA15B9FA9A}">
      <dgm:prSet/>
      <dgm:spPr/>
      <dgm:t>
        <a:bodyPr/>
        <a:lstStyle/>
        <a:p>
          <a:r>
            <a:rPr lang="en-US"/>
            <a:t>Control of active bleeding or treatment of lesions at high risk of</a:t>
          </a:r>
        </a:p>
      </dgm:t>
    </dgm:pt>
    <dgm:pt modelId="{7D847196-1B7B-4E63-9F5F-780CCA69578F}" type="parTrans" cxnId="{0BE29DCD-AEA7-4488-970A-69FD4D32F546}">
      <dgm:prSet/>
      <dgm:spPr/>
      <dgm:t>
        <a:bodyPr/>
        <a:lstStyle/>
        <a:p>
          <a:endParaRPr lang="en-US"/>
        </a:p>
      </dgm:t>
    </dgm:pt>
    <dgm:pt modelId="{DF20EDB9-15DE-411C-842F-0B6201310C9A}" type="sibTrans" cxnId="{0BE29DCD-AEA7-4488-970A-69FD4D32F546}">
      <dgm:prSet/>
      <dgm:spPr/>
      <dgm:t>
        <a:bodyPr/>
        <a:lstStyle/>
        <a:p>
          <a:endParaRPr lang="en-US"/>
        </a:p>
      </dgm:t>
    </dgm:pt>
    <dgm:pt modelId="{848A94A7-0ABC-46A4-97EA-E356FD384558}">
      <dgm:prSet/>
      <dgm:spPr/>
      <dgm:t>
        <a:bodyPr/>
        <a:lstStyle/>
        <a:p>
          <a:r>
            <a:rPr lang="en-US"/>
            <a:t>rebleeding with therapeutic endoscopy</a:t>
          </a:r>
        </a:p>
      </dgm:t>
    </dgm:pt>
    <dgm:pt modelId="{F616E020-F452-468D-8A1C-468844719984}" type="parTrans" cxnId="{0726FCC7-621F-4ECD-B663-4A3065F83AC1}">
      <dgm:prSet/>
      <dgm:spPr/>
      <dgm:t>
        <a:bodyPr/>
        <a:lstStyle/>
        <a:p>
          <a:endParaRPr lang="en-US"/>
        </a:p>
      </dgm:t>
    </dgm:pt>
    <dgm:pt modelId="{8AFD3155-1CFE-434C-9583-E0BA4D31EC01}" type="sibTrans" cxnId="{0726FCC7-621F-4ECD-B663-4A3065F83AC1}">
      <dgm:prSet/>
      <dgm:spPr/>
      <dgm:t>
        <a:bodyPr/>
        <a:lstStyle/>
        <a:p>
          <a:endParaRPr lang="en-US"/>
        </a:p>
      </dgm:t>
    </dgm:pt>
    <dgm:pt modelId="{B4677246-CDD4-410A-9DE9-5B699B310C55}">
      <dgm:prSet/>
      <dgm:spPr/>
      <dgm:t>
        <a:bodyPr/>
        <a:lstStyle/>
        <a:p>
          <a:r>
            <a:rPr lang="en-US"/>
            <a:t>Minimization of treatment-related complications</a:t>
          </a:r>
        </a:p>
      </dgm:t>
    </dgm:pt>
    <dgm:pt modelId="{4B0F7D4D-DC7A-4F0B-BE60-7BFF02885ED2}" type="parTrans" cxnId="{1C934581-0FE6-44C9-865E-2D25CB8C705B}">
      <dgm:prSet/>
      <dgm:spPr/>
      <dgm:t>
        <a:bodyPr/>
        <a:lstStyle/>
        <a:p>
          <a:endParaRPr lang="en-US"/>
        </a:p>
      </dgm:t>
    </dgm:pt>
    <dgm:pt modelId="{25F8DEB7-C66C-437B-ADA4-1B13FA27A743}" type="sibTrans" cxnId="{1C934581-0FE6-44C9-865E-2D25CB8C705B}">
      <dgm:prSet/>
      <dgm:spPr/>
      <dgm:t>
        <a:bodyPr/>
        <a:lstStyle/>
        <a:p>
          <a:endParaRPr lang="en-US"/>
        </a:p>
      </dgm:t>
    </dgm:pt>
    <dgm:pt modelId="{89F38CF5-A3F2-4813-8C05-C541774A36F9}">
      <dgm:prSet/>
      <dgm:spPr/>
      <dgm:t>
        <a:bodyPr/>
        <a:lstStyle/>
        <a:p>
          <a:r>
            <a:rPr lang="en-US"/>
            <a:t>Treatment of rebleeding episodes</a:t>
          </a:r>
        </a:p>
      </dgm:t>
    </dgm:pt>
    <dgm:pt modelId="{776C5A54-3320-49A6-93CF-90B66BBB6E70}" type="parTrans" cxnId="{D7FA0953-6F2B-42B3-8E99-DA84B546D2DA}">
      <dgm:prSet/>
      <dgm:spPr/>
      <dgm:t>
        <a:bodyPr/>
        <a:lstStyle/>
        <a:p>
          <a:endParaRPr lang="en-US"/>
        </a:p>
      </dgm:t>
    </dgm:pt>
    <dgm:pt modelId="{97ED24B9-026F-4B9D-839E-E479FC8D53EF}" type="sibTrans" cxnId="{D7FA0953-6F2B-42B3-8E99-DA84B546D2DA}">
      <dgm:prSet/>
      <dgm:spPr/>
      <dgm:t>
        <a:bodyPr/>
        <a:lstStyle/>
        <a:p>
          <a:endParaRPr lang="en-US"/>
        </a:p>
      </dgm:t>
    </dgm:pt>
    <dgm:pt modelId="{7E57E3A9-B533-4B71-A058-327661AF16BA}" type="pres">
      <dgm:prSet presAssocID="{BB95338E-12F2-4EB8-B27B-C31A88BED382}" presName="Name0" presStyleCnt="0">
        <dgm:presLayoutVars>
          <dgm:dir/>
          <dgm:resizeHandles/>
        </dgm:presLayoutVars>
      </dgm:prSet>
      <dgm:spPr/>
    </dgm:pt>
    <dgm:pt modelId="{6E72B587-9B4B-4F81-901F-5DC2C55D5857}" type="pres">
      <dgm:prSet presAssocID="{4D3F24CA-4B10-47D6-A4FA-B2D69AAA31ED}" presName="compNode" presStyleCnt="0"/>
      <dgm:spPr/>
    </dgm:pt>
    <dgm:pt modelId="{6A5E10C0-41DA-4C01-B116-DC574661B29F}" type="pres">
      <dgm:prSet presAssocID="{4D3F24CA-4B10-47D6-A4FA-B2D69AAA31ED}" presName="dummyConnPt" presStyleCnt="0"/>
      <dgm:spPr/>
    </dgm:pt>
    <dgm:pt modelId="{A4FCEDC2-48A3-4F96-801B-DAA272804910}" type="pres">
      <dgm:prSet presAssocID="{4D3F24CA-4B10-47D6-A4FA-B2D69AAA31ED}" presName="node" presStyleLbl="node1" presStyleIdx="0" presStyleCnt="9">
        <dgm:presLayoutVars>
          <dgm:bulletEnabled val="1"/>
        </dgm:presLayoutVars>
      </dgm:prSet>
      <dgm:spPr/>
    </dgm:pt>
    <dgm:pt modelId="{5BEECEA4-665D-4E1F-97E9-BF9462ECCB85}" type="pres">
      <dgm:prSet presAssocID="{FCD5E5C3-3F70-4E8D-BF6E-3F6C0D698349}" presName="sibTrans" presStyleLbl="bgSibTrans2D1" presStyleIdx="0" presStyleCnt="8"/>
      <dgm:spPr/>
    </dgm:pt>
    <dgm:pt modelId="{9C1BE34F-AC1D-4B37-8045-E797CD0E9CAA}" type="pres">
      <dgm:prSet presAssocID="{58609BF3-F512-4E7B-B4CD-5125AB00BD64}" presName="compNode" presStyleCnt="0"/>
      <dgm:spPr/>
    </dgm:pt>
    <dgm:pt modelId="{67999276-3F27-4C4A-8006-AB7979435AFF}" type="pres">
      <dgm:prSet presAssocID="{58609BF3-F512-4E7B-B4CD-5125AB00BD64}" presName="dummyConnPt" presStyleCnt="0"/>
      <dgm:spPr/>
    </dgm:pt>
    <dgm:pt modelId="{AF75F521-EC28-496F-8482-039DF2C7157F}" type="pres">
      <dgm:prSet presAssocID="{58609BF3-F512-4E7B-B4CD-5125AB00BD64}" presName="node" presStyleLbl="node1" presStyleIdx="1" presStyleCnt="9">
        <dgm:presLayoutVars>
          <dgm:bulletEnabled val="1"/>
        </dgm:presLayoutVars>
      </dgm:prSet>
      <dgm:spPr/>
    </dgm:pt>
    <dgm:pt modelId="{DD2FF47F-C850-44CC-B411-EBC8D214D52C}" type="pres">
      <dgm:prSet presAssocID="{9406B1EC-93FD-48F9-BC32-14DD1E16405E}" presName="sibTrans" presStyleLbl="bgSibTrans2D1" presStyleIdx="1" presStyleCnt="8"/>
      <dgm:spPr/>
    </dgm:pt>
    <dgm:pt modelId="{7907F13A-340E-4621-86C0-15B16A13A5E8}" type="pres">
      <dgm:prSet presAssocID="{208BF0F0-A217-466D-B5AB-2277B1D47841}" presName="compNode" presStyleCnt="0"/>
      <dgm:spPr/>
    </dgm:pt>
    <dgm:pt modelId="{73426007-407B-4645-9B6F-36923A6F96AD}" type="pres">
      <dgm:prSet presAssocID="{208BF0F0-A217-466D-B5AB-2277B1D47841}" presName="dummyConnPt" presStyleCnt="0"/>
      <dgm:spPr/>
    </dgm:pt>
    <dgm:pt modelId="{3173B99A-90F5-4502-A41C-BF3F5ECFFED6}" type="pres">
      <dgm:prSet presAssocID="{208BF0F0-A217-466D-B5AB-2277B1D47841}" presName="node" presStyleLbl="node1" presStyleIdx="2" presStyleCnt="9">
        <dgm:presLayoutVars>
          <dgm:bulletEnabled val="1"/>
        </dgm:presLayoutVars>
      </dgm:prSet>
      <dgm:spPr/>
    </dgm:pt>
    <dgm:pt modelId="{8808FD77-1589-46FC-B1D7-748923E33F23}" type="pres">
      <dgm:prSet presAssocID="{F355C483-7282-4518-B4DA-EC10FEDE70B6}" presName="sibTrans" presStyleLbl="bgSibTrans2D1" presStyleIdx="2" presStyleCnt="8"/>
      <dgm:spPr/>
    </dgm:pt>
    <dgm:pt modelId="{7E2DA76A-0301-4B11-A071-4D60AA44746B}" type="pres">
      <dgm:prSet presAssocID="{3F0D3BA0-5338-470C-9558-F9C775E8D132}" presName="compNode" presStyleCnt="0"/>
      <dgm:spPr/>
    </dgm:pt>
    <dgm:pt modelId="{E6907981-D535-48A0-8F68-B95215CDECBC}" type="pres">
      <dgm:prSet presAssocID="{3F0D3BA0-5338-470C-9558-F9C775E8D132}" presName="dummyConnPt" presStyleCnt="0"/>
      <dgm:spPr/>
    </dgm:pt>
    <dgm:pt modelId="{AE3D4820-27A7-4EC7-A211-8CC248854B85}" type="pres">
      <dgm:prSet presAssocID="{3F0D3BA0-5338-470C-9558-F9C775E8D132}" presName="node" presStyleLbl="node1" presStyleIdx="3" presStyleCnt="9">
        <dgm:presLayoutVars>
          <dgm:bulletEnabled val="1"/>
        </dgm:presLayoutVars>
      </dgm:prSet>
      <dgm:spPr/>
    </dgm:pt>
    <dgm:pt modelId="{CC7EC3EC-89C9-466D-857C-9D7BD15999EA}" type="pres">
      <dgm:prSet presAssocID="{81A6A413-6A7A-49CD-A867-C84581ABFE79}" presName="sibTrans" presStyleLbl="bgSibTrans2D1" presStyleIdx="3" presStyleCnt="8"/>
      <dgm:spPr/>
    </dgm:pt>
    <dgm:pt modelId="{75953241-76C0-4026-9727-1634E6F1A57E}" type="pres">
      <dgm:prSet presAssocID="{5A8B45E8-0487-40C1-B526-C7B04C408DB2}" presName="compNode" presStyleCnt="0"/>
      <dgm:spPr/>
    </dgm:pt>
    <dgm:pt modelId="{6FB4E76E-7785-4A77-835A-F05D0652D44C}" type="pres">
      <dgm:prSet presAssocID="{5A8B45E8-0487-40C1-B526-C7B04C408DB2}" presName="dummyConnPt" presStyleCnt="0"/>
      <dgm:spPr/>
    </dgm:pt>
    <dgm:pt modelId="{414A6BE3-7A03-46CC-9B72-F5F208E2BF85}" type="pres">
      <dgm:prSet presAssocID="{5A8B45E8-0487-40C1-B526-C7B04C408DB2}" presName="node" presStyleLbl="node1" presStyleIdx="4" presStyleCnt="9">
        <dgm:presLayoutVars>
          <dgm:bulletEnabled val="1"/>
        </dgm:presLayoutVars>
      </dgm:prSet>
      <dgm:spPr/>
    </dgm:pt>
    <dgm:pt modelId="{3933136E-F6E4-4354-ABB7-72F142CBA5F2}" type="pres">
      <dgm:prSet presAssocID="{A36EC191-6BF5-4FED-B512-0B387732A78D}" presName="sibTrans" presStyleLbl="bgSibTrans2D1" presStyleIdx="4" presStyleCnt="8"/>
      <dgm:spPr/>
    </dgm:pt>
    <dgm:pt modelId="{83155D5F-ABA7-45E3-B34C-FC82D3464A71}" type="pres">
      <dgm:prSet presAssocID="{81454D69-0BA3-475E-99D1-E6CA15B9FA9A}" presName="compNode" presStyleCnt="0"/>
      <dgm:spPr/>
    </dgm:pt>
    <dgm:pt modelId="{7A6B738B-2AB8-4350-8B04-BFC9EC8B0129}" type="pres">
      <dgm:prSet presAssocID="{81454D69-0BA3-475E-99D1-E6CA15B9FA9A}" presName="dummyConnPt" presStyleCnt="0"/>
      <dgm:spPr/>
    </dgm:pt>
    <dgm:pt modelId="{165B30E9-9124-45C8-A0D3-08A102BA3216}" type="pres">
      <dgm:prSet presAssocID="{81454D69-0BA3-475E-99D1-E6CA15B9FA9A}" presName="node" presStyleLbl="node1" presStyleIdx="5" presStyleCnt="9">
        <dgm:presLayoutVars>
          <dgm:bulletEnabled val="1"/>
        </dgm:presLayoutVars>
      </dgm:prSet>
      <dgm:spPr/>
    </dgm:pt>
    <dgm:pt modelId="{C76CA3C2-708A-49A7-9EE8-C0635DB881D5}" type="pres">
      <dgm:prSet presAssocID="{DF20EDB9-15DE-411C-842F-0B6201310C9A}" presName="sibTrans" presStyleLbl="bgSibTrans2D1" presStyleIdx="5" presStyleCnt="8"/>
      <dgm:spPr/>
    </dgm:pt>
    <dgm:pt modelId="{81E4A2E9-1EDF-4FDD-8C5A-659DAD9771D1}" type="pres">
      <dgm:prSet presAssocID="{848A94A7-0ABC-46A4-97EA-E356FD384558}" presName="compNode" presStyleCnt="0"/>
      <dgm:spPr/>
    </dgm:pt>
    <dgm:pt modelId="{FF20C445-C395-4E1C-BF51-31C4A3D5F35C}" type="pres">
      <dgm:prSet presAssocID="{848A94A7-0ABC-46A4-97EA-E356FD384558}" presName="dummyConnPt" presStyleCnt="0"/>
      <dgm:spPr/>
    </dgm:pt>
    <dgm:pt modelId="{EE75F5C4-B5C9-4920-B6EC-62754A1CE2E9}" type="pres">
      <dgm:prSet presAssocID="{848A94A7-0ABC-46A4-97EA-E356FD384558}" presName="node" presStyleLbl="node1" presStyleIdx="6" presStyleCnt="9">
        <dgm:presLayoutVars>
          <dgm:bulletEnabled val="1"/>
        </dgm:presLayoutVars>
      </dgm:prSet>
      <dgm:spPr/>
    </dgm:pt>
    <dgm:pt modelId="{28F8B1B9-293D-42CE-A312-4ABA0878F04B}" type="pres">
      <dgm:prSet presAssocID="{8AFD3155-1CFE-434C-9583-E0BA4D31EC01}" presName="sibTrans" presStyleLbl="bgSibTrans2D1" presStyleIdx="6" presStyleCnt="8"/>
      <dgm:spPr/>
    </dgm:pt>
    <dgm:pt modelId="{647FF87E-EF63-424B-AB8C-3D465808E1F4}" type="pres">
      <dgm:prSet presAssocID="{B4677246-CDD4-410A-9DE9-5B699B310C55}" presName="compNode" presStyleCnt="0"/>
      <dgm:spPr/>
    </dgm:pt>
    <dgm:pt modelId="{5E6795E3-8FA8-4118-82F9-2D069DCE1298}" type="pres">
      <dgm:prSet presAssocID="{B4677246-CDD4-410A-9DE9-5B699B310C55}" presName="dummyConnPt" presStyleCnt="0"/>
      <dgm:spPr/>
    </dgm:pt>
    <dgm:pt modelId="{7711DA65-0556-4496-AFF2-67E704F0E653}" type="pres">
      <dgm:prSet presAssocID="{B4677246-CDD4-410A-9DE9-5B699B310C55}" presName="node" presStyleLbl="node1" presStyleIdx="7" presStyleCnt="9">
        <dgm:presLayoutVars>
          <dgm:bulletEnabled val="1"/>
        </dgm:presLayoutVars>
      </dgm:prSet>
      <dgm:spPr/>
    </dgm:pt>
    <dgm:pt modelId="{9F7C4AF4-9676-48CD-B393-ACB5B590C272}" type="pres">
      <dgm:prSet presAssocID="{25F8DEB7-C66C-437B-ADA4-1B13FA27A743}" presName="sibTrans" presStyleLbl="bgSibTrans2D1" presStyleIdx="7" presStyleCnt="8"/>
      <dgm:spPr/>
    </dgm:pt>
    <dgm:pt modelId="{88ACE85B-25D0-4409-BD2B-27E06FB7B13F}" type="pres">
      <dgm:prSet presAssocID="{89F38CF5-A3F2-4813-8C05-C541774A36F9}" presName="compNode" presStyleCnt="0"/>
      <dgm:spPr/>
    </dgm:pt>
    <dgm:pt modelId="{906A821C-AAC2-40E9-A895-BECE1D4FA4A1}" type="pres">
      <dgm:prSet presAssocID="{89F38CF5-A3F2-4813-8C05-C541774A36F9}" presName="dummyConnPt" presStyleCnt="0"/>
      <dgm:spPr/>
    </dgm:pt>
    <dgm:pt modelId="{F8EF9D65-B6D9-4349-8DDE-6862C2087AA5}" type="pres">
      <dgm:prSet presAssocID="{89F38CF5-A3F2-4813-8C05-C541774A36F9}" presName="node" presStyleLbl="node1" presStyleIdx="8" presStyleCnt="9">
        <dgm:presLayoutVars>
          <dgm:bulletEnabled val="1"/>
        </dgm:presLayoutVars>
      </dgm:prSet>
      <dgm:spPr/>
    </dgm:pt>
  </dgm:ptLst>
  <dgm:cxnLst>
    <dgm:cxn modelId="{7D238502-D6C9-4773-89BE-AE3348329774}" type="presOf" srcId="{BB95338E-12F2-4EB8-B27B-C31A88BED382}" destId="{7E57E3A9-B533-4B71-A058-327661AF16BA}" srcOrd="0" destOrd="0" presId="urn:microsoft.com/office/officeart/2005/8/layout/bProcess4"/>
    <dgm:cxn modelId="{B650B004-9184-42F2-AF77-0F02FC7049A5}" type="presOf" srcId="{58609BF3-F512-4E7B-B4CD-5125AB00BD64}" destId="{AF75F521-EC28-496F-8482-039DF2C7157F}" srcOrd="0" destOrd="0" presId="urn:microsoft.com/office/officeart/2005/8/layout/bProcess4"/>
    <dgm:cxn modelId="{F0FC9F26-9EB9-4A88-B399-6C52DD38197F}" type="presOf" srcId="{208BF0F0-A217-466D-B5AB-2277B1D47841}" destId="{3173B99A-90F5-4502-A41C-BF3F5ECFFED6}" srcOrd="0" destOrd="0" presId="urn:microsoft.com/office/officeart/2005/8/layout/bProcess4"/>
    <dgm:cxn modelId="{9D68012A-2C09-4176-AC9B-96703AAE2F48}" type="presOf" srcId="{5A8B45E8-0487-40C1-B526-C7B04C408DB2}" destId="{414A6BE3-7A03-46CC-9B72-F5F208E2BF85}" srcOrd="0" destOrd="0" presId="urn:microsoft.com/office/officeart/2005/8/layout/bProcess4"/>
    <dgm:cxn modelId="{9859AB37-AD0D-43C5-ADBB-677167F879C2}" type="presOf" srcId="{A36EC191-6BF5-4FED-B512-0B387732A78D}" destId="{3933136E-F6E4-4354-ABB7-72F142CBA5F2}" srcOrd="0" destOrd="0" presId="urn:microsoft.com/office/officeart/2005/8/layout/bProcess4"/>
    <dgm:cxn modelId="{DDFB763E-AB9E-4921-839B-4D47A902BBB9}" type="presOf" srcId="{FCD5E5C3-3F70-4E8D-BF6E-3F6C0D698349}" destId="{5BEECEA4-665D-4E1F-97E9-BF9462ECCB85}" srcOrd="0" destOrd="0" presId="urn:microsoft.com/office/officeart/2005/8/layout/bProcess4"/>
    <dgm:cxn modelId="{8FE1605E-7A03-42F0-8794-B8B4B7B275EA}" type="presOf" srcId="{4D3F24CA-4B10-47D6-A4FA-B2D69AAA31ED}" destId="{A4FCEDC2-48A3-4F96-801B-DAA272804910}" srcOrd="0" destOrd="0" presId="urn:microsoft.com/office/officeart/2005/8/layout/bProcess4"/>
    <dgm:cxn modelId="{B57D925E-1DF7-47CB-901A-1F257B8BB6EF}" srcId="{BB95338E-12F2-4EB8-B27B-C31A88BED382}" destId="{58609BF3-F512-4E7B-B4CD-5125AB00BD64}" srcOrd="1" destOrd="0" parTransId="{1545F32B-CBC2-4D35-B6B3-B6AD820E3F87}" sibTransId="{9406B1EC-93FD-48F9-BC32-14DD1E16405E}"/>
    <dgm:cxn modelId="{4CB21062-8120-440A-98DA-FBA0E6B987C6}" type="presOf" srcId="{8AFD3155-1CFE-434C-9583-E0BA4D31EC01}" destId="{28F8B1B9-293D-42CE-A312-4ABA0878F04B}" srcOrd="0" destOrd="0" presId="urn:microsoft.com/office/officeart/2005/8/layout/bProcess4"/>
    <dgm:cxn modelId="{29C78644-96D5-43C9-91A8-E66B8A5FEC82}" type="presOf" srcId="{25F8DEB7-C66C-437B-ADA4-1B13FA27A743}" destId="{9F7C4AF4-9676-48CD-B393-ACB5B590C272}" srcOrd="0" destOrd="0" presId="urn:microsoft.com/office/officeart/2005/8/layout/bProcess4"/>
    <dgm:cxn modelId="{7311664B-2BDD-4753-806F-092D0FCE2BFA}" srcId="{BB95338E-12F2-4EB8-B27B-C31A88BED382}" destId="{3F0D3BA0-5338-470C-9558-F9C775E8D132}" srcOrd="3" destOrd="0" parTransId="{E915B967-0265-4F45-AE89-D7056FAFA37B}" sibTransId="{81A6A413-6A7A-49CD-A867-C84581ABFE79}"/>
    <dgm:cxn modelId="{2121554F-615A-4522-92B3-460E70DE011C}" type="presOf" srcId="{F355C483-7282-4518-B4DA-EC10FEDE70B6}" destId="{8808FD77-1589-46FC-B1D7-748923E33F23}" srcOrd="0" destOrd="0" presId="urn:microsoft.com/office/officeart/2005/8/layout/bProcess4"/>
    <dgm:cxn modelId="{D7FA0953-6F2B-42B3-8E99-DA84B546D2DA}" srcId="{BB95338E-12F2-4EB8-B27B-C31A88BED382}" destId="{89F38CF5-A3F2-4813-8C05-C541774A36F9}" srcOrd="8" destOrd="0" parTransId="{776C5A54-3320-49A6-93CF-90B66BBB6E70}" sibTransId="{97ED24B9-026F-4B9D-839E-E479FC8D53EF}"/>
    <dgm:cxn modelId="{D0C5C77C-C477-445E-860B-B3E716A614CF}" type="presOf" srcId="{89F38CF5-A3F2-4813-8C05-C541774A36F9}" destId="{F8EF9D65-B6D9-4349-8DDE-6862C2087AA5}" srcOrd="0" destOrd="0" presId="urn:microsoft.com/office/officeart/2005/8/layout/bProcess4"/>
    <dgm:cxn modelId="{1C934581-0FE6-44C9-865E-2D25CB8C705B}" srcId="{BB95338E-12F2-4EB8-B27B-C31A88BED382}" destId="{B4677246-CDD4-410A-9DE9-5B699B310C55}" srcOrd="7" destOrd="0" parTransId="{4B0F7D4D-DC7A-4F0B-BE60-7BFF02885ED2}" sibTransId="{25F8DEB7-C66C-437B-ADA4-1B13FA27A743}"/>
    <dgm:cxn modelId="{321D638B-10B5-4DB7-BBF5-74ED756B71B8}" type="presOf" srcId="{81A6A413-6A7A-49CD-A867-C84581ABFE79}" destId="{CC7EC3EC-89C9-466D-857C-9D7BD15999EA}" srcOrd="0" destOrd="0" presId="urn:microsoft.com/office/officeart/2005/8/layout/bProcess4"/>
    <dgm:cxn modelId="{253A7395-FB84-465C-8BB2-7FE6FD0890AD}" type="presOf" srcId="{DF20EDB9-15DE-411C-842F-0B6201310C9A}" destId="{C76CA3C2-708A-49A7-9EE8-C0635DB881D5}" srcOrd="0" destOrd="0" presId="urn:microsoft.com/office/officeart/2005/8/layout/bProcess4"/>
    <dgm:cxn modelId="{CB34A196-C57F-435A-A9AB-3CE8CDF1FC6C}" srcId="{BB95338E-12F2-4EB8-B27B-C31A88BED382}" destId="{5A8B45E8-0487-40C1-B526-C7B04C408DB2}" srcOrd="4" destOrd="0" parTransId="{B66F5FDD-CF72-4419-882E-115C7ABAF899}" sibTransId="{A36EC191-6BF5-4FED-B512-0B387732A78D}"/>
    <dgm:cxn modelId="{3E619497-14DE-4C38-8C53-0E71BF9C819D}" srcId="{BB95338E-12F2-4EB8-B27B-C31A88BED382}" destId="{4D3F24CA-4B10-47D6-A4FA-B2D69AAA31ED}" srcOrd="0" destOrd="0" parTransId="{6139B7C9-7152-4FA2-8B6C-7E3899B30E55}" sibTransId="{FCD5E5C3-3F70-4E8D-BF6E-3F6C0D698349}"/>
    <dgm:cxn modelId="{9F980CAE-F059-4657-92DF-5FD78FAF1BE6}" type="presOf" srcId="{81454D69-0BA3-475E-99D1-E6CA15B9FA9A}" destId="{165B30E9-9124-45C8-A0D3-08A102BA3216}" srcOrd="0" destOrd="0" presId="urn:microsoft.com/office/officeart/2005/8/layout/bProcess4"/>
    <dgm:cxn modelId="{FA6DF0BA-D32E-45E0-AD36-A4711415F2C2}" type="presOf" srcId="{9406B1EC-93FD-48F9-BC32-14DD1E16405E}" destId="{DD2FF47F-C850-44CC-B411-EBC8D214D52C}" srcOrd="0" destOrd="0" presId="urn:microsoft.com/office/officeart/2005/8/layout/bProcess4"/>
    <dgm:cxn modelId="{0726FCC7-621F-4ECD-B663-4A3065F83AC1}" srcId="{BB95338E-12F2-4EB8-B27B-C31A88BED382}" destId="{848A94A7-0ABC-46A4-97EA-E356FD384558}" srcOrd="6" destOrd="0" parTransId="{F616E020-F452-468D-8A1C-468844719984}" sibTransId="{8AFD3155-1CFE-434C-9583-E0BA4D31EC01}"/>
    <dgm:cxn modelId="{6E0EE3C8-7757-468D-959E-AE92D350D2DB}" type="presOf" srcId="{B4677246-CDD4-410A-9DE9-5B699B310C55}" destId="{7711DA65-0556-4496-AFF2-67E704F0E653}" srcOrd="0" destOrd="0" presId="urn:microsoft.com/office/officeart/2005/8/layout/bProcess4"/>
    <dgm:cxn modelId="{0BE29DCD-AEA7-4488-970A-69FD4D32F546}" srcId="{BB95338E-12F2-4EB8-B27B-C31A88BED382}" destId="{81454D69-0BA3-475E-99D1-E6CA15B9FA9A}" srcOrd="5" destOrd="0" parTransId="{7D847196-1B7B-4E63-9F5F-780CCA69578F}" sibTransId="{DF20EDB9-15DE-411C-842F-0B6201310C9A}"/>
    <dgm:cxn modelId="{B80C8ADE-C4BC-4EC5-8FC9-FBFF91A5CE01}" type="presOf" srcId="{848A94A7-0ABC-46A4-97EA-E356FD384558}" destId="{EE75F5C4-B5C9-4920-B6EC-62754A1CE2E9}" srcOrd="0" destOrd="0" presId="urn:microsoft.com/office/officeart/2005/8/layout/bProcess4"/>
    <dgm:cxn modelId="{926CB3E7-5556-4801-BC4B-FA7F803B664B}" srcId="{BB95338E-12F2-4EB8-B27B-C31A88BED382}" destId="{208BF0F0-A217-466D-B5AB-2277B1D47841}" srcOrd="2" destOrd="0" parTransId="{6E051F97-96BE-4107-BC4E-D828883A6F56}" sibTransId="{F355C483-7282-4518-B4DA-EC10FEDE70B6}"/>
    <dgm:cxn modelId="{6840B0E8-571F-4F72-9D17-F972216A75AA}" type="presOf" srcId="{3F0D3BA0-5338-470C-9558-F9C775E8D132}" destId="{AE3D4820-27A7-4EC7-A211-8CC248854B85}" srcOrd="0" destOrd="0" presId="urn:microsoft.com/office/officeart/2005/8/layout/bProcess4"/>
    <dgm:cxn modelId="{0C28D0A8-9EE5-4427-BCF9-979F0A53A3DD}" type="presParOf" srcId="{7E57E3A9-B533-4B71-A058-327661AF16BA}" destId="{6E72B587-9B4B-4F81-901F-5DC2C55D5857}" srcOrd="0" destOrd="0" presId="urn:microsoft.com/office/officeart/2005/8/layout/bProcess4"/>
    <dgm:cxn modelId="{21F2097B-C44D-4F1C-8ABB-105A12A3A5DD}" type="presParOf" srcId="{6E72B587-9B4B-4F81-901F-5DC2C55D5857}" destId="{6A5E10C0-41DA-4C01-B116-DC574661B29F}" srcOrd="0" destOrd="0" presId="urn:microsoft.com/office/officeart/2005/8/layout/bProcess4"/>
    <dgm:cxn modelId="{2EEDAD6F-BA8B-4B80-841E-9A374BE71493}" type="presParOf" srcId="{6E72B587-9B4B-4F81-901F-5DC2C55D5857}" destId="{A4FCEDC2-48A3-4F96-801B-DAA272804910}" srcOrd="1" destOrd="0" presId="urn:microsoft.com/office/officeart/2005/8/layout/bProcess4"/>
    <dgm:cxn modelId="{F0CD0F9E-BA4A-4EC7-B009-427B8CB8029C}" type="presParOf" srcId="{7E57E3A9-B533-4B71-A058-327661AF16BA}" destId="{5BEECEA4-665D-4E1F-97E9-BF9462ECCB85}" srcOrd="1" destOrd="0" presId="urn:microsoft.com/office/officeart/2005/8/layout/bProcess4"/>
    <dgm:cxn modelId="{00AB2EAE-3244-44E8-BBF7-26562A01A87A}" type="presParOf" srcId="{7E57E3A9-B533-4B71-A058-327661AF16BA}" destId="{9C1BE34F-AC1D-4B37-8045-E797CD0E9CAA}" srcOrd="2" destOrd="0" presId="urn:microsoft.com/office/officeart/2005/8/layout/bProcess4"/>
    <dgm:cxn modelId="{F52282DC-6BFF-469C-8155-9FAA67E8DA0E}" type="presParOf" srcId="{9C1BE34F-AC1D-4B37-8045-E797CD0E9CAA}" destId="{67999276-3F27-4C4A-8006-AB7979435AFF}" srcOrd="0" destOrd="0" presId="urn:microsoft.com/office/officeart/2005/8/layout/bProcess4"/>
    <dgm:cxn modelId="{7FAF06B2-16BB-4F21-9C38-08D110295DED}" type="presParOf" srcId="{9C1BE34F-AC1D-4B37-8045-E797CD0E9CAA}" destId="{AF75F521-EC28-496F-8482-039DF2C7157F}" srcOrd="1" destOrd="0" presId="urn:microsoft.com/office/officeart/2005/8/layout/bProcess4"/>
    <dgm:cxn modelId="{465C7CA8-D961-450C-86BF-55BC15C7DF14}" type="presParOf" srcId="{7E57E3A9-B533-4B71-A058-327661AF16BA}" destId="{DD2FF47F-C850-44CC-B411-EBC8D214D52C}" srcOrd="3" destOrd="0" presId="urn:microsoft.com/office/officeart/2005/8/layout/bProcess4"/>
    <dgm:cxn modelId="{C68BD077-7ACD-43F3-AEEC-A0F38E18CEF8}" type="presParOf" srcId="{7E57E3A9-B533-4B71-A058-327661AF16BA}" destId="{7907F13A-340E-4621-86C0-15B16A13A5E8}" srcOrd="4" destOrd="0" presId="urn:microsoft.com/office/officeart/2005/8/layout/bProcess4"/>
    <dgm:cxn modelId="{137CCE86-7A23-4468-88BA-C769615CA645}" type="presParOf" srcId="{7907F13A-340E-4621-86C0-15B16A13A5E8}" destId="{73426007-407B-4645-9B6F-36923A6F96AD}" srcOrd="0" destOrd="0" presId="urn:microsoft.com/office/officeart/2005/8/layout/bProcess4"/>
    <dgm:cxn modelId="{F1724EC2-4A4A-4F9F-8BE5-5E4F36025FEC}" type="presParOf" srcId="{7907F13A-340E-4621-86C0-15B16A13A5E8}" destId="{3173B99A-90F5-4502-A41C-BF3F5ECFFED6}" srcOrd="1" destOrd="0" presId="urn:microsoft.com/office/officeart/2005/8/layout/bProcess4"/>
    <dgm:cxn modelId="{6A6F5923-7DC0-406B-8005-33B85073F220}" type="presParOf" srcId="{7E57E3A9-B533-4B71-A058-327661AF16BA}" destId="{8808FD77-1589-46FC-B1D7-748923E33F23}" srcOrd="5" destOrd="0" presId="urn:microsoft.com/office/officeart/2005/8/layout/bProcess4"/>
    <dgm:cxn modelId="{8297E811-DB0F-48D6-9A8F-5F729C262A56}" type="presParOf" srcId="{7E57E3A9-B533-4B71-A058-327661AF16BA}" destId="{7E2DA76A-0301-4B11-A071-4D60AA44746B}" srcOrd="6" destOrd="0" presId="urn:microsoft.com/office/officeart/2005/8/layout/bProcess4"/>
    <dgm:cxn modelId="{1A611347-6B3B-45E9-9E60-EAF70ADB1DDB}" type="presParOf" srcId="{7E2DA76A-0301-4B11-A071-4D60AA44746B}" destId="{E6907981-D535-48A0-8F68-B95215CDECBC}" srcOrd="0" destOrd="0" presId="urn:microsoft.com/office/officeart/2005/8/layout/bProcess4"/>
    <dgm:cxn modelId="{4F12F8F5-F568-4902-A742-5DCC93CFD4B4}" type="presParOf" srcId="{7E2DA76A-0301-4B11-A071-4D60AA44746B}" destId="{AE3D4820-27A7-4EC7-A211-8CC248854B85}" srcOrd="1" destOrd="0" presId="urn:microsoft.com/office/officeart/2005/8/layout/bProcess4"/>
    <dgm:cxn modelId="{D625EEA2-1CBD-43B1-95B0-B3E54CBCC939}" type="presParOf" srcId="{7E57E3A9-B533-4B71-A058-327661AF16BA}" destId="{CC7EC3EC-89C9-466D-857C-9D7BD15999EA}" srcOrd="7" destOrd="0" presId="urn:microsoft.com/office/officeart/2005/8/layout/bProcess4"/>
    <dgm:cxn modelId="{EE3AA3CC-E17C-4779-933A-129458722C01}" type="presParOf" srcId="{7E57E3A9-B533-4B71-A058-327661AF16BA}" destId="{75953241-76C0-4026-9727-1634E6F1A57E}" srcOrd="8" destOrd="0" presId="urn:microsoft.com/office/officeart/2005/8/layout/bProcess4"/>
    <dgm:cxn modelId="{4453E103-F5E8-42B9-9F3A-EA7205573B6F}" type="presParOf" srcId="{75953241-76C0-4026-9727-1634E6F1A57E}" destId="{6FB4E76E-7785-4A77-835A-F05D0652D44C}" srcOrd="0" destOrd="0" presId="urn:microsoft.com/office/officeart/2005/8/layout/bProcess4"/>
    <dgm:cxn modelId="{B123EC29-041A-40EF-9B61-BADCB1C613FE}" type="presParOf" srcId="{75953241-76C0-4026-9727-1634E6F1A57E}" destId="{414A6BE3-7A03-46CC-9B72-F5F208E2BF85}" srcOrd="1" destOrd="0" presId="urn:microsoft.com/office/officeart/2005/8/layout/bProcess4"/>
    <dgm:cxn modelId="{FB598468-7CBA-40E9-A767-9EB7B68A7771}" type="presParOf" srcId="{7E57E3A9-B533-4B71-A058-327661AF16BA}" destId="{3933136E-F6E4-4354-ABB7-72F142CBA5F2}" srcOrd="9" destOrd="0" presId="urn:microsoft.com/office/officeart/2005/8/layout/bProcess4"/>
    <dgm:cxn modelId="{0222F737-E0B2-45A1-9A8F-982AC5702B77}" type="presParOf" srcId="{7E57E3A9-B533-4B71-A058-327661AF16BA}" destId="{83155D5F-ABA7-45E3-B34C-FC82D3464A71}" srcOrd="10" destOrd="0" presId="urn:microsoft.com/office/officeart/2005/8/layout/bProcess4"/>
    <dgm:cxn modelId="{3DBF717A-826B-40D7-9E87-86AF6EDB641B}" type="presParOf" srcId="{83155D5F-ABA7-45E3-B34C-FC82D3464A71}" destId="{7A6B738B-2AB8-4350-8B04-BFC9EC8B0129}" srcOrd="0" destOrd="0" presId="urn:microsoft.com/office/officeart/2005/8/layout/bProcess4"/>
    <dgm:cxn modelId="{A51AAC19-D4C1-4CC8-993A-5E78BA6BAA23}" type="presParOf" srcId="{83155D5F-ABA7-45E3-B34C-FC82D3464A71}" destId="{165B30E9-9124-45C8-A0D3-08A102BA3216}" srcOrd="1" destOrd="0" presId="urn:microsoft.com/office/officeart/2005/8/layout/bProcess4"/>
    <dgm:cxn modelId="{C79859CF-6881-4DD9-B118-DD86A4D2606F}" type="presParOf" srcId="{7E57E3A9-B533-4B71-A058-327661AF16BA}" destId="{C76CA3C2-708A-49A7-9EE8-C0635DB881D5}" srcOrd="11" destOrd="0" presId="urn:microsoft.com/office/officeart/2005/8/layout/bProcess4"/>
    <dgm:cxn modelId="{0889E488-6249-4179-BF58-A5FC91A1F6B3}" type="presParOf" srcId="{7E57E3A9-B533-4B71-A058-327661AF16BA}" destId="{81E4A2E9-1EDF-4FDD-8C5A-659DAD9771D1}" srcOrd="12" destOrd="0" presId="urn:microsoft.com/office/officeart/2005/8/layout/bProcess4"/>
    <dgm:cxn modelId="{4872D1EB-C5DA-4C62-941F-FEB1C1EE5791}" type="presParOf" srcId="{81E4A2E9-1EDF-4FDD-8C5A-659DAD9771D1}" destId="{FF20C445-C395-4E1C-BF51-31C4A3D5F35C}" srcOrd="0" destOrd="0" presId="urn:microsoft.com/office/officeart/2005/8/layout/bProcess4"/>
    <dgm:cxn modelId="{84998F62-81CF-4125-9193-5C5570679600}" type="presParOf" srcId="{81E4A2E9-1EDF-4FDD-8C5A-659DAD9771D1}" destId="{EE75F5C4-B5C9-4920-B6EC-62754A1CE2E9}" srcOrd="1" destOrd="0" presId="urn:microsoft.com/office/officeart/2005/8/layout/bProcess4"/>
    <dgm:cxn modelId="{F676713B-A0B5-4D7E-8C71-2ACB2906B200}" type="presParOf" srcId="{7E57E3A9-B533-4B71-A058-327661AF16BA}" destId="{28F8B1B9-293D-42CE-A312-4ABA0878F04B}" srcOrd="13" destOrd="0" presId="urn:microsoft.com/office/officeart/2005/8/layout/bProcess4"/>
    <dgm:cxn modelId="{B24AF352-CD69-437A-9EAB-A16BA2A58281}" type="presParOf" srcId="{7E57E3A9-B533-4B71-A058-327661AF16BA}" destId="{647FF87E-EF63-424B-AB8C-3D465808E1F4}" srcOrd="14" destOrd="0" presId="urn:microsoft.com/office/officeart/2005/8/layout/bProcess4"/>
    <dgm:cxn modelId="{EE8DC3B2-8C59-4B38-8BF3-D011738A576B}" type="presParOf" srcId="{647FF87E-EF63-424B-AB8C-3D465808E1F4}" destId="{5E6795E3-8FA8-4118-82F9-2D069DCE1298}" srcOrd="0" destOrd="0" presId="urn:microsoft.com/office/officeart/2005/8/layout/bProcess4"/>
    <dgm:cxn modelId="{74DE18D8-668E-4578-B5F3-2694354D15CF}" type="presParOf" srcId="{647FF87E-EF63-424B-AB8C-3D465808E1F4}" destId="{7711DA65-0556-4496-AFF2-67E704F0E653}" srcOrd="1" destOrd="0" presId="urn:microsoft.com/office/officeart/2005/8/layout/bProcess4"/>
    <dgm:cxn modelId="{F876CDD5-7043-4AFB-A32E-4C7E577A8E66}" type="presParOf" srcId="{7E57E3A9-B533-4B71-A058-327661AF16BA}" destId="{9F7C4AF4-9676-48CD-B393-ACB5B590C272}" srcOrd="15" destOrd="0" presId="urn:microsoft.com/office/officeart/2005/8/layout/bProcess4"/>
    <dgm:cxn modelId="{71550980-483F-4D1D-B931-3393BD64849F}" type="presParOf" srcId="{7E57E3A9-B533-4B71-A058-327661AF16BA}" destId="{88ACE85B-25D0-4409-BD2B-27E06FB7B13F}" srcOrd="16" destOrd="0" presId="urn:microsoft.com/office/officeart/2005/8/layout/bProcess4"/>
    <dgm:cxn modelId="{E97E5409-87DA-4D9F-AB8D-737F2B773D54}" type="presParOf" srcId="{88ACE85B-25D0-4409-BD2B-27E06FB7B13F}" destId="{906A821C-AAC2-40E9-A895-BECE1D4FA4A1}" srcOrd="0" destOrd="0" presId="urn:microsoft.com/office/officeart/2005/8/layout/bProcess4"/>
    <dgm:cxn modelId="{B81F2B2A-EB8A-4CD0-87AA-9D9A3A10F7F9}" type="presParOf" srcId="{88ACE85B-25D0-4409-BD2B-27E06FB7B13F}" destId="{F8EF9D65-B6D9-4349-8DDE-6862C2087A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B0240C-01F2-4483-AD36-352C5365A8E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94BF241-F870-422E-B88D-0344924A39AE}">
      <dgm:prSet custT="1"/>
      <dgm:spPr/>
      <dgm:t>
        <a:bodyPr/>
        <a:lstStyle/>
        <a:p>
          <a:r>
            <a:rPr lang="en-US" sz="1400" b="1" dirty="0" err="1"/>
            <a:t>Hematochaezia</a:t>
          </a:r>
          <a:r>
            <a:rPr lang="en-US" sz="1400" dirty="0"/>
            <a:t> </a:t>
          </a:r>
        </a:p>
        <a:p>
          <a:r>
            <a:rPr lang="en-US" sz="1400" dirty="0"/>
            <a:t>Bright red blood passed per rectum (the most common presentation lower GI bleeding </a:t>
          </a:r>
        </a:p>
        <a:p>
          <a:r>
            <a:rPr lang="en-US" sz="1400" dirty="0"/>
            <a:t>usually suggest a left colon source of bleeding, although it may occur with brisk upper GI or small bowel bleeding and rapid transit of blood)</a:t>
          </a:r>
        </a:p>
      </dgm:t>
    </dgm:pt>
    <dgm:pt modelId="{1E0BC7A0-FD7F-4861-B635-83C4AE9F8D8E}" type="parTrans" cxnId="{2B6098BC-40C6-4038-AA48-4A564DC90870}">
      <dgm:prSet/>
      <dgm:spPr/>
      <dgm:t>
        <a:bodyPr/>
        <a:lstStyle/>
        <a:p>
          <a:endParaRPr lang="en-US"/>
        </a:p>
      </dgm:t>
    </dgm:pt>
    <dgm:pt modelId="{5AD522F8-7842-43F6-B2DA-5E931EAF6BFD}" type="sibTrans" cxnId="{2B6098BC-40C6-4038-AA48-4A564DC90870}">
      <dgm:prSet/>
      <dgm:spPr/>
      <dgm:t>
        <a:bodyPr/>
        <a:lstStyle/>
        <a:p>
          <a:endParaRPr lang="en-US"/>
        </a:p>
      </dgm:t>
    </dgm:pt>
    <dgm:pt modelId="{1E00B7C6-F34E-4870-BEF2-1309B66C096E}">
      <dgm:prSet custT="1"/>
      <dgm:spPr/>
      <dgm:t>
        <a:bodyPr/>
        <a:lstStyle/>
        <a:p>
          <a:r>
            <a:rPr lang="en-US" sz="1400" b="1" dirty="0"/>
            <a:t>Maroon stools</a:t>
          </a:r>
          <a:r>
            <a:rPr lang="en-US" sz="1400" dirty="0"/>
            <a:t> </a:t>
          </a:r>
        </a:p>
        <a:p>
          <a:r>
            <a:rPr lang="en-US" sz="1400" dirty="0"/>
            <a:t>Maroon colored blood mixed with melena </a:t>
          </a:r>
        </a:p>
        <a:p>
          <a:r>
            <a:rPr lang="en-US" sz="1400" dirty="0"/>
            <a:t>usually indicative of a lower GI source (especially the right colon) or upper GI and small bowel bleeding with rapid transit of blood</a:t>
          </a:r>
        </a:p>
      </dgm:t>
    </dgm:pt>
    <dgm:pt modelId="{2B408635-26B9-4898-ADC7-EBDD7C1049C0}" type="parTrans" cxnId="{ACFDC064-3C60-424E-BD40-16541C524281}">
      <dgm:prSet/>
      <dgm:spPr/>
      <dgm:t>
        <a:bodyPr/>
        <a:lstStyle/>
        <a:p>
          <a:endParaRPr lang="en-US"/>
        </a:p>
      </dgm:t>
    </dgm:pt>
    <dgm:pt modelId="{53992AEE-50FF-45AC-B1A2-19EF093FE7A9}" type="sibTrans" cxnId="{ACFDC064-3C60-424E-BD40-16541C524281}">
      <dgm:prSet/>
      <dgm:spPr/>
      <dgm:t>
        <a:bodyPr/>
        <a:lstStyle/>
        <a:p>
          <a:endParaRPr lang="en-US"/>
        </a:p>
      </dgm:t>
    </dgm:pt>
    <dgm:pt modelId="{79903677-AA74-4DE7-9CA2-FE30B68F715A}" type="pres">
      <dgm:prSet presAssocID="{18B0240C-01F2-4483-AD36-352C5365A8E9}" presName="root" presStyleCnt="0">
        <dgm:presLayoutVars>
          <dgm:dir/>
          <dgm:resizeHandles val="exact"/>
        </dgm:presLayoutVars>
      </dgm:prSet>
      <dgm:spPr/>
    </dgm:pt>
    <dgm:pt modelId="{6F0F8035-19D5-46D1-8D55-E2638004C631}" type="pres">
      <dgm:prSet presAssocID="{18B0240C-01F2-4483-AD36-352C5365A8E9}" presName="container" presStyleCnt="0">
        <dgm:presLayoutVars>
          <dgm:dir/>
          <dgm:resizeHandles val="exact"/>
        </dgm:presLayoutVars>
      </dgm:prSet>
      <dgm:spPr/>
    </dgm:pt>
    <dgm:pt modelId="{1130AB1A-A0B7-412C-9EB2-EC66B812F264}" type="pres">
      <dgm:prSet presAssocID="{694BF241-F870-422E-B88D-0344924A39AE}" presName="compNode" presStyleCnt="0"/>
      <dgm:spPr/>
    </dgm:pt>
    <dgm:pt modelId="{C346D651-B2C6-4D66-87F3-7EA0F0AE7805}" type="pres">
      <dgm:prSet presAssocID="{694BF241-F870-422E-B88D-0344924A39AE}" presName="iconBgRect" presStyleLbl="bgShp" presStyleIdx="0" presStyleCnt="2"/>
      <dgm:spPr/>
    </dgm:pt>
    <dgm:pt modelId="{C60D4A3A-6A11-4337-9B46-9789F96E63BB}" type="pres">
      <dgm:prSet presAssocID="{694BF241-F870-422E-B88D-0344924A39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DE1EB212-CC7F-4F37-ADDB-E7E3EF2DE670}" type="pres">
      <dgm:prSet presAssocID="{694BF241-F870-422E-B88D-0344924A39AE}" presName="spaceRect" presStyleCnt="0"/>
      <dgm:spPr/>
    </dgm:pt>
    <dgm:pt modelId="{B82B19B9-2843-4E2B-8D5F-B5143A2CB5C3}" type="pres">
      <dgm:prSet presAssocID="{694BF241-F870-422E-B88D-0344924A39AE}" presName="textRect" presStyleLbl="revTx" presStyleIdx="0" presStyleCnt="2">
        <dgm:presLayoutVars>
          <dgm:chMax val="1"/>
          <dgm:chPref val="1"/>
        </dgm:presLayoutVars>
      </dgm:prSet>
      <dgm:spPr/>
    </dgm:pt>
    <dgm:pt modelId="{DDC5D1A0-4B11-4AB5-80B5-10254B569A1A}" type="pres">
      <dgm:prSet presAssocID="{5AD522F8-7842-43F6-B2DA-5E931EAF6BFD}" presName="sibTrans" presStyleLbl="sibTrans2D1" presStyleIdx="0" presStyleCnt="0"/>
      <dgm:spPr/>
    </dgm:pt>
    <dgm:pt modelId="{F9355C2F-EE24-421A-AD1D-BD688B017CBE}" type="pres">
      <dgm:prSet presAssocID="{1E00B7C6-F34E-4870-BEF2-1309B66C096E}" presName="compNode" presStyleCnt="0"/>
      <dgm:spPr/>
    </dgm:pt>
    <dgm:pt modelId="{E1E291F7-1ADB-4386-BA0E-90EC586C8C9A}" type="pres">
      <dgm:prSet presAssocID="{1E00B7C6-F34E-4870-BEF2-1309B66C096E}" presName="iconBgRect" presStyleLbl="bgShp" presStyleIdx="1" presStyleCnt="2"/>
      <dgm:spPr/>
    </dgm:pt>
    <dgm:pt modelId="{78A7EE4C-536B-477E-901D-7AFD0C5BECD8}" type="pres">
      <dgm:prSet presAssocID="{1E00B7C6-F34E-4870-BEF2-1309B66C096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E3D1E52-2084-47FE-BE59-A562360EADE5}" type="pres">
      <dgm:prSet presAssocID="{1E00B7C6-F34E-4870-BEF2-1309B66C096E}" presName="spaceRect" presStyleCnt="0"/>
      <dgm:spPr/>
    </dgm:pt>
    <dgm:pt modelId="{9322F58D-4D76-4277-A699-5FD6B6AC88AF}" type="pres">
      <dgm:prSet presAssocID="{1E00B7C6-F34E-4870-BEF2-1309B66C096E}" presName="textRect" presStyleLbl="revTx" presStyleIdx="1" presStyleCnt="2" custAng="0">
        <dgm:presLayoutVars>
          <dgm:chMax val="1"/>
          <dgm:chPref val="1"/>
        </dgm:presLayoutVars>
      </dgm:prSet>
      <dgm:spPr/>
    </dgm:pt>
  </dgm:ptLst>
  <dgm:cxnLst>
    <dgm:cxn modelId="{11E02212-42C3-4F9B-A1CF-AAB336E5E3ED}" type="presOf" srcId="{1E00B7C6-F34E-4870-BEF2-1309B66C096E}" destId="{9322F58D-4D76-4277-A699-5FD6B6AC88AF}" srcOrd="0" destOrd="0" presId="urn:microsoft.com/office/officeart/2018/2/layout/IconCircleList"/>
    <dgm:cxn modelId="{ACFDC064-3C60-424E-BD40-16541C524281}" srcId="{18B0240C-01F2-4483-AD36-352C5365A8E9}" destId="{1E00B7C6-F34E-4870-BEF2-1309B66C096E}" srcOrd="1" destOrd="0" parTransId="{2B408635-26B9-4898-ADC7-EBDD7C1049C0}" sibTransId="{53992AEE-50FF-45AC-B1A2-19EF093FE7A9}"/>
    <dgm:cxn modelId="{1FD51171-6299-4424-BDEE-A8AD1B033A71}" type="presOf" srcId="{5AD522F8-7842-43F6-B2DA-5E931EAF6BFD}" destId="{DDC5D1A0-4B11-4AB5-80B5-10254B569A1A}" srcOrd="0" destOrd="0" presId="urn:microsoft.com/office/officeart/2018/2/layout/IconCircleList"/>
    <dgm:cxn modelId="{CAA0027B-21B2-4B84-9AC8-45C818A98D6D}" type="presOf" srcId="{694BF241-F870-422E-B88D-0344924A39AE}" destId="{B82B19B9-2843-4E2B-8D5F-B5143A2CB5C3}" srcOrd="0" destOrd="0" presId="urn:microsoft.com/office/officeart/2018/2/layout/IconCircleList"/>
    <dgm:cxn modelId="{A4C4C87F-2603-418F-81F0-00CCC0582CB6}" type="presOf" srcId="{18B0240C-01F2-4483-AD36-352C5365A8E9}" destId="{79903677-AA74-4DE7-9CA2-FE30B68F715A}" srcOrd="0" destOrd="0" presId="urn:microsoft.com/office/officeart/2018/2/layout/IconCircleList"/>
    <dgm:cxn modelId="{2B6098BC-40C6-4038-AA48-4A564DC90870}" srcId="{18B0240C-01F2-4483-AD36-352C5365A8E9}" destId="{694BF241-F870-422E-B88D-0344924A39AE}" srcOrd="0" destOrd="0" parTransId="{1E0BC7A0-FD7F-4861-B635-83C4AE9F8D8E}" sibTransId="{5AD522F8-7842-43F6-B2DA-5E931EAF6BFD}"/>
    <dgm:cxn modelId="{BFF39184-AB18-4DF8-A556-EBFCCDCA3CDA}" type="presParOf" srcId="{79903677-AA74-4DE7-9CA2-FE30B68F715A}" destId="{6F0F8035-19D5-46D1-8D55-E2638004C631}" srcOrd="0" destOrd="0" presId="urn:microsoft.com/office/officeart/2018/2/layout/IconCircleList"/>
    <dgm:cxn modelId="{531A1B87-8851-4796-992A-7ADB175E9406}" type="presParOf" srcId="{6F0F8035-19D5-46D1-8D55-E2638004C631}" destId="{1130AB1A-A0B7-412C-9EB2-EC66B812F264}" srcOrd="0" destOrd="0" presId="urn:microsoft.com/office/officeart/2018/2/layout/IconCircleList"/>
    <dgm:cxn modelId="{FC28B3F2-09A7-4088-A42A-9B326706D90F}" type="presParOf" srcId="{1130AB1A-A0B7-412C-9EB2-EC66B812F264}" destId="{C346D651-B2C6-4D66-87F3-7EA0F0AE7805}" srcOrd="0" destOrd="0" presId="urn:microsoft.com/office/officeart/2018/2/layout/IconCircleList"/>
    <dgm:cxn modelId="{69E5207D-64BA-4624-96EE-3A282EA787EA}" type="presParOf" srcId="{1130AB1A-A0B7-412C-9EB2-EC66B812F264}" destId="{C60D4A3A-6A11-4337-9B46-9789F96E63BB}" srcOrd="1" destOrd="0" presId="urn:microsoft.com/office/officeart/2018/2/layout/IconCircleList"/>
    <dgm:cxn modelId="{C6A8F753-47A3-4BD9-B019-61E305DC62BB}" type="presParOf" srcId="{1130AB1A-A0B7-412C-9EB2-EC66B812F264}" destId="{DE1EB212-CC7F-4F37-ADDB-E7E3EF2DE670}" srcOrd="2" destOrd="0" presId="urn:microsoft.com/office/officeart/2018/2/layout/IconCircleList"/>
    <dgm:cxn modelId="{791BAB38-8FAA-48E0-92F1-188FE42CB747}" type="presParOf" srcId="{1130AB1A-A0B7-412C-9EB2-EC66B812F264}" destId="{B82B19B9-2843-4E2B-8D5F-B5143A2CB5C3}" srcOrd="3" destOrd="0" presId="urn:microsoft.com/office/officeart/2018/2/layout/IconCircleList"/>
    <dgm:cxn modelId="{21D49214-2A7C-4772-8568-EB3A979D62EB}" type="presParOf" srcId="{6F0F8035-19D5-46D1-8D55-E2638004C631}" destId="{DDC5D1A0-4B11-4AB5-80B5-10254B569A1A}" srcOrd="1" destOrd="0" presId="urn:microsoft.com/office/officeart/2018/2/layout/IconCircleList"/>
    <dgm:cxn modelId="{931ABF94-BF11-4322-8C46-B0C743ABBFD5}" type="presParOf" srcId="{6F0F8035-19D5-46D1-8D55-E2638004C631}" destId="{F9355C2F-EE24-421A-AD1D-BD688B017CBE}" srcOrd="2" destOrd="0" presId="urn:microsoft.com/office/officeart/2018/2/layout/IconCircleList"/>
    <dgm:cxn modelId="{259C7CC5-E7E9-41AC-B29B-348A50DB598E}" type="presParOf" srcId="{F9355C2F-EE24-421A-AD1D-BD688B017CBE}" destId="{E1E291F7-1ADB-4386-BA0E-90EC586C8C9A}" srcOrd="0" destOrd="0" presId="urn:microsoft.com/office/officeart/2018/2/layout/IconCircleList"/>
    <dgm:cxn modelId="{E10223E5-515C-47D4-BA68-E8751EF3F82C}" type="presParOf" srcId="{F9355C2F-EE24-421A-AD1D-BD688B017CBE}" destId="{78A7EE4C-536B-477E-901D-7AFD0C5BECD8}" srcOrd="1" destOrd="0" presId="urn:microsoft.com/office/officeart/2018/2/layout/IconCircleList"/>
    <dgm:cxn modelId="{092F7FFE-88F4-4A11-8E77-D9ED7F74C03F}" type="presParOf" srcId="{F9355C2F-EE24-421A-AD1D-BD688B017CBE}" destId="{6E3D1E52-2084-47FE-BE59-A562360EADE5}" srcOrd="2" destOrd="0" presId="urn:microsoft.com/office/officeart/2018/2/layout/IconCircleList"/>
    <dgm:cxn modelId="{51C80524-6CD7-4020-87A8-FE9F38334C18}" type="presParOf" srcId="{F9355C2F-EE24-421A-AD1D-BD688B017CBE}" destId="{9322F58D-4D76-4277-A699-5FD6B6AC88A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DD74E3-0BB0-40DE-B2E4-868D8B7B22E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F4C1ED-67C6-46A2-8924-ABCC7D46B7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Does the blood coat the outside of </a:t>
          </a:r>
          <a:r>
            <a:rPr lang="en-US" dirty="0" err="1"/>
            <a:t>formed,hard</a:t>
          </a:r>
          <a:r>
            <a:rPr lang="en-US" dirty="0"/>
            <a:t> stool (suggesting internal hemorrhoid bleeding) or is it mixed in with the stool</a:t>
          </a:r>
        </a:p>
      </dgm:t>
    </dgm:pt>
    <dgm:pt modelId="{87CD61F0-4C95-49EE-A903-58D196212853}" type="parTrans" cxnId="{74BE1E07-D005-4AE5-9C4A-F4FE44530663}">
      <dgm:prSet/>
      <dgm:spPr/>
      <dgm:t>
        <a:bodyPr/>
        <a:lstStyle/>
        <a:p>
          <a:endParaRPr lang="en-US"/>
        </a:p>
      </dgm:t>
    </dgm:pt>
    <dgm:pt modelId="{BA16A7A9-763A-43EE-9389-1D58D270D536}" type="sibTrans" cxnId="{74BE1E07-D005-4AE5-9C4A-F4FE44530663}">
      <dgm:prSet/>
      <dgm:spPr/>
      <dgm:t>
        <a:bodyPr/>
        <a:lstStyle/>
        <a:p>
          <a:endParaRPr lang="en-US"/>
        </a:p>
      </dgm:t>
    </dgm:pt>
    <dgm:pt modelId="{D34524B7-6576-4786-B259-7FFF7107CF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(internal source)? Is there bloody diarrhea or tenesmus (eg,owing to colitis)?</a:t>
          </a:r>
        </a:p>
      </dgm:t>
    </dgm:pt>
    <dgm:pt modelId="{044EACDF-9FA1-4B97-9C06-EAD88D6B3B31}" type="parTrans" cxnId="{18103CBC-8A11-4E73-B5D7-1A7CC03C862B}">
      <dgm:prSet/>
      <dgm:spPr/>
      <dgm:t>
        <a:bodyPr/>
        <a:lstStyle/>
        <a:p>
          <a:endParaRPr lang="en-US"/>
        </a:p>
      </dgm:t>
    </dgm:pt>
    <dgm:pt modelId="{9AF8FE27-F294-44BD-936E-3B530BB1EAB2}" type="sibTrans" cxnId="{18103CBC-8A11-4E73-B5D7-1A7CC03C862B}">
      <dgm:prSet/>
      <dgm:spPr/>
      <dgm:t>
        <a:bodyPr/>
        <a:lstStyle/>
        <a:p>
          <a:endParaRPr lang="en-US"/>
        </a:p>
      </dgm:t>
    </dgm:pt>
    <dgm:pt modelId="{71934B18-0392-45DF-9A02-9F15BC38E6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Is this a chronic, intermittent problem, or an acute event ?</a:t>
          </a:r>
        </a:p>
      </dgm:t>
    </dgm:pt>
    <dgm:pt modelId="{BAA2137A-97E6-4C09-B397-1A83C2E996AE}" type="parTrans" cxnId="{88907A14-5841-45A5-9E35-A8A518136B27}">
      <dgm:prSet/>
      <dgm:spPr/>
      <dgm:t>
        <a:bodyPr/>
        <a:lstStyle/>
        <a:p>
          <a:endParaRPr lang="en-US"/>
        </a:p>
      </dgm:t>
    </dgm:pt>
    <dgm:pt modelId="{FAF45FEA-271C-4BFB-9A50-A6EA4432ADFF}" type="sibTrans" cxnId="{88907A14-5841-45A5-9E35-A8A518136B27}">
      <dgm:prSet/>
      <dgm:spPr/>
      <dgm:t>
        <a:bodyPr/>
        <a:lstStyle/>
        <a:p>
          <a:endParaRPr lang="en-US"/>
        </a:p>
      </dgm:t>
    </dgm:pt>
    <dgm:pt modelId="{22B7DD4F-ECF9-4C1C-AE26-28200863C7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Is there a history of GI bleeding </a:t>
          </a:r>
        </a:p>
      </dgm:t>
    </dgm:pt>
    <dgm:pt modelId="{B0946B37-DA62-4B80-B477-A3D2C80D5F28}" type="parTrans" cxnId="{6D182868-A565-4A1E-B330-9ED35143C129}">
      <dgm:prSet/>
      <dgm:spPr/>
      <dgm:t>
        <a:bodyPr/>
        <a:lstStyle/>
        <a:p>
          <a:endParaRPr lang="en-US"/>
        </a:p>
      </dgm:t>
    </dgm:pt>
    <dgm:pt modelId="{C181285E-A5A7-4069-8183-9E853A99FA9F}" type="sibTrans" cxnId="{6D182868-A565-4A1E-B330-9ED35143C129}">
      <dgm:prSet/>
      <dgm:spPr/>
      <dgm:t>
        <a:bodyPr/>
        <a:lstStyle/>
        <a:p>
          <a:endParaRPr lang="en-US"/>
        </a:p>
      </dgm:t>
    </dgm:pt>
    <dgm:pt modelId="{F88B1A27-D8ED-41AC-AC23-3078F2ED4EB8}" type="pres">
      <dgm:prSet presAssocID="{F4DD74E3-0BB0-40DE-B2E4-868D8B7B22E9}" presName="root" presStyleCnt="0">
        <dgm:presLayoutVars>
          <dgm:dir/>
          <dgm:resizeHandles val="exact"/>
        </dgm:presLayoutVars>
      </dgm:prSet>
      <dgm:spPr/>
    </dgm:pt>
    <dgm:pt modelId="{370F193A-BD5F-4418-95B7-23B020AAE1C7}" type="pres">
      <dgm:prSet presAssocID="{38F4C1ED-67C6-46A2-8924-ABCC7D46B7B9}" presName="compNode" presStyleCnt="0"/>
      <dgm:spPr/>
    </dgm:pt>
    <dgm:pt modelId="{2D4287D8-04AC-41C4-BE38-93D454152AE0}" type="pres">
      <dgm:prSet presAssocID="{38F4C1ED-67C6-46A2-8924-ABCC7D46B7B9}" presName="bgRect" presStyleLbl="bgShp" presStyleIdx="0" presStyleCnt="4"/>
      <dgm:spPr/>
    </dgm:pt>
    <dgm:pt modelId="{E3859CED-9C53-4852-A352-5D569403398D}" type="pres">
      <dgm:prSet presAssocID="{38F4C1ED-67C6-46A2-8924-ABCC7D46B7B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uk"/>
        </a:ext>
      </dgm:extLst>
    </dgm:pt>
    <dgm:pt modelId="{2046F60B-9E0C-4294-A475-C86F354F9813}" type="pres">
      <dgm:prSet presAssocID="{38F4C1ED-67C6-46A2-8924-ABCC7D46B7B9}" presName="spaceRect" presStyleCnt="0"/>
      <dgm:spPr/>
    </dgm:pt>
    <dgm:pt modelId="{A73A2E94-AF1B-4C9C-BF25-CF2519BDF36E}" type="pres">
      <dgm:prSet presAssocID="{38F4C1ED-67C6-46A2-8924-ABCC7D46B7B9}" presName="parTx" presStyleLbl="revTx" presStyleIdx="0" presStyleCnt="4">
        <dgm:presLayoutVars>
          <dgm:chMax val="0"/>
          <dgm:chPref val="0"/>
        </dgm:presLayoutVars>
      </dgm:prSet>
      <dgm:spPr/>
    </dgm:pt>
    <dgm:pt modelId="{FED75754-C659-4B02-B962-DE37C82A87AE}" type="pres">
      <dgm:prSet presAssocID="{BA16A7A9-763A-43EE-9389-1D58D270D536}" presName="sibTrans" presStyleCnt="0"/>
      <dgm:spPr/>
    </dgm:pt>
    <dgm:pt modelId="{8E3DAEC1-B8D6-4595-A1FC-D0CF4D4D261E}" type="pres">
      <dgm:prSet presAssocID="{D34524B7-6576-4786-B259-7FFF7107CF51}" presName="compNode" presStyleCnt="0"/>
      <dgm:spPr/>
    </dgm:pt>
    <dgm:pt modelId="{DD4F4DAB-1DAA-4ED8-9F74-68064CF2132C}" type="pres">
      <dgm:prSet presAssocID="{D34524B7-6576-4786-B259-7FFF7107CF51}" presName="bgRect" presStyleLbl="bgShp" presStyleIdx="1" presStyleCnt="4"/>
      <dgm:spPr/>
    </dgm:pt>
    <dgm:pt modelId="{EE7BB66E-61E2-4CBF-BB98-12A319549F59}" type="pres">
      <dgm:prSet presAssocID="{D34524B7-6576-4786-B259-7FFF7107CF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injal"/>
        </a:ext>
      </dgm:extLst>
    </dgm:pt>
    <dgm:pt modelId="{690AA468-2714-42C1-9B2D-EAEF124A937F}" type="pres">
      <dgm:prSet presAssocID="{D34524B7-6576-4786-B259-7FFF7107CF51}" presName="spaceRect" presStyleCnt="0"/>
      <dgm:spPr/>
    </dgm:pt>
    <dgm:pt modelId="{D643EED3-4913-4893-B0AE-F0859D2B31F1}" type="pres">
      <dgm:prSet presAssocID="{D34524B7-6576-4786-B259-7FFF7107CF51}" presName="parTx" presStyleLbl="revTx" presStyleIdx="1" presStyleCnt="4">
        <dgm:presLayoutVars>
          <dgm:chMax val="0"/>
          <dgm:chPref val="0"/>
        </dgm:presLayoutVars>
      </dgm:prSet>
      <dgm:spPr/>
    </dgm:pt>
    <dgm:pt modelId="{13A83D46-8191-4DAD-AC32-BCD428364C3C}" type="pres">
      <dgm:prSet presAssocID="{9AF8FE27-F294-44BD-936E-3B530BB1EAB2}" presName="sibTrans" presStyleCnt="0"/>
      <dgm:spPr/>
    </dgm:pt>
    <dgm:pt modelId="{11F5A260-2C12-402D-AB89-C17A21392BEE}" type="pres">
      <dgm:prSet presAssocID="{71934B18-0392-45DF-9A02-9F15BC38E624}" presName="compNode" presStyleCnt="0"/>
      <dgm:spPr/>
    </dgm:pt>
    <dgm:pt modelId="{775DC92A-046F-4AF4-9381-0303475FCB0B}" type="pres">
      <dgm:prSet presAssocID="{71934B18-0392-45DF-9A02-9F15BC38E624}" presName="bgRect" presStyleLbl="bgShp" presStyleIdx="2" presStyleCnt="4"/>
      <dgm:spPr/>
    </dgm:pt>
    <dgm:pt modelId="{45C44C37-AE55-4F2F-87D9-3309DEC1772B}" type="pres">
      <dgm:prSet presAssocID="{71934B18-0392-45DF-9A02-9F15BC38E6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ter"/>
        </a:ext>
      </dgm:extLst>
    </dgm:pt>
    <dgm:pt modelId="{F76DAD60-3D1A-443F-915A-8E1E585F484E}" type="pres">
      <dgm:prSet presAssocID="{71934B18-0392-45DF-9A02-9F15BC38E624}" presName="spaceRect" presStyleCnt="0"/>
      <dgm:spPr/>
    </dgm:pt>
    <dgm:pt modelId="{0424BDF9-E51F-427C-BF1D-E034FB801BDC}" type="pres">
      <dgm:prSet presAssocID="{71934B18-0392-45DF-9A02-9F15BC38E624}" presName="parTx" presStyleLbl="revTx" presStyleIdx="2" presStyleCnt="4">
        <dgm:presLayoutVars>
          <dgm:chMax val="0"/>
          <dgm:chPref val="0"/>
        </dgm:presLayoutVars>
      </dgm:prSet>
      <dgm:spPr/>
    </dgm:pt>
    <dgm:pt modelId="{5B13BCE2-F12E-420F-99AF-E407F1347A71}" type="pres">
      <dgm:prSet presAssocID="{FAF45FEA-271C-4BFB-9A50-A6EA4432ADFF}" presName="sibTrans" presStyleCnt="0"/>
      <dgm:spPr/>
    </dgm:pt>
    <dgm:pt modelId="{C1C02953-01A8-4AB0-8D78-21F9699A9317}" type="pres">
      <dgm:prSet presAssocID="{22B7DD4F-ECF9-4C1C-AE26-28200863C7EE}" presName="compNode" presStyleCnt="0"/>
      <dgm:spPr/>
    </dgm:pt>
    <dgm:pt modelId="{37822F59-369A-4CB7-A67A-265C866890F0}" type="pres">
      <dgm:prSet presAssocID="{22B7DD4F-ECF9-4C1C-AE26-28200863C7EE}" presName="bgRect" presStyleLbl="bgShp" presStyleIdx="3" presStyleCnt="4"/>
      <dgm:spPr/>
    </dgm:pt>
    <dgm:pt modelId="{6C091439-10DC-447D-9EBE-237C8D674B0C}" type="pres">
      <dgm:prSet presAssocID="{22B7DD4F-ECF9-4C1C-AE26-28200863C7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s"/>
        </a:ext>
      </dgm:extLst>
    </dgm:pt>
    <dgm:pt modelId="{2C60594D-516C-4FCF-B4BB-5DCBD3AE4323}" type="pres">
      <dgm:prSet presAssocID="{22B7DD4F-ECF9-4C1C-AE26-28200863C7EE}" presName="spaceRect" presStyleCnt="0"/>
      <dgm:spPr/>
    </dgm:pt>
    <dgm:pt modelId="{FAF82D6A-8E64-4FF4-AE78-B32FD9915E1F}" type="pres">
      <dgm:prSet presAssocID="{22B7DD4F-ECF9-4C1C-AE26-28200863C7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4BE1E07-D005-4AE5-9C4A-F4FE44530663}" srcId="{F4DD74E3-0BB0-40DE-B2E4-868D8B7B22E9}" destId="{38F4C1ED-67C6-46A2-8924-ABCC7D46B7B9}" srcOrd="0" destOrd="0" parTransId="{87CD61F0-4C95-49EE-A903-58D196212853}" sibTransId="{BA16A7A9-763A-43EE-9389-1D58D270D536}"/>
    <dgm:cxn modelId="{94D6590F-9498-4BB5-A921-B8A52ECB0A15}" type="presOf" srcId="{71934B18-0392-45DF-9A02-9F15BC38E624}" destId="{0424BDF9-E51F-427C-BF1D-E034FB801BDC}" srcOrd="0" destOrd="0" presId="urn:microsoft.com/office/officeart/2018/2/layout/IconVerticalSolidList"/>
    <dgm:cxn modelId="{88907A14-5841-45A5-9E35-A8A518136B27}" srcId="{F4DD74E3-0BB0-40DE-B2E4-868D8B7B22E9}" destId="{71934B18-0392-45DF-9A02-9F15BC38E624}" srcOrd="2" destOrd="0" parTransId="{BAA2137A-97E6-4C09-B397-1A83C2E996AE}" sibTransId="{FAF45FEA-271C-4BFB-9A50-A6EA4432ADFF}"/>
    <dgm:cxn modelId="{D7CB472A-89F4-4FFF-BCAE-C0CBBF561C0B}" type="presOf" srcId="{D34524B7-6576-4786-B259-7FFF7107CF51}" destId="{D643EED3-4913-4893-B0AE-F0859D2B31F1}" srcOrd="0" destOrd="0" presId="urn:microsoft.com/office/officeart/2018/2/layout/IconVerticalSolidList"/>
    <dgm:cxn modelId="{2B479D3B-833E-4F28-AD38-F19F1A8B1BF9}" type="presOf" srcId="{22B7DD4F-ECF9-4C1C-AE26-28200863C7EE}" destId="{FAF82D6A-8E64-4FF4-AE78-B32FD9915E1F}" srcOrd="0" destOrd="0" presId="urn:microsoft.com/office/officeart/2018/2/layout/IconVerticalSolidList"/>
    <dgm:cxn modelId="{6D182868-A565-4A1E-B330-9ED35143C129}" srcId="{F4DD74E3-0BB0-40DE-B2E4-868D8B7B22E9}" destId="{22B7DD4F-ECF9-4C1C-AE26-28200863C7EE}" srcOrd="3" destOrd="0" parTransId="{B0946B37-DA62-4B80-B477-A3D2C80D5F28}" sibTransId="{C181285E-A5A7-4069-8183-9E853A99FA9F}"/>
    <dgm:cxn modelId="{18103CBC-8A11-4E73-B5D7-1A7CC03C862B}" srcId="{F4DD74E3-0BB0-40DE-B2E4-868D8B7B22E9}" destId="{D34524B7-6576-4786-B259-7FFF7107CF51}" srcOrd="1" destOrd="0" parTransId="{044EACDF-9FA1-4B97-9C06-EAD88D6B3B31}" sibTransId="{9AF8FE27-F294-44BD-936E-3B530BB1EAB2}"/>
    <dgm:cxn modelId="{FAC2ABC5-41A8-4C01-83FC-9AABFAEBDEF9}" type="presOf" srcId="{38F4C1ED-67C6-46A2-8924-ABCC7D46B7B9}" destId="{A73A2E94-AF1B-4C9C-BF25-CF2519BDF36E}" srcOrd="0" destOrd="0" presId="urn:microsoft.com/office/officeart/2018/2/layout/IconVerticalSolidList"/>
    <dgm:cxn modelId="{EAF560F7-63AC-4D6E-A69D-FF0261E028B4}" type="presOf" srcId="{F4DD74E3-0BB0-40DE-B2E4-868D8B7B22E9}" destId="{F88B1A27-D8ED-41AC-AC23-3078F2ED4EB8}" srcOrd="0" destOrd="0" presId="urn:microsoft.com/office/officeart/2018/2/layout/IconVerticalSolidList"/>
    <dgm:cxn modelId="{19C259C2-5818-4AEF-AA74-7C329FAEFA9B}" type="presParOf" srcId="{F88B1A27-D8ED-41AC-AC23-3078F2ED4EB8}" destId="{370F193A-BD5F-4418-95B7-23B020AAE1C7}" srcOrd="0" destOrd="0" presId="urn:microsoft.com/office/officeart/2018/2/layout/IconVerticalSolidList"/>
    <dgm:cxn modelId="{48C58C20-19FA-4607-8E12-8151EB4DDB85}" type="presParOf" srcId="{370F193A-BD5F-4418-95B7-23B020AAE1C7}" destId="{2D4287D8-04AC-41C4-BE38-93D454152AE0}" srcOrd="0" destOrd="0" presId="urn:microsoft.com/office/officeart/2018/2/layout/IconVerticalSolidList"/>
    <dgm:cxn modelId="{E5DF33A3-0E15-44FF-B3E5-1B0E223C6D73}" type="presParOf" srcId="{370F193A-BD5F-4418-95B7-23B020AAE1C7}" destId="{E3859CED-9C53-4852-A352-5D569403398D}" srcOrd="1" destOrd="0" presId="urn:microsoft.com/office/officeart/2018/2/layout/IconVerticalSolidList"/>
    <dgm:cxn modelId="{026AE050-2558-4C4D-8249-7CE38E6EA6BF}" type="presParOf" srcId="{370F193A-BD5F-4418-95B7-23B020AAE1C7}" destId="{2046F60B-9E0C-4294-A475-C86F354F9813}" srcOrd="2" destOrd="0" presId="urn:microsoft.com/office/officeart/2018/2/layout/IconVerticalSolidList"/>
    <dgm:cxn modelId="{4BDFA885-4285-4DB7-964C-4AB60C9EAB6F}" type="presParOf" srcId="{370F193A-BD5F-4418-95B7-23B020AAE1C7}" destId="{A73A2E94-AF1B-4C9C-BF25-CF2519BDF36E}" srcOrd="3" destOrd="0" presId="urn:microsoft.com/office/officeart/2018/2/layout/IconVerticalSolidList"/>
    <dgm:cxn modelId="{46C28D55-8D2C-4297-A2D0-494917BD20CB}" type="presParOf" srcId="{F88B1A27-D8ED-41AC-AC23-3078F2ED4EB8}" destId="{FED75754-C659-4B02-B962-DE37C82A87AE}" srcOrd="1" destOrd="0" presId="urn:microsoft.com/office/officeart/2018/2/layout/IconVerticalSolidList"/>
    <dgm:cxn modelId="{6683465C-6730-4ABE-810D-BFC52E02499A}" type="presParOf" srcId="{F88B1A27-D8ED-41AC-AC23-3078F2ED4EB8}" destId="{8E3DAEC1-B8D6-4595-A1FC-D0CF4D4D261E}" srcOrd="2" destOrd="0" presId="urn:microsoft.com/office/officeart/2018/2/layout/IconVerticalSolidList"/>
    <dgm:cxn modelId="{8052F408-A628-49F2-8881-F99C3660905F}" type="presParOf" srcId="{8E3DAEC1-B8D6-4595-A1FC-D0CF4D4D261E}" destId="{DD4F4DAB-1DAA-4ED8-9F74-68064CF2132C}" srcOrd="0" destOrd="0" presId="urn:microsoft.com/office/officeart/2018/2/layout/IconVerticalSolidList"/>
    <dgm:cxn modelId="{9F32BBC0-6AD4-48B2-8FDD-2D3AB662E255}" type="presParOf" srcId="{8E3DAEC1-B8D6-4595-A1FC-D0CF4D4D261E}" destId="{EE7BB66E-61E2-4CBF-BB98-12A319549F59}" srcOrd="1" destOrd="0" presId="urn:microsoft.com/office/officeart/2018/2/layout/IconVerticalSolidList"/>
    <dgm:cxn modelId="{FA3BAAE3-1D82-423C-A860-8D29D6C8F286}" type="presParOf" srcId="{8E3DAEC1-B8D6-4595-A1FC-D0CF4D4D261E}" destId="{690AA468-2714-42C1-9B2D-EAEF124A937F}" srcOrd="2" destOrd="0" presId="urn:microsoft.com/office/officeart/2018/2/layout/IconVerticalSolidList"/>
    <dgm:cxn modelId="{22A51C0B-0D00-4B8D-B4EE-C307382749E6}" type="presParOf" srcId="{8E3DAEC1-B8D6-4595-A1FC-D0CF4D4D261E}" destId="{D643EED3-4913-4893-B0AE-F0859D2B31F1}" srcOrd="3" destOrd="0" presId="urn:microsoft.com/office/officeart/2018/2/layout/IconVerticalSolidList"/>
    <dgm:cxn modelId="{9FDEBE5D-92AB-4E80-99D1-EA977F791D91}" type="presParOf" srcId="{F88B1A27-D8ED-41AC-AC23-3078F2ED4EB8}" destId="{13A83D46-8191-4DAD-AC32-BCD428364C3C}" srcOrd="3" destOrd="0" presId="urn:microsoft.com/office/officeart/2018/2/layout/IconVerticalSolidList"/>
    <dgm:cxn modelId="{72EF427C-B39A-4243-9B2E-594D90B72933}" type="presParOf" srcId="{F88B1A27-D8ED-41AC-AC23-3078F2ED4EB8}" destId="{11F5A260-2C12-402D-AB89-C17A21392BEE}" srcOrd="4" destOrd="0" presId="urn:microsoft.com/office/officeart/2018/2/layout/IconVerticalSolidList"/>
    <dgm:cxn modelId="{8036A562-6D3F-4B18-A606-672572527C58}" type="presParOf" srcId="{11F5A260-2C12-402D-AB89-C17A21392BEE}" destId="{775DC92A-046F-4AF4-9381-0303475FCB0B}" srcOrd="0" destOrd="0" presId="urn:microsoft.com/office/officeart/2018/2/layout/IconVerticalSolidList"/>
    <dgm:cxn modelId="{0E3AF164-52C0-4C30-939C-EBA1E7D64648}" type="presParOf" srcId="{11F5A260-2C12-402D-AB89-C17A21392BEE}" destId="{45C44C37-AE55-4F2F-87D9-3309DEC1772B}" srcOrd="1" destOrd="0" presId="urn:microsoft.com/office/officeart/2018/2/layout/IconVerticalSolidList"/>
    <dgm:cxn modelId="{44FF13BD-6CE5-471A-B687-F6E53D57C86E}" type="presParOf" srcId="{11F5A260-2C12-402D-AB89-C17A21392BEE}" destId="{F76DAD60-3D1A-443F-915A-8E1E585F484E}" srcOrd="2" destOrd="0" presId="urn:microsoft.com/office/officeart/2018/2/layout/IconVerticalSolidList"/>
    <dgm:cxn modelId="{7BCBF417-C7BC-4DA1-80E1-81DB97BD48A0}" type="presParOf" srcId="{11F5A260-2C12-402D-AB89-C17A21392BEE}" destId="{0424BDF9-E51F-427C-BF1D-E034FB801BDC}" srcOrd="3" destOrd="0" presId="urn:microsoft.com/office/officeart/2018/2/layout/IconVerticalSolidList"/>
    <dgm:cxn modelId="{2608D17C-1263-4C8E-A5C9-F3F13A7A510E}" type="presParOf" srcId="{F88B1A27-D8ED-41AC-AC23-3078F2ED4EB8}" destId="{5B13BCE2-F12E-420F-99AF-E407F1347A71}" srcOrd="5" destOrd="0" presId="urn:microsoft.com/office/officeart/2018/2/layout/IconVerticalSolidList"/>
    <dgm:cxn modelId="{F447B90C-09B0-4305-AAA5-F007173B08C6}" type="presParOf" srcId="{F88B1A27-D8ED-41AC-AC23-3078F2ED4EB8}" destId="{C1C02953-01A8-4AB0-8D78-21F9699A9317}" srcOrd="6" destOrd="0" presId="urn:microsoft.com/office/officeart/2018/2/layout/IconVerticalSolidList"/>
    <dgm:cxn modelId="{A390F306-8996-49D5-9A41-11652416028A}" type="presParOf" srcId="{C1C02953-01A8-4AB0-8D78-21F9699A9317}" destId="{37822F59-369A-4CB7-A67A-265C866890F0}" srcOrd="0" destOrd="0" presId="urn:microsoft.com/office/officeart/2018/2/layout/IconVerticalSolidList"/>
    <dgm:cxn modelId="{142345A0-972F-4D87-8564-B025A3ADB0C8}" type="presParOf" srcId="{C1C02953-01A8-4AB0-8D78-21F9699A9317}" destId="{6C091439-10DC-447D-9EBE-237C8D674B0C}" srcOrd="1" destOrd="0" presId="urn:microsoft.com/office/officeart/2018/2/layout/IconVerticalSolidList"/>
    <dgm:cxn modelId="{24D0E351-9527-483E-AB79-C65020EBD554}" type="presParOf" srcId="{C1C02953-01A8-4AB0-8D78-21F9699A9317}" destId="{2C60594D-516C-4FCF-B4BB-5DCBD3AE4323}" srcOrd="2" destOrd="0" presId="urn:microsoft.com/office/officeart/2018/2/layout/IconVerticalSolidList"/>
    <dgm:cxn modelId="{A2429E18-40B5-4D7B-8CE8-FA2062DCB14E}" type="presParOf" srcId="{C1C02953-01A8-4AB0-8D78-21F9699A9317}" destId="{FAF82D6A-8E64-4FF4-AE78-B32FD9915E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650AB9-0398-47FE-814A-7354773335D2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2ABF37B-0858-4597-9086-DF7D9E79BAA1}">
      <dgm:prSet/>
      <dgm:spPr/>
      <dgm:t>
        <a:bodyPr/>
        <a:lstStyle/>
        <a:p>
          <a:r>
            <a:rPr lang="en-US" b="1"/>
            <a:t>Internal hemorrhoids</a:t>
          </a:r>
          <a:endParaRPr lang="en-US"/>
        </a:p>
      </dgm:t>
    </dgm:pt>
    <dgm:pt modelId="{2E96DB20-79B6-4BE0-888D-AE0B6663A146}" type="parTrans" cxnId="{850DF052-BB1A-49A3-AFF4-C1B2ACDB8245}">
      <dgm:prSet/>
      <dgm:spPr/>
      <dgm:t>
        <a:bodyPr/>
        <a:lstStyle/>
        <a:p>
          <a:endParaRPr lang="en-US"/>
        </a:p>
      </dgm:t>
    </dgm:pt>
    <dgm:pt modelId="{AE89DC23-FC26-45DB-93CA-5106E9DCA22E}" type="sibTrans" cxnId="{850DF052-BB1A-49A3-AFF4-C1B2ACDB8245}">
      <dgm:prSet/>
      <dgm:spPr/>
      <dgm:t>
        <a:bodyPr/>
        <a:lstStyle/>
        <a:p>
          <a:endParaRPr lang="en-US"/>
        </a:p>
      </dgm:t>
    </dgm:pt>
    <dgm:pt modelId="{BAE8DF73-3072-4559-8D13-6B4931AA48E6}">
      <dgm:prSet/>
      <dgm:spPr/>
      <dgm:t>
        <a:bodyPr/>
        <a:lstStyle/>
        <a:p>
          <a:r>
            <a:rPr lang="en-US" b="1"/>
            <a:t>Angiodysplasia</a:t>
          </a:r>
          <a:endParaRPr lang="en-US"/>
        </a:p>
      </dgm:t>
    </dgm:pt>
    <dgm:pt modelId="{017B21AE-16E4-4E24-8E17-CE4DF3846AD7}" type="parTrans" cxnId="{6C23AF93-D860-486F-B276-8AD455988401}">
      <dgm:prSet/>
      <dgm:spPr/>
      <dgm:t>
        <a:bodyPr/>
        <a:lstStyle/>
        <a:p>
          <a:endParaRPr lang="en-US"/>
        </a:p>
      </dgm:t>
    </dgm:pt>
    <dgm:pt modelId="{C277C244-DC4D-4C44-A02F-AE1C764C8DDC}" type="sibTrans" cxnId="{6C23AF93-D860-486F-B276-8AD455988401}">
      <dgm:prSet/>
      <dgm:spPr/>
      <dgm:t>
        <a:bodyPr/>
        <a:lstStyle/>
        <a:p>
          <a:endParaRPr lang="en-US"/>
        </a:p>
      </dgm:t>
    </dgm:pt>
    <dgm:pt modelId="{5A1A5C68-54EB-4EB8-ACD7-AB52AC4D58B2}">
      <dgm:prSet/>
      <dgm:spPr/>
      <dgm:t>
        <a:bodyPr/>
        <a:lstStyle/>
        <a:p>
          <a:r>
            <a:rPr lang="en-US" b="1"/>
            <a:t>Diverticula</a:t>
          </a:r>
          <a:endParaRPr lang="en-US"/>
        </a:p>
      </dgm:t>
    </dgm:pt>
    <dgm:pt modelId="{1B5B841D-3541-4F23-B0A3-AA264CADBAFA}" type="parTrans" cxnId="{493597BE-B326-4FE3-94C9-2602E7F63372}">
      <dgm:prSet/>
      <dgm:spPr/>
      <dgm:t>
        <a:bodyPr/>
        <a:lstStyle/>
        <a:p>
          <a:endParaRPr lang="en-US"/>
        </a:p>
      </dgm:t>
    </dgm:pt>
    <dgm:pt modelId="{542E2476-FFB9-4522-B66D-F7234E33DDA1}" type="sibTrans" cxnId="{493597BE-B326-4FE3-94C9-2602E7F63372}">
      <dgm:prSet/>
      <dgm:spPr/>
      <dgm:t>
        <a:bodyPr/>
        <a:lstStyle/>
        <a:p>
          <a:endParaRPr lang="en-US"/>
        </a:p>
      </dgm:t>
    </dgm:pt>
    <dgm:pt modelId="{8E549858-AF32-4F1F-9A6B-F87768E0F118}">
      <dgm:prSet/>
      <dgm:spPr/>
      <dgm:t>
        <a:bodyPr/>
        <a:lstStyle/>
        <a:p>
          <a:r>
            <a:rPr lang="en-US" b="1"/>
            <a:t>Cancer</a:t>
          </a:r>
          <a:endParaRPr lang="en-US"/>
        </a:p>
      </dgm:t>
    </dgm:pt>
    <dgm:pt modelId="{D40D2CB8-7023-47D2-8820-79CBF2BEAA4A}" type="parTrans" cxnId="{40B39205-B78D-4119-B674-4027DDEB7E0E}">
      <dgm:prSet/>
      <dgm:spPr/>
      <dgm:t>
        <a:bodyPr/>
        <a:lstStyle/>
        <a:p>
          <a:endParaRPr lang="en-US"/>
        </a:p>
      </dgm:t>
    </dgm:pt>
    <dgm:pt modelId="{C15E98B4-322B-4EB5-A007-FADC2680A229}" type="sibTrans" cxnId="{40B39205-B78D-4119-B674-4027DDEB7E0E}">
      <dgm:prSet/>
      <dgm:spPr/>
      <dgm:t>
        <a:bodyPr/>
        <a:lstStyle/>
        <a:p>
          <a:endParaRPr lang="en-US"/>
        </a:p>
      </dgm:t>
    </dgm:pt>
    <dgm:pt modelId="{2C12842D-DE70-40E9-A328-D964908192F3}">
      <dgm:prSet/>
      <dgm:spPr/>
      <dgm:t>
        <a:bodyPr/>
        <a:lstStyle/>
        <a:p>
          <a:r>
            <a:rPr lang="en-US" b="1"/>
            <a:t>Polyps</a:t>
          </a:r>
          <a:endParaRPr lang="en-US"/>
        </a:p>
      </dgm:t>
    </dgm:pt>
    <dgm:pt modelId="{A9B0B872-8A1F-4E4A-8596-D1EF29312CD1}" type="parTrans" cxnId="{0E946E25-7213-4EF5-8A67-1FC806497D3C}">
      <dgm:prSet/>
      <dgm:spPr/>
      <dgm:t>
        <a:bodyPr/>
        <a:lstStyle/>
        <a:p>
          <a:endParaRPr lang="en-US"/>
        </a:p>
      </dgm:t>
    </dgm:pt>
    <dgm:pt modelId="{6946396B-E253-435B-9BBC-1E3A6F0E1962}" type="sibTrans" cxnId="{0E946E25-7213-4EF5-8A67-1FC806497D3C}">
      <dgm:prSet/>
      <dgm:spPr/>
      <dgm:t>
        <a:bodyPr/>
        <a:lstStyle/>
        <a:p>
          <a:endParaRPr lang="en-US"/>
        </a:p>
      </dgm:t>
    </dgm:pt>
    <dgm:pt modelId="{459EDA8A-B1C5-41C2-AFE0-7DA57767CEBF}">
      <dgm:prSet/>
      <dgm:spPr/>
      <dgm:t>
        <a:bodyPr/>
        <a:lstStyle/>
        <a:p>
          <a:r>
            <a:rPr lang="en-US" b="1"/>
            <a:t>Ulcerative colitis</a:t>
          </a:r>
          <a:endParaRPr lang="en-US"/>
        </a:p>
      </dgm:t>
    </dgm:pt>
    <dgm:pt modelId="{6534A743-5B2F-4DDB-8C35-762CE5708BAC}" type="parTrans" cxnId="{BF3EC2E4-6C4B-419A-B6A9-26B009170AFA}">
      <dgm:prSet/>
      <dgm:spPr/>
      <dgm:t>
        <a:bodyPr/>
        <a:lstStyle/>
        <a:p>
          <a:endParaRPr lang="en-US"/>
        </a:p>
      </dgm:t>
    </dgm:pt>
    <dgm:pt modelId="{E69149EC-FF7F-4FC3-9FF1-31D09A044B8C}" type="sibTrans" cxnId="{BF3EC2E4-6C4B-419A-B6A9-26B009170AFA}">
      <dgm:prSet/>
      <dgm:spPr/>
      <dgm:t>
        <a:bodyPr/>
        <a:lstStyle/>
        <a:p>
          <a:endParaRPr lang="en-US"/>
        </a:p>
      </dgm:t>
    </dgm:pt>
    <dgm:pt modelId="{D675AF81-2690-42D8-B468-41C0D1B419B8}">
      <dgm:prSet/>
      <dgm:spPr/>
      <dgm:t>
        <a:bodyPr/>
        <a:lstStyle/>
        <a:p>
          <a:r>
            <a:rPr lang="en-US" b="1"/>
            <a:t>Crohn’s colitis</a:t>
          </a:r>
          <a:endParaRPr lang="en-US"/>
        </a:p>
      </dgm:t>
    </dgm:pt>
    <dgm:pt modelId="{1A866586-7D44-47F1-96FE-E10219817E17}" type="parTrans" cxnId="{9841E9D9-6996-4C6C-9AC8-61A184E53D31}">
      <dgm:prSet/>
      <dgm:spPr/>
      <dgm:t>
        <a:bodyPr/>
        <a:lstStyle/>
        <a:p>
          <a:endParaRPr lang="en-US"/>
        </a:p>
      </dgm:t>
    </dgm:pt>
    <dgm:pt modelId="{88751014-AB70-41A3-AE30-3C1A75392D38}" type="sibTrans" cxnId="{9841E9D9-6996-4C6C-9AC8-61A184E53D31}">
      <dgm:prSet/>
      <dgm:spPr/>
      <dgm:t>
        <a:bodyPr/>
        <a:lstStyle/>
        <a:p>
          <a:endParaRPr lang="en-US"/>
        </a:p>
      </dgm:t>
    </dgm:pt>
    <dgm:pt modelId="{6A83B816-E2FF-43B9-A26E-CD78546C895E}">
      <dgm:prSet/>
      <dgm:spPr/>
      <dgm:t>
        <a:bodyPr/>
        <a:lstStyle/>
        <a:p>
          <a:r>
            <a:rPr lang="en-US" b="1"/>
            <a:t>Infectious colitis</a:t>
          </a:r>
          <a:endParaRPr lang="en-US"/>
        </a:p>
      </dgm:t>
    </dgm:pt>
    <dgm:pt modelId="{9419A864-181B-488D-A5FB-9A61A8FD1CC2}" type="parTrans" cxnId="{B3CB1C77-608F-4784-953A-F1EEE10B338D}">
      <dgm:prSet/>
      <dgm:spPr/>
      <dgm:t>
        <a:bodyPr/>
        <a:lstStyle/>
        <a:p>
          <a:endParaRPr lang="en-US"/>
        </a:p>
      </dgm:t>
    </dgm:pt>
    <dgm:pt modelId="{2DD4409D-F46E-4F1F-A4F7-2BFD98F6D5B7}" type="sibTrans" cxnId="{B3CB1C77-608F-4784-953A-F1EEE10B338D}">
      <dgm:prSet/>
      <dgm:spPr/>
      <dgm:t>
        <a:bodyPr/>
        <a:lstStyle/>
        <a:p>
          <a:endParaRPr lang="en-US"/>
        </a:p>
      </dgm:t>
    </dgm:pt>
    <dgm:pt modelId="{B82DB76B-AC76-461D-947C-2D3D57E7BA0E}">
      <dgm:prSet/>
      <dgm:spPr/>
      <dgm:t>
        <a:bodyPr/>
        <a:lstStyle/>
        <a:p>
          <a:r>
            <a:rPr lang="en-US" b="1"/>
            <a:t>Ischemic colitis</a:t>
          </a:r>
          <a:endParaRPr lang="en-US"/>
        </a:p>
      </dgm:t>
    </dgm:pt>
    <dgm:pt modelId="{D23906C7-CCD2-4197-92DA-1B15EE6D71FD}" type="parTrans" cxnId="{BC4F905F-C189-492D-8756-B44D3B5EC5EA}">
      <dgm:prSet/>
      <dgm:spPr/>
      <dgm:t>
        <a:bodyPr/>
        <a:lstStyle/>
        <a:p>
          <a:endParaRPr lang="en-US"/>
        </a:p>
      </dgm:t>
    </dgm:pt>
    <dgm:pt modelId="{2CA4FAD3-2A59-4CFD-A82B-CD4C116182BD}" type="sibTrans" cxnId="{BC4F905F-C189-492D-8756-B44D3B5EC5EA}">
      <dgm:prSet/>
      <dgm:spPr/>
      <dgm:t>
        <a:bodyPr/>
        <a:lstStyle/>
        <a:p>
          <a:endParaRPr lang="en-US"/>
        </a:p>
      </dgm:t>
    </dgm:pt>
    <dgm:pt modelId="{EA314C15-6084-452D-870E-3C9D329205CA}">
      <dgm:prSet/>
      <dgm:spPr/>
      <dgm:t>
        <a:bodyPr/>
        <a:lstStyle/>
        <a:p>
          <a:r>
            <a:rPr lang="en-US" b="1"/>
            <a:t>Rectal trauma</a:t>
          </a:r>
          <a:endParaRPr lang="en-US"/>
        </a:p>
      </dgm:t>
    </dgm:pt>
    <dgm:pt modelId="{47FAC0D2-D28B-43AF-9DCF-A2BC33C0FF86}" type="parTrans" cxnId="{6DB4E529-B0EF-445E-8D68-684B4BEE887F}">
      <dgm:prSet/>
      <dgm:spPr/>
      <dgm:t>
        <a:bodyPr/>
        <a:lstStyle/>
        <a:p>
          <a:endParaRPr lang="en-US"/>
        </a:p>
      </dgm:t>
    </dgm:pt>
    <dgm:pt modelId="{73325E6D-8C56-482B-B31C-4715CD9544B5}" type="sibTrans" cxnId="{6DB4E529-B0EF-445E-8D68-684B4BEE887F}">
      <dgm:prSet/>
      <dgm:spPr/>
      <dgm:t>
        <a:bodyPr/>
        <a:lstStyle/>
        <a:p>
          <a:endParaRPr lang="en-US"/>
        </a:p>
      </dgm:t>
    </dgm:pt>
    <dgm:pt modelId="{78B59A73-A0B1-4D36-B2B3-E3AF1E757166}">
      <dgm:prSet/>
      <dgm:spPr/>
      <dgm:t>
        <a:bodyPr/>
        <a:lstStyle/>
        <a:p>
          <a:r>
            <a:rPr lang="en-US" b="1"/>
            <a:t>Rectal varices</a:t>
          </a:r>
          <a:endParaRPr lang="en-US"/>
        </a:p>
      </dgm:t>
    </dgm:pt>
    <dgm:pt modelId="{07778BA3-737D-4AB3-B664-ABF0458A1926}" type="parTrans" cxnId="{A19AB412-E3F1-4C3C-85CB-77A1E98FFA6B}">
      <dgm:prSet/>
      <dgm:spPr/>
      <dgm:t>
        <a:bodyPr/>
        <a:lstStyle/>
        <a:p>
          <a:endParaRPr lang="en-US"/>
        </a:p>
      </dgm:t>
    </dgm:pt>
    <dgm:pt modelId="{B497134E-DDC3-49C5-9E5F-BFCE3FA7CD7F}" type="sibTrans" cxnId="{A19AB412-E3F1-4C3C-85CB-77A1E98FFA6B}">
      <dgm:prSet/>
      <dgm:spPr/>
      <dgm:t>
        <a:bodyPr/>
        <a:lstStyle/>
        <a:p>
          <a:endParaRPr lang="en-US"/>
        </a:p>
      </dgm:t>
    </dgm:pt>
    <dgm:pt modelId="{D61F6A80-46AC-4403-8A63-0625FD6E373C}">
      <dgm:prSet/>
      <dgm:spPr/>
      <dgm:t>
        <a:bodyPr/>
        <a:lstStyle/>
        <a:p>
          <a:r>
            <a:rPr lang="en-US" b="1"/>
            <a:t>Anal fissures</a:t>
          </a:r>
          <a:endParaRPr lang="en-US"/>
        </a:p>
      </dgm:t>
    </dgm:pt>
    <dgm:pt modelId="{E50D892C-E945-4613-A1CF-CAA5EC59ED3C}" type="parTrans" cxnId="{6D384E82-9E13-4A09-B900-1C8C535EB9C5}">
      <dgm:prSet/>
      <dgm:spPr/>
      <dgm:t>
        <a:bodyPr/>
        <a:lstStyle/>
        <a:p>
          <a:endParaRPr lang="en-US"/>
        </a:p>
      </dgm:t>
    </dgm:pt>
    <dgm:pt modelId="{3DCCC9B3-8EE4-4E10-A0F8-AB1288F65F67}" type="sibTrans" cxnId="{6D384E82-9E13-4A09-B900-1C8C535EB9C5}">
      <dgm:prSet/>
      <dgm:spPr/>
      <dgm:t>
        <a:bodyPr/>
        <a:lstStyle/>
        <a:p>
          <a:endParaRPr lang="en-US"/>
        </a:p>
      </dgm:t>
    </dgm:pt>
    <dgm:pt modelId="{CCBB177C-4DF3-4637-AD43-811F853283B0}">
      <dgm:prSet/>
      <dgm:spPr/>
      <dgm:t>
        <a:bodyPr/>
        <a:lstStyle/>
        <a:p>
          <a:r>
            <a:rPr lang="en-US" b="1"/>
            <a:t>Anal ulcers</a:t>
          </a:r>
          <a:endParaRPr lang="en-US"/>
        </a:p>
      </dgm:t>
    </dgm:pt>
    <dgm:pt modelId="{3B55E862-9787-4634-B3F1-8C69BCD7ABDD}" type="parTrans" cxnId="{83A618F6-995E-4373-A450-28D3F3058843}">
      <dgm:prSet/>
      <dgm:spPr/>
      <dgm:t>
        <a:bodyPr/>
        <a:lstStyle/>
        <a:p>
          <a:endParaRPr lang="en-US"/>
        </a:p>
      </dgm:t>
    </dgm:pt>
    <dgm:pt modelId="{2D258FAF-12D8-4CEB-B373-4FB8A6E593B9}" type="sibTrans" cxnId="{83A618F6-995E-4373-A450-28D3F3058843}">
      <dgm:prSet/>
      <dgm:spPr/>
      <dgm:t>
        <a:bodyPr/>
        <a:lstStyle/>
        <a:p>
          <a:endParaRPr lang="en-US"/>
        </a:p>
      </dgm:t>
    </dgm:pt>
    <dgm:pt modelId="{800F7206-B453-4888-B252-4E3FD0B9348B}">
      <dgm:prSet/>
      <dgm:spPr/>
      <dgm:t>
        <a:bodyPr/>
        <a:lstStyle/>
        <a:p>
          <a:r>
            <a:rPr lang="en-US" b="1"/>
            <a:t>Post polypectomy</a:t>
          </a:r>
          <a:endParaRPr lang="en-US"/>
        </a:p>
      </dgm:t>
    </dgm:pt>
    <dgm:pt modelId="{CF702CE1-0428-45F3-9FBB-82316C7941F2}" type="parTrans" cxnId="{A7FE6F1E-53C2-4B63-ACCD-E837559EC0DE}">
      <dgm:prSet/>
      <dgm:spPr/>
      <dgm:t>
        <a:bodyPr/>
        <a:lstStyle/>
        <a:p>
          <a:endParaRPr lang="en-US"/>
        </a:p>
      </dgm:t>
    </dgm:pt>
    <dgm:pt modelId="{083533B4-EFD0-4CA0-A9C5-3A277916DAC7}" type="sibTrans" cxnId="{A7FE6F1E-53C2-4B63-ACCD-E837559EC0DE}">
      <dgm:prSet/>
      <dgm:spPr/>
      <dgm:t>
        <a:bodyPr/>
        <a:lstStyle/>
        <a:p>
          <a:endParaRPr lang="en-US"/>
        </a:p>
      </dgm:t>
    </dgm:pt>
    <dgm:pt modelId="{27221825-79A8-4BDE-B97E-BA5046DD2D8C}">
      <dgm:prSet/>
      <dgm:spPr/>
      <dgm:t>
        <a:bodyPr/>
        <a:lstStyle/>
        <a:p>
          <a:r>
            <a:rPr lang="en-US" b="1"/>
            <a:t>External hemorrhoids</a:t>
          </a:r>
          <a:endParaRPr lang="en-US"/>
        </a:p>
      </dgm:t>
    </dgm:pt>
    <dgm:pt modelId="{127F178F-B897-445F-A24C-000367A5B284}" type="parTrans" cxnId="{0CF9A893-A9EE-41DC-9A8C-BACE23888C08}">
      <dgm:prSet/>
      <dgm:spPr/>
      <dgm:t>
        <a:bodyPr/>
        <a:lstStyle/>
        <a:p>
          <a:endParaRPr lang="en-US"/>
        </a:p>
      </dgm:t>
    </dgm:pt>
    <dgm:pt modelId="{B13F143E-9041-4B42-B225-371054B6B86D}" type="sibTrans" cxnId="{0CF9A893-A9EE-41DC-9A8C-BACE23888C08}">
      <dgm:prSet/>
      <dgm:spPr/>
      <dgm:t>
        <a:bodyPr/>
        <a:lstStyle/>
        <a:p>
          <a:endParaRPr lang="en-US"/>
        </a:p>
      </dgm:t>
    </dgm:pt>
    <dgm:pt modelId="{F3D13DE7-2FD4-4E1B-A54B-6670405B398C}" type="pres">
      <dgm:prSet presAssocID="{4E650AB9-0398-47FE-814A-7354773335D2}" presName="diagram" presStyleCnt="0">
        <dgm:presLayoutVars>
          <dgm:dir/>
          <dgm:resizeHandles val="exact"/>
        </dgm:presLayoutVars>
      </dgm:prSet>
      <dgm:spPr/>
    </dgm:pt>
    <dgm:pt modelId="{F4F9E713-7D26-4199-B9CD-C665F600EF47}" type="pres">
      <dgm:prSet presAssocID="{62ABF37B-0858-4597-9086-DF7D9E79BAA1}" presName="node" presStyleLbl="node1" presStyleIdx="0" presStyleCnt="15">
        <dgm:presLayoutVars>
          <dgm:bulletEnabled val="1"/>
        </dgm:presLayoutVars>
      </dgm:prSet>
      <dgm:spPr/>
    </dgm:pt>
    <dgm:pt modelId="{1054B676-4FB4-473F-AAB8-0B2BAB70B26D}" type="pres">
      <dgm:prSet presAssocID="{AE89DC23-FC26-45DB-93CA-5106E9DCA22E}" presName="sibTrans" presStyleCnt="0"/>
      <dgm:spPr/>
    </dgm:pt>
    <dgm:pt modelId="{C1B816D2-BDEB-42C4-ABB8-CFC03734B4A1}" type="pres">
      <dgm:prSet presAssocID="{BAE8DF73-3072-4559-8D13-6B4931AA48E6}" presName="node" presStyleLbl="node1" presStyleIdx="1" presStyleCnt="15">
        <dgm:presLayoutVars>
          <dgm:bulletEnabled val="1"/>
        </dgm:presLayoutVars>
      </dgm:prSet>
      <dgm:spPr/>
    </dgm:pt>
    <dgm:pt modelId="{9077D5DD-5C01-4722-BFF2-4B5993A3FEDF}" type="pres">
      <dgm:prSet presAssocID="{C277C244-DC4D-4C44-A02F-AE1C764C8DDC}" presName="sibTrans" presStyleCnt="0"/>
      <dgm:spPr/>
    </dgm:pt>
    <dgm:pt modelId="{ABEA680C-491C-4D2A-B7C4-C9B16A5925AD}" type="pres">
      <dgm:prSet presAssocID="{5A1A5C68-54EB-4EB8-ACD7-AB52AC4D58B2}" presName="node" presStyleLbl="node1" presStyleIdx="2" presStyleCnt="15">
        <dgm:presLayoutVars>
          <dgm:bulletEnabled val="1"/>
        </dgm:presLayoutVars>
      </dgm:prSet>
      <dgm:spPr/>
    </dgm:pt>
    <dgm:pt modelId="{03B598B5-BE0D-4AEE-A534-8F17411CDA3A}" type="pres">
      <dgm:prSet presAssocID="{542E2476-FFB9-4522-B66D-F7234E33DDA1}" presName="sibTrans" presStyleCnt="0"/>
      <dgm:spPr/>
    </dgm:pt>
    <dgm:pt modelId="{A0E81DDC-2CF7-4C7A-A7FA-48157AA9DACA}" type="pres">
      <dgm:prSet presAssocID="{8E549858-AF32-4F1F-9A6B-F87768E0F118}" presName="node" presStyleLbl="node1" presStyleIdx="3" presStyleCnt="15">
        <dgm:presLayoutVars>
          <dgm:bulletEnabled val="1"/>
        </dgm:presLayoutVars>
      </dgm:prSet>
      <dgm:spPr/>
    </dgm:pt>
    <dgm:pt modelId="{445BFEFA-6BE0-4F9E-828A-381FC17E6AD5}" type="pres">
      <dgm:prSet presAssocID="{C15E98B4-322B-4EB5-A007-FADC2680A229}" presName="sibTrans" presStyleCnt="0"/>
      <dgm:spPr/>
    </dgm:pt>
    <dgm:pt modelId="{B41A3497-8210-4AF1-83CD-B32E4650BE03}" type="pres">
      <dgm:prSet presAssocID="{2C12842D-DE70-40E9-A328-D964908192F3}" presName="node" presStyleLbl="node1" presStyleIdx="4" presStyleCnt="15">
        <dgm:presLayoutVars>
          <dgm:bulletEnabled val="1"/>
        </dgm:presLayoutVars>
      </dgm:prSet>
      <dgm:spPr/>
    </dgm:pt>
    <dgm:pt modelId="{D0CCE0F6-94E1-4D6C-BC5E-0546D293FFDC}" type="pres">
      <dgm:prSet presAssocID="{6946396B-E253-435B-9BBC-1E3A6F0E1962}" presName="sibTrans" presStyleCnt="0"/>
      <dgm:spPr/>
    </dgm:pt>
    <dgm:pt modelId="{2B567B98-7D21-4AD6-B857-81EEB56C64BF}" type="pres">
      <dgm:prSet presAssocID="{459EDA8A-B1C5-41C2-AFE0-7DA57767CEBF}" presName="node" presStyleLbl="node1" presStyleIdx="5" presStyleCnt="15">
        <dgm:presLayoutVars>
          <dgm:bulletEnabled val="1"/>
        </dgm:presLayoutVars>
      </dgm:prSet>
      <dgm:spPr/>
    </dgm:pt>
    <dgm:pt modelId="{7DBEA496-2A5C-4CA5-B38B-22BCCF52A93D}" type="pres">
      <dgm:prSet presAssocID="{E69149EC-FF7F-4FC3-9FF1-31D09A044B8C}" presName="sibTrans" presStyleCnt="0"/>
      <dgm:spPr/>
    </dgm:pt>
    <dgm:pt modelId="{4F3D1243-C491-4FA0-B3F6-2C00F122BB18}" type="pres">
      <dgm:prSet presAssocID="{D675AF81-2690-42D8-B468-41C0D1B419B8}" presName="node" presStyleLbl="node1" presStyleIdx="6" presStyleCnt="15">
        <dgm:presLayoutVars>
          <dgm:bulletEnabled val="1"/>
        </dgm:presLayoutVars>
      </dgm:prSet>
      <dgm:spPr/>
    </dgm:pt>
    <dgm:pt modelId="{B96FB765-5F84-488C-8D65-F909766B5165}" type="pres">
      <dgm:prSet presAssocID="{88751014-AB70-41A3-AE30-3C1A75392D38}" presName="sibTrans" presStyleCnt="0"/>
      <dgm:spPr/>
    </dgm:pt>
    <dgm:pt modelId="{91286F22-C199-48AB-BC5C-1623F84A17D0}" type="pres">
      <dgm:prSet presAssocID="{6A83B816-E2FF-43B9-A26E-CD78546C895E}" presName="node" presStyleLbl="node1" presStyleIdx="7" presStyleCnt="15">
        <dgm:presLayoutVars>
          <dgm:bulletEnabled val="1"/>
        </dgm:presLayoutVars>
      </dgm:prSet>
      <dgm:spPr/>
    </dgm:pt>
    <dgm:pt modelId="{B5A0FD26-7B80-4B20-B1E2-B98A61211373}" type="pres">
      <dgm:prSet presAssocID="{2DD4409D-F46E-4F1F-A4F7-2BFD98F6D5B7}" presName="sibTrans" presStyleCnt="0"/>
      <dgm:spPr/>
    </dgm:pt>
    <dgm:pt modelId="{BE7D2AF3-89D1-43FC-8230-50EBBDF17547}" type="pres">
      <dgm:prSet presAssocID="{B82DB76B-AC76-461D-947C-2D3D57E7BA0E}" presName="node" presStyleLbl="node1" presStyleIdx="8" presStyleCnt="15">
        <dgm:presLayoutVars>
          <dgm:bulletEnabled val="1"/>
        </dgm:presLayoutVars>
      </dgm:prSet>
      <dgm:spPr/>
    </dgm:pt>
    <dgm:pt modelId="{76F849A4-957D-4E07-AEC0-9EE87031CC2A}" type="pres">
      <dgm:prSet presAssocID="{2CA4FAD3-2A59-4CFD-A82B-CD4C116182BD}" presName="sibTrans" presStyleCnt="0"/>
      <dgm:spPr/>
    </dgm:pt>
    <dgm:pt modelId="{3582F441-53B6-4097-AE42-A24D9EDF848A}" type="pres">
      <dgm:prSet presAssocID="{EA314C15-6084-452D-870E-3C9D329205CA}" presName="node" presStyleLbl="node1" presStyleIdx="9" presStyleCnt="15">
        <dgm:presLayoutVars>
          <dgm:bulletEnabled val="1"/>
        </dgm:presLayoutVars>
      </dgm:prSet>
      <dgm:spPr/>
    </dgm:pt>
    <dgm:pt modelId="{3864D8A9-5139-4DD4-8628-C64433CB9B18}" type="pres">
      <dgm:prSet presAssocID="{73325E6D-8C56-482B-B31C-4715CD9544B5}" presName="sibTrans" presStyleCnt="0"/>
      <dgm:spPr/>
    </dgm:pt>
    <dgm:pt modelId="{07B24A85-F890-43DE-B585-6FDA68C949AA}" type="pres">
      <dgm:prSet presAssocID="{78B59A73-A0B1-4D36-B2B3-E3AF1E757166}" presName="node" presStyleLbl="node1" presStyleIdx="10" presStyleCnt="15">
        <dgm:presLayoutVars>
          <dgm:bulletEnabled val="1"/>
        </dgm:presLayoutVars>
      </dgm:prSet>
      <dgm:spPr/>
    </dgm:pt>
    <dgm:pt modelId="{C2A05E2C-A64F-424C-938A-B2043B927A39}" type="pres">
      <dgm:prSet presAssocID="{B497134E-DDC3-49C5-9E5F-BFCE3FA7CD7F}" presName="sibTrans" presStyleCnt="0"/>
      <dgm:spPr/>
    </dgm:pt>
    <dgm:pt modelId="{A6D160B1-83EE-4B16-9A4D-B204FCBF7716}" type="pres">
      <dgm:prSet presAssocID="{D61F6A80-46AC-4403-8A63-0625FD6E373C}" presName="node" presStyleLbl="node1" presStyleIdx="11" presStyleCnt="15">
        <dgm:presLayoutVars>
          <dgm:bulletEnabled val="1"/>
        </dgm:presLayoutVars>
      </dgm:prSet>
      <dgm:spPr/>
    </dgm:pt>
    <dgm:pt modelId="{99F93F17-6A06-4665-890D-AA8172358744}" type="pres">
      <dgm:prSet presAssocID="{3DCCC9B3-8EE4-4E10-A0F8-AB1288F65F67}" presName="sibTrans" presStyleCnt="0"/>
      <dgm:spPr/>
    </dgm:pt>
    <dgm:pt modelId="{0C8B88D5-B749-412F-9D4D-026390C43BE1}" type="pres">
      <dgm:prSet presAssocID="{CCBB177C-4DF3-4637-AD43-811F853283B0}" presName="node" presStyleLbl="node1" presStyleIdx="12" presStyleCnt="15">
        <dgm:presLayoutVars>
          <dgm:bulletEnabled val="1"/>
        </dgm:presLayoutVars>
      </dgm:prSet>
      <dgm:spPr/>
    </dgm:pt>
    <dgm:pt modelId="{31E299CC-C42E-4CD5-99AC-525A49916F06}" type="pres">
      <dgm:prSet presAssocID="{2D258FAF-12D8-4CEB-B373-4FB8A6E593B9}" presName="sibTrans" presStyleCnt="0"/>
      <dgm:spPr/>
    </dgm:pt>
    <dgm:pt modelId="{790EE589-B738-4341-AAC0-B3FF9AFC5FC5}" type="pres">
      <dgm:prSet presAssocID="{800F7206-B453-4888-B252-4E3FD0B9348B}" presName="node" presStyleLbl="node1" presStyleIdx="13" presStyleCnt="15">
        <dgm:presLayoutVars>
          <dgm:bulletEnabled val="1"/>
        </dgm:presLayoutVars>
      </dgm:prSet>
      <dgm:spPr/>
    </dgm:pt>
    <dgm:pt modelId="{72506C42-0D8B-4750-98C5-8998AF428092}" type="pres">
      <dgm:prSet presAssocID="{083533B4-EFD0-4CA0-A9C5-3A277916DAC7}" presName="sibTrans" presStyleCnt="0"/>
      <dgm:spPr/>
    </dgm:pt>
    <dgm:pt modelId="{F3C31AF5-D65E-4735-A6F4-F7975F75E8EE}" type="pres">
      <dgm:prSet presAssocID="{27221825-79A8-4BDE-B97E-BA5046DD2D8C}" presName="node" presStyleLbl="node1" presStyleIdx="14" presStyleCnt="15">
        <dgm:presLayoutVars>
          <dgm:bulletEnabled val="1"/>
        </dgm:presLayoutVars>
      </dgm:prSet>
      <dgm:spPr/>
    </dgm:pt>
  </dgm:ptLst>
  <dgm:cxnLst>
    <dgm:cxn modelId="{40B39205-B78D-4119-B674-4027DDEB7E0E}" srcId="{4E650AB9-0398-47FE-814A-7354773335D2}" destId="{8E549858-AF32-4F1F-9A6B-F87768E0F118}" srcOrd="3" destOrd="0" parTransId="{D40D2CB8-7023-47D2-8820-79CBF2BEAA4A}" sibTransId="{C15E98B4-322B-4EB5-A007-FADC2680A229}"/>
    <dgm:cxn modelId="{03182007-FD21-4693-8A53-7A19A899A886}" type="presOf" srcId="{CCBB177C-4DF3-4637-AD43-811F853283B0}" destId="{0C8B88D5-B749-412F-9D4D-026390C43BE1}" srcOrd="0" destOrd="0" presId="urn:microsoft.com/office/officeart/2005/8/layout/default"/>
    <dgm:cxn modelId="{287FA609-E174-4173-A66F-594D204D66E6}" type="presOf" srcId="{78B59A73-A0B1-4D36-B2B3-E3AF1E757166}" destId="{07B24A85-F890-43DE-B585-6FDA68C949AA}" srcOrd="0" destOrd="0" presId="urn:microsoft.com/office/officeart/2005/8/layout/default"/>
    <dgm:cxn modelId="{A19AB412-E3F1-4C3C-85CB-77A1E98FFA6B}" srcId="{4E650AB9-0398-47FE-814A-7354773335D2}" destId="{78B59A73-A0B1-4D36-B2B3-E3AF1E757166}" srcOrd="10" destOrd="0" parTransId="{07778BA3-737D-4AB3-B664-ABF0458A1926}" sibTransId="{B497134E-DDC3-49C5-9E5F-BFCE3FA7CD7F}"/>
    <dgm:cxn modelId="{D2DEED15-9423-4043-AD50-2D24BA86E32A}" type="presOf" srcId="{8E549858-AF32-4F1F-9A6B-F87768E0F118}" destId="{A0E81DDC-2CF7-4C7A-A7FA-48157AA9DACA}" srcOrd="0" destOrd="0" presId="urn:microsoft.com/office/officeart/2005/8/layout/default"/>
    <dgm:cxn modelId="{A7FE6F1E-53C2-4B63-ACCD-E837559EC0DE}" srcId="{4E650AB9-0398-47FE-814A-7354773335D2}" destId="{800F7206-B453-4888-B252-4E3FD0B9348B}" srcOrd="13" destOrd="0" parTransId="{CF702CE1-0428-45F3-9FBB-82316C7941F2}" sibTransId="{083533B4-EFD0-4CA0-A9C5-3A277916DAC7}"/>
    <dgm:cxn modelId="{0E946E25-7213-4EF5-8A67-1FC806497D3C}" srcId="{4E650AB9-0398-47FE-814A-7354773335D2}" destId="{2C12842D-DE70-40E9-A328-D964908192F3}" srcOrd="4" destOrd="0" parTransId="{A9B0B872-8A1F-4E4A-8596-D1EF29312CD1}" sibTransId="{6946396B-E253-435B-9BBC-1E3A6F0E1962}"/>
    <dgm:cxn modelId="{6DB4E529-B0EF-445E-8D68-684B4BEE887F}" srcId="{4E650AB9-0398-47FE-814A-7354773335D2}" destId="{EA314C15-6084-452D-870E-3C9D329205CA}" srcOrd="9" destOrd="0" parTransId="{47FAC0D2-D28B-43AF-9DCF-A2BC33C0FF86}" sibTransId="{73325E6D-8C56-482B-B31C-4715CD9544B5}"/>
    <dgm:cxn modelId="{6B8CA95E-919F-4C53-B7E7-1715ECEF741C}" type="presOf" srcId="{B82DB76B-AC76-461D-947C-2D3D57E7BA0E}" destId="{BE7D2AF3-89D1-43FC-8230-50EBBDF17547}" srcOrd="0" destOrd="0" presId="urn:microsoft.com/office/officeart/2005/8/layout/default"/>
    <dgm:cxn modelId="{BC4F905F-C189-492D-8756-B44D3B5EC5EA}" srcId="{4E650AB9-0398-47FE-814A-7354773335D2}" destId="{B82DB76B-AC76-461D-947C-2D3D57E7BA0E}" srcOrd="8" destOrd="0" parTransId="{D23906C7-CCD2-4197-92DA-1B15EE6D71FD}" sibTransId="{2CA4FAD3-2A59-4CFD-A82B-CD4C116182BD}"/>
    <dgm:cxn modelId="{4465F448-5BEC-4EC5-8496-FF502728F42E}" type="presOf" srcId="{459EDA8A-B1C5-41C2-AFE0-7DA57767CEBF}" destId="{2B567B98-7D21-4AD6-B857-81EEB56C64BF}" srcOrd="0" destOrd="0" presId="urn:microsoft.com/office/officeart/2005/8/layout/default"/>
    <dgm:cxn modelId="{EC40786C-B4E0-4E49-931F-D2945BBA3812}" type="presOf" srcId="{2C12842D-DE70-40E9-A328-D964908192F3}" destId="{B41A3497-8210-4AF1-83CD-B32E4650BE03}" srcOrd="0" destOrd="0" presId="urn:microsoft.com/office/officeart/2005/8/layout/default"/>
    <dgm:cxn modelId="{850DF052-BB1A-49A3-AFF4-C1B2ACDB8245}" srcId="{4E650AB9-0398-47FE-814A-7354773335D2}" destId="{62ABF37B-0858-4597-9086-DF7D9E79BAA1}" srcOrd="0" destOrd="0" parTransId="{2E96DB20-79B6-4BE0-888D-AE0B6663A146}" sibTransId="{AE89DC23-FC26-45DB-93CA-5106E9DCA22E}"/>
    <dgm:cxn modelId="{B3CB1C77-608F-4784-953A-F1EEE10B338D}" srcId="{4E650AB9-0398-47FE-814A-7354773335D2}" destId="{6A83B816-E2FF-43B9-A26E-CD78546C895E}" srcOrd="7" destOrd="0" parTransId="{9419A864-181B-488D-A5FB-9A61A8FD1CC2}" sibTransId="{2DD4409D-F46E-4F1F-A4F7-2BFD98F6D5B7}"/>
    <dgm:cxn modelId="{3F30447F-250F-4B67-926C-DFFE656D57ED}" type="presOf" srcId="{6A83B816-E2FF-43B9-A26E-CD78546C895E}" destId="{91286F22-C199-48AB-BC5C-1623F84A17D0}" srcOrd="0" destOrd="0" presId="urn:microsoft.com/office/officeart/2005/8/layout/default"/>
    <dgm:cxn modelId="{6D384E82-9E13-4A09-B900-1C8C535EB9C5}" srcId="{4E650AB9-0398-47FE-814A-7354773335D2}" destId="{D61F6A80-46AC-4403-8A63-0625FD6E373C}" srcOrd="11" destOrd="0" parTransId="{E50D892C-E945-4613-A1CF-CAA5EC59ED3C}" sibTransId="{3DCCC9B3-8EE4-4E10-A0F8-AB1288F65F67}"/>
    <dgm:cxn modelId="{F143928D-ACD5-4C83-B964-37224686A781}" type="presOf" srcId="{D675AF81-2690-42D8-B468-41C0D1B419B8}" destId="{4F3D1243-C491-4FA0-B3F6-2C00F122BB18}" srcOrd="0" destOrd="0" presId="urn:microsoft.com/office/officeart/2005/8/layout/default"/>
    <dgm:cxn modelId="{0CF9A893-A9EE-41DC-9A8C-BACE23888C08}" srcId="{4E650AB9-0398-47FE-814A-7354773335D2}" destId="{27221825-79A8-4BDE-B97E-BA5046DD2D8C}" srcOrd="14" destOrd="0" parTransId="{127F178F-B897-445F-A24C-000367A5B284}" sibTransId="{B13F143E-9041-4B42-B225-371054B6B86D}"/>
    <dgm:cxn modelId="{6C23AF93-D860-486F-B276-8AD455988401}" srcId="{4E650AB9-0398-47FE-814A-7354773335D2}" destId="{BAE8DF73-3072-4559-8D13-6B4931AA48E6}" srcOrd="1" destOrd="0" parTransId="{017B21AE-16E4-4E24-8E17-CE4DF3846AD7}" sibTransId="{C277C244-DC4D-4C44-A02F-AE1C764C8DDC}"/>
    <dgm:cxn modelId="{3C1423B4-B991-491D-A1EB-69E1E33D7822}" type="presOf" srcId="{800F7206-B453-4888-B252-4E3FD0B9348B}" destId="{790EE589-B738-4341-AAC0-B3FF9AFC5FC5}" srcOrd="0" destOrd="0" presId="urn:microsoft.com/office/officeart/2005/8/layout/default"/>
    <dgm:cxn modelId="{493597BE-B326-4FE3-94C9-2602E7F63372}" srcId="{4E650AB9-0398-47FE-814A-7354773335D2}" destId="{5A1A5C68-54EB-4EB8-ACD7-AB52AC4D58B2}" srcOrd="2" destOrd="0" parTransId="{1B5B841D-3541-4F23-B0A3-AA264CADBAFA}" sibTransId="{542E2476-FFB9-4522-B66D-F7234E33DDA1}"/>
    <dgm:cxn modelId="{CDF5B6C2-D788-4AE5-A78F-69956B852FCF}" type="presOf" srcId="{5A1A5C68-54EB-4EB8-ACD7-AB52AC4D58B2}" destId="{ABEA680C-491C-4D2A-B7C4-C9B16A5925AD}" srcOrd="0" destOrd="0" presId="urn:microsoft.com/office/officeart/2005/8/layout/default"/>
    <dgm:cxn modelId="{A17319C7-C538-4EB8-8622-B823A942E235}" type="presOf" srcId="{EA314C15-6084-452D-870E-3C9D329205CA}" destId="{3582F441-53B6-4097-AE42-A24D9EDF848A}" srcOrd="0" destOrd="0" presId="urn:microsoft.com/office/officeart/2005/8/layout/default"/>
    <dgm:cxn modelId="{9841E9D9-6996-4C6C-9AC8-61A184E53D31}" srcId="{4E650AB9-0398-47FE-814A-7354773335D2}" destId="{D675AF81-2690-42D8-B468-41C0D1B419B8}" srcOrd="6" destOrd="0" parTransId="{1A866586-7D44-47F1-96FE-E10219817E17}" sibTransId="{88751014-AB70-41A3-AE30-3C1A75392D38}"/>
    <dgm:cxn modelId="{94C6EBDE-36BC-4B1F-BE50-50EE5164A3E7}" type="presOf" srcId="{27221825-79A8-4BDE-B97E-BA5046DD2D8C}" destId="{F3C31AF5-D65E-4735-A6F4-F7975F75E8EE}" srcOrd="0" destOrd="0" presId="urn:microsoft.com/office/officeart/2005/8/layout/default"/>
    <dgm:cxn modelId="{A02E31E0-5945-4BDC-A8A1-9DDD833CDE0B}" type="presOf" srcId="{62ABF37B-0858-4597-9086-DF7D9E79BAA1}" destId="{F4F9E713-7D26-4199-B9CD-C665F600EF47}" srcOrd="0" destOrd="0" presId="urn:microsoft.com/office/officeart/2005/8/layout/default"/>
    <dgm:cxn modelId="{BF3EC2E4-6C4B-419A-B6A9-26B009170AFA}" srcId="{4E650AB9-0398-47FE-814A-7354773335D2}" destId="{459EDA8A-B1C5-41C2-AFE0-7DA57767CEBF}" srcOrd="5" destOrd="0" parTransId="{6534A743-5B2F-4DDB-8C35-762CE5708BAC}" sibTransId="{E69149EC-FF7F-4FC3-9FF1-31D09A044B8C}"/>
    <dgm:cxn modelId="{40806CE7-631F-4874-ADA7-31D007D92011}" type="presOf" srcId="{4E650AB9-0398-47FE-814A-7354773335D2}" destId="{F3D13DE7-2FD4-4E1B-A54B-6670405B398C}" srcOrd="0" destOrd="0" presId="urn:microsoft.com/office/officeart/2005/8/layout/default"/>
    <dgm:cxn modelId="{92CF7BF5-5B60-4427-BF00-63A13F9FF2F5}" type="presOf" srcId="{BAE8DF73-3072-4559-8D13-6B4931AA48E6}" destId="{C1B816D2-BDEB-42C4-ABB8-CFC03734B4A1}" srcOrd="0" destOrd="0" presId="urn:microsoft.com/office/officeart/2005/8/layout/default"/>
    <dgm:cxn modelId="{83A618F6-995E-4373-A450-28D3F3058843}" srcId="{4E650AB9-0398-47FE-814A-7354773335D2}" destId="{CCBB177C-4DF3-4637-AD43-811F853283B0}" srcOrd="12" destOrd="0" parTransId="{3B55E862-9787-4634-B3F1-8C69BCD7ABDD}" sibTransId="{2D258FAF-12D8-4CEB-B373-4FB8A6E593B9}"/>
    <dgm:cxn modelId="{22E7CCF8-25B4-4335-891D-6AC656E829D8}" type="presOf" srcId="{D61F6A80-46AC-4403-8A63-0625FD6E373C}" destId="{A6D160B1-83EE-4B16-9A4D-B204FCBF7716}" srcOrd="0" destOrd="0" presId="urn:microsoft.com/office/officeart/2005/8/layout/default"/>
    <dgm:cxn modelId="{F3E16A67-FA81-486B-B008-545582CBEDA1}" type="presParOf" srcId="{F3D13DE7-2FD4-4E1B-A54B-6670405B398C}" destId="{F4F9E713-7D26-4199-B9CD-C665F600EF47}" srcOrd="0" destOrd="0" presId="urn:microsoft.com/office/officeart/2005/8/layout/default"/>
    <dgm:cxn modelId="{DF8984A3-18EB-49C1-8804-2707DF96E1E9}" type="presParOf" srcId="{F3D13DE7-2FD4-4E1B-A54B-6670405B398C}" destId="{1054B676-4FB4-473F-AAB8-0B2BAB70B26D}" srcOrd="1" destOrd="0" presId="urn:microsoft.com/office/officeart/2005/8/layout/default"/>
    <dgm:cxn modelId="{35F767A1-9EEB-4850-9F08-8D78AE7A2F11}" type="presParOf" srcId="{F3D13DE7-2FD4-4E1B-A54B-6670405B398C}" destId="{C1B816D2-BDEB-42C4-ABB8-CFC03734B4A1}" srcOrd="2" destOrd="0" presId="urn:microsoft.com/office/officeart/2005/8/layout/default"/>
    <dgm:cxn modelId="{BBC9B6A6-B3C9-4C08-BF64-97C201D9E116}" type="presParOf" srcId="{F3D13DE7-2FD4-4E1B-A54B-6670405B398C}" destId="{9077D5DD-5C01-4722-BFF2-4B5993A3FEDF}" srcOrd="3" destOrd="0" presId="urn:microsoft.com/office/officeart/2005/8/layout/default"/>
    <dgm:cxn modelId="{1E641C19-9FB8-4EA0-B2EB-918277324A9B}" type="presParOf" srcId="{F3D13DE7-2FD4-4E1B-A54B-6670405B398C}" destId="{ABEA680C-491C-4D2A-B7C4-C9B16A5925AD}" srcOrd="4" destOrd="0" presId="urn:microsoft.com/office/officeart/2005/8/layout/default"/>
    <dgm:cxn modelId="{9CA2F7E6-1AFE-4877-A57C-F0938AB79062}" type="presParOf" srcId="{F3D13DE7-2FD4-4E1B-A54B-6670405B398C}" destId="{03B598B5-BE0D-4AEE-A534-8F17411CDA3A}" srcOrd="5" destOrd="0" presId="urn:microsoft.com/office/officeart/2005/8/layout/default"/>
    <dgm:cxn modelId="{D6B86210-827D-4FFC-B076-702D8D40F9E6}" type="presParOf" srcId="{F3D13DE7-2FD4-4E1B-A54B-6670405B398C}" destId="{A0E81DDC-2CF7-4C7A-A7FA-48157AA9DACA}" srcOrd="6" destOrd="0" presId="urn:microsoft.com/office/officeart/2005/8/layout/default"/>
    <dgm:cxn modelId="{44EAC863-4C2A-4AC8-BB04-C560DCF5AE76}" type="presParOf" srcId="{F3D13DE7-2FD4-4E1B-A54B-6670405B398C}" destId="{445BFEFA-6BE0-4F9E-828A-381FC17E6AD5}" srcOrd="7" destOrd="0" presId="urn:microsoft.com/office/officeart/2005/8/layout/default"/>
    <dgm:cxn modelId="{FF14DD8D-2743-4AF1-81A9-B54C3A9A55B2}" type="presParOf" srcId="{F3D13DE7-2FD4-4E1B-A54B-6670405B398C}" destId="{B41A3497-8210-4AF1-83CD-B32E4650BE03}" srcOrd="8" destOrd="0" presId="urn:microsoft.com/office/officeart/2005/8/layout/default"/>
    <dgm:cxn modelId="{A6949F0A-81F2-4965-8CE0-DAC9BB4C684C}" type="presParOf" srcId="{F3D13DE7-2FD4-4E1B-A54B-6670405B398C}" destId="{D0CCE0F6-94E1-4D6C-BC5E-0546D293FFDC}" srcOrd="9" destOrd="0" presId="urn:microsoft.com/office/officeart/2005/8/layout/default"/>
    <dgm:cxn modelId="{A3EE5C0A-1A36-40C8-B9A2-E4CE568E4564}" type="presParOf" srcId="{F3D13DE7-2FD4-4E1B-A54B-6670405B398C}" destId="{2B567B98-7D21-4AD6-B857-81EEB56C64BF}" srcOrd="10" destOrd="0" presId="urn:microsoft.com/office/officeart/2005/8/layout/default"/>
    <dgm:cxn modelId="{D17BBD9A-AED2-45AE-B6D7-5E370CBAFAFC}" type="presParOf" srcId="{F3D13DE7-2FD4-4E1B-A54B-6670405B398C}" destId="{7DBEA496-2A5C-4CA5-B38B-22BCCF52A93D}" srcOrd="11" destOrd="0" presId="urn:microsoft.com/office/officeart/2005/8/layout/default"/>
    <dgm:cxn modelId="{A8F315BD-C21D-480F-991C-CF6801CE4616}" type="presParOf" srcId="{F3D13DE7-2FD4-4E1B-A54B-6670405B398C}" destId="{4F3D1243-C491-4FA0-B3F6-2C00F122BB18}" srcOrd="12" destOrd="0" presId="urn:microsoft.com/office/officeart/2005/8/layout/default"/>
    <dgm:cxn modelId="{2139A692-5BD4-4A61-8014-69577FED0F2F}" type="presParOf" srcId="{F3D13DE7-2FD4-4E1B-A54B-6670405B398C}" destId="{B96FB765-5F84-488C-8D65-F909766B5165}" srcOrd="13" destOrd="0" presId="urn:microsoft.com/office/officeart/2005/8/layout/default"/>
    <dgm:cxn modelId="{C6E39503-F9A4-421F-A9BF-C33868F632A9}" type="presParOf" srcId="{F3D13DE7-2FD4-4E1B-A54B-6670405B398C}" destId="{91286F22-C199-48AB-BC5C-1623F84A17D0}" srcOrd="14" destOrd="0" presId="urn:microsoft.com/office/officeart/2005/8/layout/default"/>
    <dgm:cxn modelId="{81FA4453-B7BB-4137-9AE3-335D52C869C2}" type="presParOf" srcId="{F3D13DE7-2FD4-4E1B-A54B-6670405B398C}" destId="{B5A0FD26-7B80-4B20-B1E2-B98A61211373}" srcOrd="15" destOrd="0" presId="urn:microsoft.com/office/officeart/2005/8/layout/default"/>
    <dgm:cxn modelId="{7CDE80B2-61BB-4D5A-8E48-458834BDC19B}" type="presParOf" srcId="{F3D13DE7-2FD4-4E1B-A54B-6670405B398C}" destId="{BE7D2AF3-89D1-43FC-8230-50EBBDF17547}" srcOrd="16" destOrd="0" presId="urn:microsoft.com/office/officeart/2005/8/layout/default"/>
    <dgm:cxn modelId="{FB44BD82-1418-414A-9EDB-4DB688C9099C}" type="presParOf" srcId="{F3D13DE7-2FD4-4E1B-A54B-6670405B398C}" destId="{76F849A4-957D-4E07-AEC0-9EE87031CC2A}" srcOrd="17" destOrd="0" presId="urn:microsoft.com/office/officeart/2005/8/layout/default"/>
    <dgm:cxn modelId="{FB48028C-4B33-4421-A574-C1D858564085}" type="presParOf" srcId="{F3D13DE7-2FD4-4E1B-A54B-6670405B398C}" destId="{3582F441-53B6-4097-AE42-A24D9EDF848A}" srcOrd="18" destOrd="0" presId="urn:microsoft.com/office/officeart/2005/8/layout/default"/>
    <dgm:cxn modelId="{71089E19-3C52-49A1-8C00-60C6550FFCBE}" type="presParOf" srcId="{F3D13DE7-2FD4-4E1B-A54B-6670405B398C}" destId="{3864D8A9-5139-4DD4-8628-C64433CB9B18}" srcOrd="19" destOrd="0" presId="urn:microsoft.com/office/officeart/2005/8/layout/default"/>
    <dgm:cxn modelId="{47A9779F-C9E7-48BF-855F-BA56A59746E5}" type="presParOf" srcId="{F3D13DE7-2FD4-4E1B-A54B-6670405B398C}" destId="{07B24A85-F890-43DE-B585-6FDA68C949AA}" srcOrd="20" destOrd="0" presId="urn:microsoft.com/office/officeart/2005/8/layout/default"/>
    <dgm:cxn modelId="{9EBF623E-4381-4FE2-A93B-FA69E66D498D}" type="presParOf" srcId="{F3D13DE7-2FD4-4E1B-A54B-6670405B398C}" destId="{C2A05E2C-A64F-424C-938A-B2043B927A39}" srcOrd="21" destOrd="0" presId="urn:microsoft.com/office/officeart/2005/8/layout/default"/>
    <dgm:cxn modelId="{24647A28-3E82-4852-96A5-1C48E492F303}" type="presParOf" srcId="{F3D13DE7-2FD4-4E1B-A54B-6670405B398C}" destId="{A6D160B1-83EE-4B16-9A4D-B204FCBF7716}" srcOrd="22" destOrd="0" presId="urn:microsoft.com/office/officeart/2005/8/layout/default"/>
    <dgm:cxn modelId="{511CD120-FDDB-42DF-A435-DBE3398E9057}" type="presParOf" srcId="{F3D13DE7-2FD4-4E1B-A54B-6670405B398C}" destId="{99F93F17-6A06-4665-890D-AA8172358744}" srcOrd="23" destOrd="0" presId="urn:microsoft.com/office/officeart/2005/8/layout/default"/>
    <dgm:cxn modelId="{29E030BB-9287-4840-820D-B0F38C6F466D}" type="presParOf" srcId="{F3D13DE7-2FD4-4E1B-A54B-6670405B398C}" destId="{0C8B88D5-B749-412F-9D4D-026390C43BE1}" srcOrd="24" destOrd="0" presId="urn:microsoft.com/office/officeart/2005/8/layout/default"/>
    <dgm:cxn modelId="{FBAB48E6-3A24-4A4A-9A89-82DB0651F956}" type="presParOf" srcId="{F3D13DE7-2FD4-4E1B-A54B-6670405B398C}" destId="{31E299CC-C42E-4CD5-99AC-525A49916F06}" srcOrd="25" destOrd="0" presId="urn:microsoft.com/office/officeart/2005/8/layout/default"/>
    <dgm:cxn modelId="{4A8AE4A0-D329-43DE-A141-11EA8AAFF659}" type="presParOf" srcId="{F3D13DE7-2FD4-4E1B-A54B-6670405B398C}" destId="{790EE589-B738-4341-AAC0-B3FF9AFC5FC5}" srcOrd="26" destOrd="0" presId="urn:microsoft.com/office/officeart/2005/8/layout/default"/>
    <dgm:cxn modelId="{23E919AE-08ED-421F-9380-9DEDD05E2084}" type="presParOf" srcId="{F3D13DE7-2FD4-4E1B-A54B-6670405B398C}" destId="{72506C42-0D8B-4750-98C5-8998AF428092}" srcOrd="27" destOrd="0" presId="urn:microsoft.com/office/officeart/2005/8/layout/default"/>
    <dgm:cxn modelId="{0843FB74-7BAF-440A-B8A2-0B3614D20E17}" type="presParOf" srcId="{F3D13DE7-2FD4-4E1B-A54B-6670405B398C}" destId="{F3C31AF5-D65E-4735-A6F4-F7975F75E8EE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7F79DD-3885-44BC-A35A-F573BF14C8C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BCD90E-8EC9-4008-8303-B8FD5C87BA83}">
      <dgm:prSet/>
      <dgm:spPr/>
      <dgm:t>
        <a:bodyPr/>
        <a:lstStyle/>
        <a:p>
          <a:r>
            <a:rPr lang="en-US" b="1"/>
            <a:t>Predominantly fulminant hepatic failure</a:t>
          </a:r>
          <a:endParaRPr lang="en-US"/>
        </a:p>
      </dgm:t>
    </dgm:pt>
    <dgm:pt modelId="{9B960B19-DAC1-42FB-9AF1-1E436BA0B1DB}" type="parTrans" cxnId="{60E56768-3405-488A-A3CF-23FD02B12753}">
      <dgm:prSet/>
      <dgm:spPr/>
      <dgm:t>
        <a:bodyPr/>
        <a:lstStyle/>
        <a:p>
          <a:endParaRPr lang="en-US"/>
        </a:p>
      </dgm:t>
    </dgm:pt>
    <dgm:pt modelId="{AA387683-A3C3-4151-AAF0-D0FFCEECFED2}" type="sibTrans" cxnId="{60E56768-3405-488A-A3CF-23FD02B12753}">
      <dgm:prSet/>
      <dgm:spPr/>
      <dgm:t>
        <a:bodyPr/>
        <a:lstStyle/>
        <a:p>
          <a:endParaRPr lang="en-US"/>
        </a:p>
      </dgm:t>
    </dgm:pt>
    <dgm:pt modelId="{35CC28E9-5E53-457A-97FD-678A62F54240}">
      <dgm:prSet/>
      <dgm:spPr/>
      <dgm:t>
        <a:bodyPr/>
        <a:lstStyle/>
        <a:p>
          <a:r>
            <a:rPr lang="en-US"/>
            <a:t>Hepatitis A,B,D, and E</a:t>
          </a:r>
        </a:p>
      </dgm:t>
    </dgm:pt>
    <dgm:pt modelId="{28528141-EDCE-411B-9E7A-595927DA3984}" type="parTrans" cxnId="{C7D7D5B9-F3DD-4CD4-A480-8B450119D7CC}">
      <dgm:prSet/>
      <dgm:spPr/>
      <dgm:t>
        <a:bodyPr/>
        <a:lstStyle/>
        <a:p>
          <a:endParaRPr lang="en-US"/>
        </a:p>
      </dgm:t>
    </dgm:pt>
    <dgm:pt modelId="{D09A3841-9030-48CB-AD2B-202D89D0B379}" type="sibTrans" cxnId="{C7D7D5B9-F3DD-4CD4-A480-8B450119D7CC}">
      <dgm:prSet/>
      <dgm:spPr/>
      <dgm:t>
        <a:bodyPr/>
        <a:lstStyle/>
        <a:p>
          <a:endParaRPr lang="en-US"/>
        </a:p>
      </dgm:t>
    </dgm:pt>
    <dgm:pt modelId="{53BFAC14-4060-4A64-8E07-7C012ACEFB96}">
      <dgm:prSet/>
      <dgm:spPr/>
      <dgm:t>
        <a:bodyPr/>
        <a:lstStyle/>
        <a:p>
          <a:r>
            <a:rPr lang="en-US" dirty="0"/>
            <a:t>Amanita phalloides</a:t>
          </a:r>
        </a:p>
      </dgm:t>
    </dgm:pt>
    <dgm:pt modelId="{137897ED-A28A-4460-92E2-31364CE0E687}" type="parTrans" cxnId="{75ECD4A0-8285-45F6-9A02-442223B79B1B}">
      <dgm:prSet/>
      <dgm:spPr/>
      <dgm:t>
        <a:bodyPr/>
        <a:lstStyle/>
        <a:p>
          <a:endParaRPr lang="en-US"/>
        </a:p>
      </dgm:t>
    </dgm:pt>
    <dgm:pt modelId="{54E077FE-2810-466C-BFE5-6EC76C229017}" type="sibTrans" cxnId="{75ECD4A0-8285-45F6-9A02-442223B79B1B}">
      <dgm:prSet/>
      <dgm:spPr/>
      <dgm:t>
        <a:bodyPr/>
        <a:lstStyle/>
        <a:p>
          <a:endParaRPr lang="en-US"/>
        </a:p>
      </dgm:t>
    </dgm:pt>
    <dgm:pt modelId="{66519D43-2E18-43BB-9D47-6F1580AE2CB9}">
      <dgm:prSet/>
      <dgm:spPr/>
      <dgm:t>
        <a:bodyPr/>
        <a:lstStyle/>
        <a:p>
          <a:r>
            <a:rPr lang="en-US"/>
            <a:t>Acetaminophen overdose</a:t>
          </a:r>
        </a:p>
      </dgm:t>
    </dgm:pt>
    <dgm:pt modelId="{3D6808EB-F289-4657-8ABF-B90F5F7D242B}" type="parTrans" cxnId="{DCD872F2-7D55-47C9-A241-4020261FC10D}">
      <dgm:prSet/>
      <dgm:spPr/>
      <dgm:t>
        <a:bodyPr/>
        <a:lstStyle/>
        <a:p>
          <a:endParaRPr lang="en-US"/>
        </a:p>
      </dgm:t>
    </dgm:pt>
    <dgm:pt modelId="{1785DCE1-C41B-4EB0-9862-28FC860D2999}" type="sibTrans" cxnId="{DCD872F2-7D55-47C9-A241-4020261FC10D}">
      <dgm:prSet/>
      <dgm:spPr/>
      <dgm:t>
        <a:bodyPr/>
        <a:lstStyle/>
        <a:p>
          <a:endParaRPr lang="en-US"/>
        </a:p>
      </dgm:t>
    </dgm:pt>
    <dgm:pt modelId="{5CE8977B-E638-4C83-9EF9-B7BD2859254C}">
      <dgm:prSet/>
      <dgm:spPr/>
      <dgm:t>
        <a:bodyPr/>
        <a:lstStyle/>
        <a:p>
          <a:r>
            <a:rPr lang="en-US"/>
            <a:t>Acute fatty liver of pregnancy</a:t>
          </a:r>
        </a:p>
      </dgm:t>
    </dgm:pt>
    <dgm:pt modelId="{A310E80D-FFCB-4B1B-811C-C297D0C55456}" type="parTrans" cxnId="{44A6AE88-A9E9-499D-B3FC-927F0D6E3BEF}">
      <dgm:prSet/>
      <dgm:spPr/>
      <dgm:t>
        <a:bodyPr/>
        <a:lstStyle/>
        <a:p>
          <a:endParaRPr lang="en-US"/>
        </a:p>
      </dgm:t>
    </dgm:pt>
    <dgm:pt modelId="{4165DFE8-0C9A-47A8-B906-DDF4EE812889}" type="sibTrans" cxnId="{44A6AE88-A9E9-499D-B3FC-927F0D6E3BEF}">
      <dgm:prSet/>
      <dgm:spPr/>
      <dgm:t>
        <a:bodyPr/>
        <a:lstStyle/>
        <a:p>
          <a:endParaRPr lang="en-US"/>
        </a:p>
      </dgm:t>
    </dgm:pt>
    <dgm:pt modelId="{81E9A844-C9B3-4B95-A376-2749CFE11892}">
      <dgm:prSet/>
      <dgm:spPr/>
      <dgm:t>
        <a:bodyPr/>
        <a:lstStyle/>
        <a:p>
          <a:r>
            <a:rPr lang="en-US" b="1"/>
            <a:t>Predominantly of subfulminant hepatic failure :</a:t>
          </a:r>
          <a:endParaRPr lang="en-US"/>
        </a:p>
      </dgm:t>
    </dgm:pt>
    <dgm:pt modelId="{E97FF16D-4DFF-4FD0-AE03-D7D25A0A17BC}" type="parTrans" cxnId="{5BF8B4A6-FAF4-411D-BCBF-ABEDB9852FF8}">
      <dgm:prSet/>
      <dgm:spPr/>
      <dgm:t>
        <a:bodyPr/>
        <a:lstStyle/>
        <a:p>
          <a:endParaRPr lang="en-US"/>
        </a:p>
      </dgm:t>
    </dgm:pt>
    <dgm:pt modelId="{3B79A1F4-CBB7-48C6-B9E3-6C018EA082A5}" type="sibTrans" cxnId="{5BF8B4A6-FAF4-411D-BCBF-ABEDB9852FF8}">
      <dgm:prSet/>
      <dgm:spPr/>
      <dgm:t>
        <a:bodyPr/>
        <a:lstStyle/>
        <a:p>
          <a:endParaRPr lang="en-US"/>
        </a:p>
      </dgm:t>
    </dgm:pt>
    <dgm:pt modelId="{31564FA8-A679-4313-B564-233C2C358E79}">
      <dgm:prSet/>
      <dgm:spPr/>
      <dgm:t>
        <a:bodyPr/>
        <a:lstStyle/>
        <a:p>
          <a:r>
            <a:rPr lang="en-US"/>
            <a:t>Indeterminate or sporadic</a:t>
          </a:r>
        </a:p>
      </dgm:t>
    </dgm:pt>
    <dgm:pt modelId="{2E4E9FA3-EA22-43E3-9EA4-A0059714CD20}" type="parTrans" cxnId="{5A73C7E9-C78F-431C-9773-1A2C10834929}">
      <dgm:prSet/>
      <dgm:spPr/>
      <dgm:t>
        <a:bodyPr/>
        <a:lstStyle/>
        <a:p>
          <a:endParaRPr lang="en-US"/>
        </a:p>
      </dgm:t>
    </dgm:pt>
    <dgm:pt modelId="{3103EA71-0D22-4186-BCE1-F9D3A003DE88}" type="sibTrans" cxnId="{5A73C7E9-C78F-431C-9773-1A2C10834929}">
      <dgm:prSet/>
      <dgm:spPr/>
      <dgm:t>
        <a:bodyPr/>
        <a:lstStyle/>
        <a:p>
          <a:endParaRPr lang="en-US"/>
        </a:p>
      </dgm:t>
    </dgm:pt>
    <dgm:pt modelId="{6FBAE315-AD91-4FF7-A611-8CE59FFD0AC5}">
      <dgm:prSet/>
      <dgm:spPr/>
      <dgm:t>
        <a:bodyPr/>
        <a:lstStyle/>
        <a:p>
          <a:r>
            <a:rPr lang="en-US"/>
            <a:t>Drug-induced liver injury</a:t>
          </a:r>
        </a:p>
      </dgm:t>
    </dgm:pt>
    <dgm:pt modelId="{37314513-2FC9-482D-B846-FE6983A45B54}" type="parTrans" cxnId="{EC8E0DE0-1D9D-4201-B62A-C23E15957724}">
      <dgm:prSet/>
      <dgm:spPr/>
      <dgm:t>
        <a:bodyPr/>
        <a:lstStyle/>
        <a:p>
          <a:endParaRPr lang="en-US"/>
        </a:p>
      </dgm:t>
    </dgm:pt>
    <dgm:pt modelId="{841CF20D-CF36-4823-AB5F-42D610A0FB21}" type="sibTrans" cxnId="{EC8E0DE0-1D9D-4201-B62A-C23E15957724}">
      <dgm:prSet/>
      <dgm:spPr/>
      <dgm:t>
        <a:bodyPr/>
        <a:lstStyle/>
        <a:p>
          <a:endParaRPr lang="en-US"/>
        </a:p>
      </dgm:t>
    </dgm:pt>
    <dgm:pt modelId="{633E80F0-5AE4-4CC0-ACAE-0484BC1C2185}">
      <dgm:prSet/>
      <dgm:spPr/>
      <dgm:t>
        <a:bodyPr/>
        <a:lstStyle/>
        <a:p>
          <a:r>
            <a:rPr lang="en-US"/>
            <a:t>Budd-Chiari syndrome</a:t>
          </a:r>
        </a:p>
      </dgm:t>
    </dgm:pt>
    <dgm:pt modelId="{434A082F-0A9A-45F1-9931-779A2398CD0A}" type="parTrans" cxnId="{E5311C79-4156-4023-B083-A80174501D01}">
      <dgm:prSet/>
      <dgm:spPr/>
      <dgm:t>
        <a:bodyPr/>
        <a:lstStyle/>
        <a:p>
          <a:endParaRPr lang="en-US"/>
        </a:p>
      </dgm:t>
    </dgm:pt>
    <dgm:pt modelId="{0D8ED47E-4D89-4820-8026-9B92AA2C85D1}" type="sibTrans" cxnId="{E5311C79-4156-4023-B083-A80174501D01}">
      <dgm:prSet/>
      <dgm:spPr/>
      <dgm:t>
        <a:bodyPr/>
        <a:lstStyle/>
        <a:p>
          <a:endParaRPr lang="en-US"/>
        </a:p>
      </dgm:t>
    </dgm:pt>
    <dgm:pt modelId="{CC8E8C2D-0E19-400E-B392-BA59D1CB5677}">
      <dgm:prSet/>
      <dgm:spPr/>
      <dgm:t>
        <a:bodyPr/>
        <a:lstStyle/>
        <a:p>
          <a:r>
            <a:rPr lang="en-US"/>
            <a:t>Veno-occlusive disease</a:t>
          </a:r>
        </a:p>
      </dgm:t>
    </dgm:pt>
    <dgm:pt modelId="{4AA1F55D-784A-4A28-91AB-17CC3590BA3A}" type="parTrans" cxnId="{93AF494F-5672-4929-90F0-0942BD58F5AC}">
      <dgm:prSet/>
      <dgm:spPr/>
      <dgm:t>
        <a:bodyPr/>
        <a:lstStyle/>
        <a:p>
          <a:endParaRPr lang="en-US"/>
        </a:p>
      </dgm:t>
    </dgm:pt>
    <dgm:pt modelId="{AFE173A6-430A-4E8F-9ED5-145E446F266D}" type="sibTrans" cxnId="{93AF494F-5672-4929-90F0-0942BD58F5AC}">
      <dgm:prSet/>
      <dgm:spPr/>
      <dgm:t>
        <a:bodyPr/>
        <a:lstStyle/>
        <a:p>
          <a:endParaRPr lang="en-US"/>
        </a:p>
      </dgm:t>
    </dgm:pt>
    <dgm:pt modelId="{98904977-6235-47D9-9177-8BCDDCACCC95}">
      <dgm:prSet/>
      <dgm:spPr/>
      <dgm:t>
        <a:bodyPr/>
        <a:lstStyle/>
        <a:p>
          <a:r>
            <a:rPr lang="en-US"/>
            <a:t>Wilson’s disease</a:t>
          </a:r>
        </a:p>
      </dgm:t>
    </dgm:pt>
    <dgm:pt modelId="{3A88516F-734B-4340-A633-6EDD9F97054E}" type="parTrans" cxnId="{C7DC440A-D363-42BF-BA5C-43BE07CB3A4D}">
      <dgm:prSet/>
      <dgm:spPr/>
      <dgm:t>
        <a:bodyPr/>
        <a:lstStyle/>
        <a:p>
          <a:endParaRPr lang="en-US"/>
        </a:p>
      </dgm:t>
    </dgm:pt>
    <dgm:pt modelId="{FE004CB5-1CD9-4044-8756-F4A5CE2896A8}" type="sibTrans" cxnId="{C7DC440A-D363-42BF-BA5C-43BE07CB3A4D}">
      <dgm:prSet/>
      <dgm:spPr/>
      <dgm:t>
        <a:bodyPr/>
        <a:lstStyle/>
        <a:p>
          <a:endParaRPr lang="en-US"/>
        </a:p>
      </dgm:t>
    </dgm:pt>
    <dgm:pt modelId="{33851B0F-BDF4-4378-BFF2-516EE2819601}">
      <dgm:prSet/>
      <dgm:spPr/>
      <dgm:t>
        <a:bodyPr/>
        <a:lstStyle/>
        <a:p>
          <a:r>
            <a:rPr lang="en-US"/>
            <a:t>Autoimmune hepatitis</a:t>
          </a:r>
        </a:p>
      </dgm:t>
    </dgm:pt>
    <dgm:pt modelId="{BBA15A2F-34BE-4BB9-913D-A3EA25C0A001}" type="parTrans" cxnId="{779B3B44-799E-45D8-AADF-CFC044593081}">
      <dgm:prSet/>
      <dgm:spPr/>
      <dgm:t>
        <a:bodyPr/>
        <a:lstStyle/>
        <a:p>
          <a:endParaRPr lang="en-US"/>
        </a:p>
      </dgm:t>
    </dgm:pt>
    <dgm:pt modelId="{0F75C748-310B-4BC2-BC33-33428FF6D45D}" type="sibTrans" cxnId="{779B3B44-799E-45D8-AADF-CFC044593081}">
      <dgm:prSet/>
      <dgm:spPr/>
      <dgm:t>
        <a:bodyPr/>
        <a:lstStyle/>
        <a:p>
          <a:endParaRPr lang="en-US"/>
        </a:p>
      </dgm:t>
    </dgm:pt>
    <dgm:pt modelId="{745D8586-EF15-4FDC-ADC8-A30E29C32020}" type="pres">
      <dgm:prSet presAssocID="{C77F79DD-3885-44BC-A35A-F573BF14C8C2}" presName="Name0" presStyleCnt="0">
        <dgm:presLayoutVars>
          <dgm:dir/>
          <dgm:animLvl val="lvl"/>
          <dgm:resizeHandles val="exact"/>
        </dgm:presLayoutVars>
      </dgm:prSet>
      <dgm:spPr/>
    </dgm:pt>
    <dgm:pt modelId="{5CB13C4F-082D-45AF-ADA4-91C93E3FB896}" type="pres">
      <dgm:prSet presAssocID="{30BCD90E-8EC9-4008-8303-B8FD5C87BA83}" presName="composite" presStyleCnt="0"/>
      <dgm:spPr/>
    </dgm:pt>
    <dgm:pt modelId="{28139353-3072-4261-9CFE-99612BBB93FD}" type="pres">
      <dgm:prSet presAssocID="{30BCD90E-8EC9-4008-8303-B8FD5C87BA8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8F61785-8B86-4F46-9882-EF9FEBD8DE61}" type="pres">
      <dgm:prSet presAssocID="{30BCD90E-8EC9-4008-8303-B8FD5C87BA83}" presName="desTx" presStyleLbl="alignAccFollowNode1" presStyleIdx="0" presStyleCnt="2">
        <dgm:presLayoutVars>
          <dgm:bulletEnabled val="1"/>
        </dgm:presLayoutVars>
      </dgm:prSet>
      <dgm:spPr/>
    </dgm:pt>
    <dgm:pt modelId="{DA19BD4A-9F56-40BC-AA91-1285F8A5E94F}" type="pres">
      <dgm:prSet presAssocID="{AA387683-A3C3-4151-AAF0-D0FFCEECFED2}" presName="space" presStyleCnt="0"/>
      <dgm:spPr/>
    </dgm:pt>
    <dgm:pt modelId="{CBF393E3-5E37-46F1-AA5F-91BA7AD8D978}" type="pres">
      <dgm:prSet presAssocID="{81E9A844-C9B3-4B95-A376-2749CFE11892}" presName="composite" presStyleCnt="0"/>
      <dgm:spPr/>
    </dgm:pt>
    <dgm:pt modelId="{895A3589-34EC-42C0-AC30-EBDF8E53D9F1}" type="pres">
      <dgm:prSet presAssocID="{81E9A844-C9B3-4B95-A376-2749CFE1189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6C7DCD0-89AB-493D-80C2-4F27C054CB51}" type="pres">
      <dgm:prSet presAssocID="{81E9A844-C9B3-4B95-A376-2749CFE1189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0967604-29A9-4DDB-A6E5-99E7EC4A4236}" type="presOf" srcId="{6FBAE315-AD91-4FF7-A611-8CE59FFD0AC5}" destId="{36C7DCD0-89AB-493D-80C2-4F27C054CB51}" srcOrd="0" destOrd="1" presId="urn:microsoft.com/office/officeart/2005/8/layout/hList1"/>
    <dgm:cxn modelId="{C7DC440A-D363-42BF-BA5C-43BE07CB3A4D}" srcId="{81E9A844-C9B3-4B95-A376-2749CFE11892}" destId="{98904977-6235-47D9-9177-8BCDDCACCC95}" srcOrd="4" destOrd="0" parTransId="{3A88516F-734B-4340-A633-6EDD9F97054E}" sibTransId="{FE004CB5-1CD9-4044-8756-F4A5CE2896A8}"/>
    <dgm:cxn modelId="{E0836F0D-D3A2-4CC5-825D-D674FB098B6F}" type="presOf" srcId="{35CC28E9-5E53-457A-97FD-678A62F54240}" destId="{A8F61785-8B86-4F46-9882-EF9FEBD8DE61}" srcOrd="0" destOrd="0" presId="urn:microsoft.com/office/officeart/2005/8/layout/hList1"/>
    <dgm:cxn modelId="{779B3B44-799E-45D8-AADF-CFC044593081}" srcId="{81E9A844-C9B3-4B95-A376-2749CFE11892}" destId="{33851B0F-BDF4-4378-BFF2-516EE2819601}" srcOrd="5" destOrd="0" parTransId="{BBA15A2F-34BE-4BB9-913D-A3EA25C0A001}" sibTransId="{0F75C748-310B-4BC2-BC33-33428FF6D45D}"/>
    <dgm:cxn modelId="{0E352365-2650-45CA-8967-2D60BC6046B3}" type="presOf" srcId="{CC8E8C2D-0E19-400E-B392-BA59D1CB5677}" destId="{36C7DCD0-89AB-493D-80C2-4F27C054CB51}" srcOrd="0" destOrd="3" presId="urn:microsoft.com/office/officeart/2005/8/layout/hList1"/>
    <dgm:cxn modelId="{60E56768-3405-488A-A3CF-23FD02B12753}" srcId="{C77F79DD-3885-44BC-A35A-F573BF14C8C2}" destId="{30BCD90E-8EC9-4008-8303-B8FD5C87BA83}" srcOrd="0" destOrd="0" parTransId="{9B960B19-DAC1-42FB-9AF1-1E436BA0B1DB}" sibTransId="{AA387683-A3C3-4151-AAF0-D0FFCEECFED2}"/>
    <dgm:cxn modelId="{78140869-AB17-4B3F-AFB0-9E76AC2E35A5}" type="presOf" srcId="{98904977-6235-47D9-9177-8BCDDCACCC95}" destId="{36C7DCD0-89AB-493D-80C2-4F27C054CB51}" srcOrd="0" destOrd="4" presId="urn:microsoft.com/office/officeart/2005/8/layout/hList1"/>
    <dgm:cxn modelId="{7240096D-2E6B-473C-8582-ADCA0FFD0DF6}" type="presOf" srcId="{81E9A844-C9B3-4B95-A376-2749CFE11892}" destId="{895A3589-34EC-42C0-AC30-EBDF8E53D9F1}" srcOrd="0" destOrd="0" presId="urn:microsoft.com/office/officeart/2005/8/layout/hList1"/>
    <dgm:cxn modelId="{93AF494F-5672-4929-90F0-0942BD58F5AC}" srcId="{81E9A844-C9B3-4B95-A376-2749CFE11892}" destId="{CC8E8C2D-0E19-400E-B392-BA59D1CB5677}" srcOrd="3" destOrd="0" parTransId="{4AA1F55D-784A-4A28-91AB-17CC3590BA3A}" sibTransId="{AFE173A6-430A-4E8F-9ED5-145E446F266D}"/>
    <dgm:cxn modelId="{E5311C79-4156-4023-B083-A80174501D01}" srcId="{81E9A844-C9B3-4B95-A376-2749CFE11892}" destId="{633E80F0-5AE4-4CC0-ACAE-0484BC1C2185}" srcOrd="2" destOrd="0" parTransId="{434A082F-0A9A-45F1-9931-779A2398CD0A}" sibTransId="{0D8ED47E-4D89-4820-8026-9B92AA2C85D1}"/>
    <dgm:cxn modelId="{BAB8B17F-6579-4DE0-8A5A-AD0C18B99CA2}" type="presOf" srcId="{30BCD90E-8EC9-4008-8303-B8FD5C87BA83}" destId="{28139353-3072-4261-9CFE-99612BBB93FD}" srcOrd="0" destOrd="0" presId="urn:microsoft.com/office/officeart/2005/8/layout/hList1"/>
    <dgm:cxn modelId="{44A6AE88-A9E9-499D-B3FC-927F0D6E3BEF}" srcId="{30BCD90E-8EC9-4008-8303-B8FD5C87BA83}" destId="{5CE8977B-E638-4C83-9EF9-B7BD2859254C}" srcOrd="3" destOrd="0" parTransId="{A310E80D-FFCB-4B1B-811C-C297D0C55456}" sibTransId="{4165DFE8-0C9A-47A8-B906-DDF4EE812889}"/>
    <dgm:cxn modelId="{36D84191-D050-4D79-941D-DAC903E6DAA1}" type="presOf" srcId="{633E80F0-5AE4-4CC0-ACAE-0484BC1C2185}" destId="{36C7DCD0-89AB-493D-80C2-4F27C054CB51}" srcOrd="0" destOrd="2" presId="urn:microsoft.com/office/officeart/2005/8/layout/hList1"/>
    <dgm:cxn modelId="{75ECD4A0-8285-45F6-9A02-442223B79B1B}" srcId="{30BCD90E-8EC9-4008-8303-B8FD5C87BA83}" destId="{53BFAC14-4060-4A64-8E07-7C012ACEFB96}" srcOrd="1" destOrd="0" parTransId="{137897ED-A28A-4460-92E2-31364CE0E687}" sibTransId="{54E077FE-2810-466C-BFE5-6EC76C229017}"/>
    <dgm:cxn modelId="{5BF8B4A6-FAF4-411D-BCBF-ABEDB9852FF8}" srcId="{C77F79DD-3885-44BC-A35A-F573BF14C8C2}" destId="{81E9A844-C9B3-4B95-A376-2749CFE11892}" srcOrd="1" destOrd="0" parTransId="{E97FF16D-4DFF-4FD0-AE03-D7D25A0A17BC}" sibTransId="{3B79A1F4-CBB7-48C6-B9E3-6C018EA082A5}"/>
    <dgm:cxn modelId="{C7D7D5B9-F3DD-4CD4-A480-8B450119D7CC}" srcId="{30BCD90E-8EC9-4008-8303-B8FD5C87BA83}" destId="{35CC28E9-5E53-457A-97FD-678A62F54240}" srcOrd="0" destOrd="0" parTransId="{28528141-EDCE-411B-9E7A-595927DA3984}" sibTransId="{D09A3841-9030-48CB-AD2B-202D89D0B379}"/>
    <dgm:cxn modelId="{F61E6DBC-85F4-4942-B6EE-57DAE8C9D309}" type="presOf" srcId="{C77F79DD-3885-44BC-A35A-F573BF14C8C2}" destId="{745D8586-EF15-4FDC-ADC8-A30E29C32020}" srcOrd="0" destOrd="0" presId="urn:microsoft.com/office/officeart/2005/8/layout/hList1"/>
    <dgm:cxn modelId="{4C9A5DBF-3EA0-4CC9-9C81-B0A97929E706}" type="presOf" srcId="{66519D43-2E18-43BB-9D47-6F1580AE2CB9}" destId="{A8F61785-8B86-4F46-9882-EF9FEBD8DE61}" srcOrd="0" destOrd="2" presId="urn:microsoft.com/office/officeart/2005/8/layout/hList1"/>
    <dgm:cxn modelId="{B38CC8C2-C384-48CA-A96D-42EF48DD12A6}" type="presOf" srcId="{5CE8977B-E638-4C83-9EF9-B7BD2859254C}" destId="{A8F61785-8B86-4F46-9882-EF9FEBD8DE61}" srcOrd="0" destOrd="3" presId="urn:microsoft.com/office/officeart/2005/8/layout/hList1"/>
    <dgm:cxn modelId="{D10CD4C7-FC57-40A3-B375-6F442BA2A602}" type="presOf" srcId="{33851B0F-BDF4-4378-BFF2-516EE2819601}" destId="{36C7DCD0-89AB-493D-80C2-4F27C054CB51}" srcOrd="0" destOrd="5" presId="urn:microsoft.com/office/officeart/2005/8/layout/hList1"/>
    <dgm:cxn modelId="{EC8E0DE0-1D9D-4201-B62A-C23E15957724}" srcId="{81E9A844-C9B3-4B95-A376-2749CFE11892}" destId="{6FBAE315-AD91-4FF7-A611-8CE59FFD0AC5}" srcOrd="1" destOrd="0" parTransId="{37314513-2FC9-482D-B846-FE6983A45B54}" sibTransId="{841CF20D-CF36-4823-AB5F-42D610A0FB21}"/>
    <dgm:cxn modelId="{BE5D69E3-B7DC-4EA8-B7E1-00B15838EF07}" type="presOf" srcId="{53BFAC14-4060-4A64-8E07-7C012ACEFB96}" destId="{A8F61785-8B86-4F46-9882-EF9FEBD8DE61}" srcOrd="0" destOrd="1" presId="urn:microsoft.com/office/officeart/2005/8/layout/hList1"/>
    <dgm:cxn modelId="{5A73C7E9-C78F-431C-9773-1A2C10834929}" srcId="{81E9A844-C9B3-4B95-A376-2749CFE11892}" destId="{31564FA8-A679-4313-B564-233C2C358E79}" srcOrd="0" destOrd="0" parTransId="{2E4E9FA3-EA22-43E3-9EA4-A0059714CD20}" sibTransId="{3103EA71-0D22-4186-BCE1-F9D3A003DE88}"/>
    <dgm:cxn modelId="{BD9411F2-043D-4B8F-940D-54DA0FD64875}" type="presOf" srcId="{31564FA8-A679-4313-B564-233C2C358E79}" destId="{36C7DCD0-89AB-493D-80C2-4F27C054CB51}" srcOrd="0" destOrd="0" presId="urn:microsoft.com/office/officeart/2005/8/layout/hList1"/>
    <dgm:cxn modelId="{DCD872F2-7D55-47C9-A241-4020261FC10D}" srcId="{30BCD90E-8EC9-4008-8303-B8FD5C87BA83}" destId="{66519D43-2E18-43BB-9D47-6F1580AE2CB9}" srcOrd="2" destOrd="0" parTransId="{3D6808EB-F289-4657-8ABF-B90F5F7D242B}" sibTransId="{1785DCE1-C41B-4EB0-9862-28FC860D2999}"/>
    <dgm:cxn modelId="{4855FDA3-A9E5-43E4-9BCF-B45BD5669E42}" type="presParOf" srcId="{745D8586-EF15-4FDC-ADC8-A30E29C32020}" destId="{5CB13C4F-082D-45AF-ADA4-91C93E3FB896}" srcOrd="0" destOrd="0" presId="urn:microsoft.com/office/officeart/2005/8/layout/hList1"/>
    <dgm:cxn modelId="{5746E56D-87B8-441A-8475-903A90E338CF}" type="presParOf" srcId="{5CB13C4F-082D-45AF-ADA4-91C93E3FB896}" destId="{28139353-3072-4261-9CFE-99612BBB93FD}" srcOrd="0" destOrd="0" presId="urn:microsoft.com/office/officeart/2005/8/layout/hList1"/>
    <dgm:cxn modelId="{2B1BC011-D20D-40C9-AC99-4B7480A00067}" type="presParOf" srcId="{5CB13C4F-082D-45AF-ADA4-91C93E3FB896}" destId="{A8F61785-8B86-4F46-9882-EF9FEBD8DE61}" srcOrd="1" destOrd="0" presId="urn:microsoft.com/office/officeart/2005/8/layout/hList1"/>
    <dgm:cxn modelId="{EAD671E5-9B6F-4C17-B593-B5DFA93D9698}" type="presParOf" srcId="{745D8586-EF15-4FDC-ADC8-A30E29C32020}" destId="{DA19BD4A-9F56-40BC-AA91-1285F8A5E94F}" srcOrd="1" destOrd="0" presId="urn:microsoft.com/office/officeart/2005/8/layout/hList1"/>
    <dgm:cxn modelId="{009B9C7E-2261-4EB4-975A-BA219B6AE64C}" type="presParOf" srcId="{745D8586-EF15-4FDC-ADC8-A30E29C32020}" destId="{CBF393E3-5E37-46F1-AA5F-91BA7AD8D978}" srcOrd="2" destOrd="0" presId="urn:microsoft.com/office/officeart/2005/8/layout/hList1"/>
    <dgm:cxn modelId="{980E0542-7FD7-4CBF-83D3-1DB59B4268E6}" type="presParOf" srcId="{CBF393E3-5E37-46F1-AA5F-91BA7AD8D978}" destId="{895A3589-34EC-42C0-AC30-EBDF8E53D9F1}" srcOrd="0" destOrd="0" presId="urn:microsoft.com/office/officeart/2005/8/layout/hList1"/>
    <dgm:cxn modelId="{116012F4-2ABA-47AF-A313-7F9634A091BA}" type="presParOf" srcId="{CBF393E3-5E37-46F1-AA5F-91BA7AD8D978}" destId="{36C7DCD0-89AB-493D-80C2-4F27C054CB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86F075-3820-4180-A158-F559B51D3DC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B9E1B64-E40D-424B-9593-C8BC8C261AB7}">
      <dgm:prSet/>
      <dgm:spPr/>
      <dgm:t>
        <a:bodyPr/>
        <a:lstStyle/>
        <a:p>
          <a:pPr>
            <a:defRPr b="1"/>
          </a:pPr>
          <a:r>
            <a:rPr lang="en-US"/>
            <a:t>the essential </a:t>
          </a:r>
        </a:p>
      </dgm:t>
    </dgm:pt>
    <dgm:pt modelId="{430A544E-C910-449D-AA34-476F475CEF58}" type="parTrans" cxnId="{F9A73CE3-2753-477F-B089-A16C2FF0A1A8}">
      <dgm:prSet/>
      <dgm:spPr/>
      <dgm:t>
        <a:bodyPr/>
        <a:lstStyle/>
        <a:p>
          <a:endParaRPr lang="en-US"/>
        </a:p>
      </dgm:t>
    </dgm:pt>
    <dgm:pt modelId="{3F9AB54A-7E37-4754-A305-83C11BB7EDF9}" type="sibTrans" cxnId="{F9A73CE3-2753-477F-B089-A16C2FF0A1A8}">
      <dgm:prSet/>
      <dgm:spPr/>
      <dgm:t>
        <a:bodyPr/>
        <a:lstStyle/>
        <a:p>
          <a:endParaRPr lang="en-US"/>
        </a:p>
      </dgm:t>
    </dgm:pt>
    <dgm:pt modelId="{33A7EB86-33A4-4B3F-8D31-54E81F6EDE4B}">
      <dgm:prSet/>
      <dgm:spPr/>
      <dgm:t>
        <a:bodyPr/>
        <a:lstStyle/>
        <a:p>
          <a:r>
            <a:rPr lang="en-US"/>
            <a:t>Jaundice</a:t>
          </a:r>
        </a:p>
      </dgm:t>
    </dgm:pt>
    <dgm:pt modelId="{1486FEC0-2344-4EAF-9FE5-3D32D8DEE58B}" type="parTrans" cxnId="{920CB256-B912-49A6-8B27-B29B094A1092}">
      <dgm:prSet/>
      <dgm:spPr/>
      <dgm:t>
        <a:bodyPr/>
        <a:lstStyle/>
        <a:p>
          <a:endParaRPr lang="en-US"/>
        </a:p>
      </dgm:t>
    </dgm:pt>
    <dgm:pt modelId="{1A9CEFE7-B17D-403F-8D72-1D9568537B40}" type="sibTrans" cxnId="{920CB256-B912-49A6-8B27-B29B094A1092}">
      <dgm:prSet/>
      <dgm:spPr/>
      <dgm:t>
        <a:bodyPr/>
        <a:lstStyle/>
        <a:p>
          <a:endParaRPr lang="en-US"/>
        </a:p>
      </dgm:t>
    </dgm:pt>
    <dgm:pt modelId="{927024BE-9371-4DAC-B143-FA90747780DC}">
      <dgm:prSet/>
      <dgm:spPr/>
      <dgm:t>
        <a:bodyPr/>
        <a:lstStyle/>
        <a:p>
          <a:r>
            <a:rPr lang="en-US"/>
            <a:t>hepatic encephalopathy</a:t>
          </a:r>
        </a:p>
      </dgm:t>
    </dgm:pt>
    <dgm:pt modelId="{59FD995F-A880-4EAA-8E18-265FFAF7FC06}" type="parTrans" cxnId="{7D1423A7-FBF7-4919-B9B0-DF74C9774C50}">
      <dgm:prSet/>
      <dgm:spPr/>
      <dgm:t>
        <a:bodyPr/>
        <a:lstStyle/>
        <a:p>
          <a:endParaRPr lang="en-US"/>
        </a:p>
      </dgm:t>
    </dgm:pt>
    <dgm:pt modelId="{4BF09482-62B5-40D4-8154-EF4572909D0A}" type="sibTrans" cxnId="{7D1423A7-FBF7-4919-B9B0-DF74C9774C50}">
      <dgm:prSet/>
      <dgm:spPr/>
      <dgm:t>
        <a:bodyPr/>
        <a:lstStyle/>
        <a:p>
          <a:endParaRPr lang="en-US"/>
        </a:p>
      </dgm:t>
    </dgm:pt>
    <dgm:pt modelId="{760D8BAF-B744-4FBF-B842-C3EF88BB93CC}">
      <dgm:prSet/>
      <dgm:spPr/>
      <dgm:t>
        <a:bodyPr/>
        <a:lstStyle/>
        <a:p>
          <a:r>
            <a:rPr lang="en-US"/>
            <a:t>coagulopathy </a:t>
          </a:r>
        </a:p>
      </dgm:t>
    </dgm:pt>
    <dgm:pt modelId="{67CCEBD3-5972-412E-BE95-E59388331AEF}" type="parTrans" cxnId="{A37481B5-08E1-4A4B-B8CE-AAD696773CB2}">
      <dgm:prSet/>
      <dgm:spPr/>
      <dgm:t>
        <a:bodyPr/>
        <a:lstStyle/>
        <a:p>
          <a:endParaRPr lang="en-US"/>
        </a:p>
      </dgm:t>
    </dgm:pt>
    <dgm:pt modelId="{ACD1DFAB-2CA5-491B-80CE-31EDA29ECA7C}" type="sibTrans" cxnId="{A37481B5-08E1-4A4B-B8CE-AAD696773CB2}">
      <dgm:prSet/>
      <dgm:spPr/>
      <dgm:t>
        <a:bodyPr/>
        <a:lstStyle/>
        <a:p>
          <a:endParaRPr lang="en-US"/>
        </a:p>
      </dgm:t>
    </dgm:pt>
    <dgm:pt modelId="{E09883CA-6B6D-47B7-B274-2B3042D1F569}">
      <dgm:prSet/>
      <dgm:spPr/>
      <dgm:t>
        <a:bodyPr/>
        <a:lstStyle/>
        <a:p>
          <a:r>
            <a:rPr lang="en-US"/>
            <a:t>when severe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multi organ failure, particularly cardiovascular and renal changes, multiple metabolic abnormalities, and an increased incidence of infection</a:t>
          </a:r>
        </a:p>
      </dgm:t>
    </dgm:pt>
    <dgm:pt modelId="{FEDCAE4A-69AA-4BB2-9254-45EF2EBF20DC}" type="parTrans" cxnId="{31AC6E3F-F5A2-4ED4-BDC0-966D7914DF27}">
      <dgm:prSet/>
      <dgm:spPr/>
      <dgm:t>
        <a:bodyPr/>
        <a:lstStyle/>
        <a:p>
          <a:endParaRPr lang="en-US"/>
        </a:p>
      </dgm:t>
    </dgm:pt>
    <dgm:pt modelId="{E3DE15D4-2B6E-435F-B5F6-16FA4F3BB0BE}" type="sibTrans" cxnId="{31AC6E3F-F5A2-4ED4-BDC0-966D7914DF27}">
      <dgm:prSet/>
      <dgm:spPr/>
      <dgm:t>
        <a:bodyPr/>
        <a:lstStyle/>
        <a:p>
          <a:endParaRPr lang="en-US"/>
        </a:p>
      </dgm:t>
    </dgm:pt>
    <dgm:pt modelId="{0BF087BD-010F-45F4-B4CC-0B89D78FE0D8}">
      <dgm:prSet/>
      <dgm:spPr/>
      <dgm:t>
        <a:bodyPr/>
        <a:lstStyle/>
        <a:p>
          <a:pPr>
            <a:defRPr b="1"/>
          </a:pPr>
          <a:r>
            <a:rPr lang="en-US"/>
            <a:t>Symptoms and signs : </a:t>
          </a:r>
        </a:p>
      </dgm:t>
    </dgm:pt>
    <dgm:pt modelId="{EF5123F3-4293-4165-B752-85C2603C0542}" type="parTrans" cxnId="{410691C9-335C-4A06-944A-9E6D2A6EE00F}">
      <dgm:prSet/>
      <dgm:spPr/>
      <dgm:t>
        <a:bodyPr/>
        <a:lstStyle/>
        <a:p>
          <a:endParaRPr lang="en-US"/>
        </a:p>
      </dgm:t>
    </dgm:pt>
    <dgm:pt modelId="{8142E1F4-2A7D-466E-94B7-AA30EF0660C3}" type="sibTrans" cxnId="{410691C9-335C-4A06-944A-9E6D2A6EE00F}">
      <dgm:prSet/>
      <dgm:spPr/>
      <dgm:t>
        <a:bodyPr/>
        <a:lstStyle/>
        <a:p>
          <a:endParaRPr lang="en-US"/>
        </a:p>
      </dgm:t>
    </dgm:pt>
    <dgm:pt modelId="{4BCF12DE-6263-46F8-9907-5B4DAB247A08}">
      <dgm:prSet/>
      <dgm:spPr/>
      <dgm:t>
        <a:bodyPr/>
        <a:lstStyle/>
        <a:p>
          <a:r>
            <a:rPr lang="en-US"/>
            <a:t>Non spesific symptoms (malaise,nausea) which are rapidly followed by jaundice and over a variable period of time, changes of mental status</a:t>
          </a:r>
        </a:p>
      </dgm:t>
    </dgm:pt>
    <dgm:pt modelId="{5D3F8DC9-B024-4EFD-A9B6-AA090FED22A8}" type="parTrans" cxnId="{5F71A993-DDBC-433C-97B2-D5CA895A52FB}">
      <dgm:prSet/>
      <dgm:spPr/>
      <dgm:t>
        <a:bodyPr/>
        <a:lstStyle/>
        <a:p>
          <a:endParaRPr lang="en-US"/>
        </a:p>
      </dgm:t>
    </dgm:pt>
    <dgm:pt modelId="{1CCB6581-BA8B-43A8-BB44-A599B574ED9B}" type="sibTrans" cxnId="{5F71A993-DDBC-433C-97B2-D5CA895A52FB}">
      <dgm:prSet/>
      <dgm:spPr/>
      <dgm:t>
        <a:bodyPr/>
        <a:lstStyle/>
        <a:p>
          <a:endParaRPr lang="en-US"/>
        </a:p>
      </dgm:t>
    </dgm:pt>
    <dgm:pt modelId="{684E90E1-7D0A-494F-8556-4FFC1FDB066F}" type="pres">
      <dgm:prSet presAssocID="{1586F075-3820-4180-A158-F559B51D3DCA}" presName="root" presStyleCnt="0">
        <dgm:presLayoutVars>
          <dgm:dir/>
          <dgm:resizeHandles val="exact"/>
        </dgm:presLayoutVars>
      </dgm:prSet>
      <dgm:spPr/>
    </dgm:pt>
    <dgm:pt modelId="{25127962-9FA9-445A-A176-ADB62DE3EC0C}" type="pres">
      <dgm:prSet presAssocID="{6B9E1B64-E40D-424B-9593-C8BC8C261AB7}" presName="compNode" presStyleCnt="0"/>
      <dgm:spPr/>
    </dgm:pt>
    <dgm:pt modelId="{FB528960-391B-44BC-90B2-5F6F3867A91E}" type="pres">
      <dgm:prSet presAssocID="{6B9E1B64-E40D-424B-9593-C8BC8C261AB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82F0D29-21EA-49F2-B955-30C50E8AA609}" type="pres">
      <dgm:prSet presAssocID="{6B9E1B64-E40D-424B-9593-C8BC8C261AB7}" presName="iconSpace" presStyleCnt="0"/>
      <dgm:spPr/>
    </dgm:pt>
    <dgm:pt modelId="{9A0F43BD-AF45-4D8B-B7E4-B5AEDC64A449}" type="pres">
      <dgm:prSet presAssocID="{6B9E1B64-E40D-424B-9593-C8BC8C261AB7}" presName="parTx" presStyleLbl="revTx" presStyleIdx="0" presStyleCnt="4">
        <dgm:presLayoutVars>
          <dgm:chMax val="0"/>
          <dgm:chPref val="0"/>
        </dgm:presLayoutVars>
      </dgm:prSet>
      <dgm:spPr/>
    </dgm:pt>
    <dgm:pt modelId="{DDC7DDDC-8EBD-43F2-A674-A9F928D11301}" type="pres">
      <dgm:prSet presAssocID="{6B9E1B64-E40D-424B-9593-C8BC8C261AB7}" presName="txSpace" presStyleCnt="0"/>
      <dgm:spPr/>
    </dgm:pt>
    <dgm:pt modelId="{F7F2F3D8-9A32-4753-8A47-D6993BAC20A0}" type="pres">
      <dgm:prSet presAssocID="{6B9E1B64-E40D-424B-9593-C8BC8C261AB7}" presName="desTx" presStyleLbl="revTx" presStyleIdx="1" presStyleCnt="4">
        <dgm:presLayoutVars/>
      </dgm:prSet>
      <dgm:spPr/>
    </dgm:pt>
    <dgm:pt modelId="{7AB4D500-154D-4715-B3FC-093CAA9CF749}" type="pres">
      <dgm:prSet presAssocID="{3F9AB54A-7E37-4754-A305-83C11BB7EDF9}" presName="sibTrans" presStyleCnt="0"/>
      <dgm:spPr/>
    </dgm:pt>
    <dgm:pt modelId="{2614F1A5-CD86-461F-A873-58AE9431A27B}" type="pres">
      <dgm:prSet presAssocID="{0BF087BD-010F-45F4-B4CC-0B89D78FE0D8}" presName="compNode" presStyleCnt="0"/>
      <dgm:spPr/>
    </dgm:pt>
    <dgm:pt modelId="{610AB00A-360D-4304-93A4-F76F005D9AEB}" type="pres">
      <dgm:prSet presAssocID="{0BF087BD-010F-45F4-B4CC-0B89D78FE0D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E2078A0-CA5A-4EE1-B826-24BAB88D5D03}" type="pres">
      <dgm:prSet presAssocID="{0BF087BD-010F-45F4-B4CC-0B89D78FE0D8}" presName="iconSpace" presStyleCnt="0"/>
      <dgm:spPr/>
    </dgm:pt>
    <dgm:pt modelId="{304D757B-01FE-46A6-A9CD-C6691261D44A}" type="pres">
      <dgm:prSet presAssocID="{0BF087BD-010F-45F4-B4CC-0B89D78FE0D8}" presName="parTx" presStyleLbl="revTx" presStyleIdx="2" presStyleCnt="4">
        <dgm:presLayoutVars>
          <dgm:chMax val="0"/>
          <dgm:chPref val="0"/>
        </dgm:presLayoutVars>
      </dgm:prSet>
      <dgm:spPr/>
    </dgm:pt>
    <dgm:pt modelId="{17C1C3D6-93B4-4A9B-9172-EE887552BB84}" type="pres">
      <dgm:prSet presAssocID="{0BF087BD-010F-45F4-B4CC-0B89D78FE0D8}" presName="txSpace" presStyleCnt="0"/>
      <dgm:spPr/>
    </dgm:pt>
    <dgm:pt modelId="{5EE18C83-DEA7-4F01-977F-AB54A808FF11}" type="pres">
      <dgm:prSet presAssocID="{0BF087BD-010F-45F4-B4CC-0B89D78FE0D8}" presName="desTx" presStyleLbl="revTx" presStyleIdx="3" presStyleCnt="4">
        <dgm:presLayoutVars/>
      </dgm:prSet>
      <dgm:spPr/>
    </dgm:pt>
  </dgm:ptLst>
  <dgm:cxnLst>
    <dgm:cxn modelId="{57200132-0FF7-478D-821C-7526CC3D94CE}" type="presOf" srcId="{1586F075-3820-4180-A158-F559B51D3DCA}" destId="{684E90E1-7D0A-494F-8556-4FFC1FDB066F}" srcOrd="0" destOrd="0" presId="urn:microsoft.com/office/officeart/2018/2/layout/IconLabelDescriptionList"/>
    <dgm:cxn modelId="{31AC6E3F-F5A2-4ED4-BDC0-966D7914DF27}" srcId="{6B9E1B64-E40D-424B-9593-C8BC8C261AB7}" destId="{E09883CA-6B6D-47B7-B274-2B3042D1F569}" srcOrd="3" destOrd="0" parTransId="{FEDCAE4A-69AA-4BB2-9254-45EF2EBF20DC}" sibTransId="{E3DE15D4-2B6E-435F-B5F6-16FA4F3BB0BE}"/>
    <dgm:cxn modelId="{920CB256-B912-49A6-8B27-B29B094A1092}" srcId="{6B9E1B64-E40D-424B-9593-C8BC8C261AB7}" destId="{33A7EB86-33A4-4B3F-8D31-54E81F6EDE4B}" srcOrd="0" destOrd="0" parTransId="{1486FEC0-2344-4EAF-9FE5-3D32D8DEE58B}" sibTransId="{1A9CEFE7-B17D-403F-8D72-1D9568537B40}"/>
    <dgm:cxn modelId="{01830D86-D179-4992-A16E-44BA5D192BCC}" type="presOf" srcId="{927024BE-9371-4DAC-B143-FA90747780DC}" destId="{F7F2F3D8-9A32-4753-8A47-D6993BAC20A0}" srcOrd="0" destOrd="1" presId="urn:microsoft.com/office/officeart/2018/2/layout/IconLabelDescriptionList"/>
    <dgm:cxn modelId="{3BB66B8A-9E7E-4B79-B59D-1477673F9185}" type="presOf" srcId="{E09883CA-6B6D-47B7-B274-2B3042D1F569}" destId="{F7F2F3D8-9A32-4753-8A47-D6993BAC20A0}" srcOrd="0" destOrd="3" presId="urn:microsoft.com/office/officeart/2018/2/layout/IconLabelDescriptionList"/>
    <dgm:cxn modelId="{5F71A993-DDBC-433C-97B2-D5CA895A52FB}" srcId="{0BF087BD-010F-45F4-B4CC-0B89D78FE0D8}" destId="{4BCF12DE-6263-46F8-9907-5B4DAB247A08}" srcOrd="0" destOrd="0" parTransId="{5D3F8DC9-B024-4EFD-A9B6-AA090FED22A8}" sibTransId="{1CCB6581-BA8B-43A8-BB44-A599B574ED9B}"/>
    <dgm:cxn modelId="{7C763096-ED30-4637-80CC-48E04DDFFB19}" type="presOf" srcId="{4BCF12DE-6263-46F8-9907-5B4DAB247A08}" destId="{5EE18C83-DEA7-4F01-977F-AB54A808FF11}" srcOrd="0" destOrd="0" presId="urn:microsoft.com/office/officeart/2018/2/layout/IconLabelDescriptionList"/>
    <dgm:cxn modelId="{3B02229C-E9BC-4667-AC86-7A7891A883E1}" type="presOf" srcId="{0BF087BD-010F-45F4-B4CC-0B89D78FE0D8}" destId="{304D757B-01FE-46A6-A9CD-C6691261D44A}" srcOrd="0" destOrd="0" presId="urn:microsoft.com/office/officeart/2018/2/layout/IconLabelDescriptionList"/>
    <dgm:cxn modelId="{7D1423A7-FBF7-4919-B9B0-DF74C9774C50}" srcId="{6B9E1B64-E40D-424B-9593-C8BC8C261AB7}" destId="{927024BE-9371-4DAC-B143-FA90747780DC}" srcOrd="1" destOrd="0" parTransId="{59FD995F-A880-4EAA-8E18-265FFAF7FC06}" sibTransId="{4BF09482-62B5-40D4-8154-EF4572909D0A}"/>
    <dgm:cxn modelId="{A37481B5-08E1-4A4B-B8CE-AAD696773CB2}" srcId="{6B9E1B64-E40D-424B-9593-C8BC8C261AB7}" destId="{760D8BAF-B744-4FBF-B842-C3EF88BB93CC}" srcOrd="2" destOrd="0" parTransId="{67CCEBD3-5972-412E-BE95-E59388331AEF}" sibTransId="{ACD1DFAB-2CA5-491B-80CE-31EDA29ECA7C}"/>
    <dgm:cxn modelId="{410691C9-335C-4A06-944A-9E6D2A6EE00F}" srcId="{1586F075-3820-4180-A158-F559B51D3DCA}" destId="{0BF087BD-010F-45F4-B4CC-0B89D78FE0D8}" srcOrd="1" destOrd="0" parTransId="{EF5123F3-4293-4165-B752-85C2603C0542}" sibTransId="{8142E1F4-2A7D-466E-94B7-AA30EF0660C3}"/>
    <dgm:cxn modelId="{F9A73CE3-2753-477F-B089-A16C2FF0A1A8}" srcId="{1586F075-3820-4180-A158-F559B51D3DCA}" destId="{6B9E1B64-E40D-424B-9593-C8BC8C261AB7}" srcOrd="0" destOrd="0" parTransId="{430A544E-C910-449D-AA34-476F475CEF58}" sibTransId="{3F9AB54A-7E37-4754-A305-83C11BB7EDF9}"/>
    <dgm:cxn modelId="{724DECE6-DE8F-4B74-BCF2-C89B4B828EAC}" type="presOf" srcId="{760D8BAF-B744-4FBF-B842-C3EF88BB93CC}" destId="{F7F2F3D8-9A32-4753-8A47-D6993BAC20A0}" srcOrd="0" destOrd="2" presId="urn:microsoft.com/office/officeart/2018/2/layout/IconLabelDescriptionList"/>
    <dgm:cxn modelId="{4E0ADCE8-D6E7-4874-85A4-63D531C4AF94}" type="presOf" srcId="{6B9E1B64-E40D-424B-9593-C8BC8C261AB7}" destId="{9A0F43BD-AF45-4D8B-B7E4-B5AEDC64A449}" srcOrd="0" destOrd="0" presId="urn:microsoft.com/office/officeart/2018/2/layout/IconLabelDescriptionList"/>
    <dgm:cxn modelId="{6234BBF0-C2EE-40B1-A9A1-F11E4693E130}" type="presOf" srcId="{33A7EB86-33A4-4B3F-8D31-54E81F6EDE4B}" destId="{F7F2F3D8-9A32-4753-8A47-D6993BAC20A0}" srcOrd="0" destOrd="0" presId="urn:microsoft.com/office/officeart/2018/2/layout/IconLabelDescriptionList"/>
    <dgm:cxn modelId="{8205751A-0AD5-4164-836C-F1E8697ADED5}" type="presParOf" srcId="{684E90E1-7D0A-494F-8556-4FFC1FDB066F}" destId="{25127962-9FA9-445A-A176-ADB62DE3EC0C}" srcOrd="0" destOrd="0" presId="urn:microsoft.com/office/officeart/2018/2/layout/IconLabelDescriptionList"/>
    <dgm:cxn modelId="{573C110F-D6AF-4AE7-98C6-A2DD8EA99983}" type="presParOf" srcId="{25127962-9FA9-445A-A176-ADB62DE3EC0C}" destId="{FB528960-391B-44BC-90B2-5F6F3867A91E}" srcOrd="0" destOrd="0" presId="urn:microsoft.com/office/officeart/2018/2/layout/IconLabelDescriptionList"/>
    <dgm:cxn modelId="{8705416F-1D25-49EB-973C-785AA29C6BE7}" type="presParOf" srcId="{25127962-9FA9-445A-A176-ADB62DE3EC0C}" destId="{482F0D29-21EA-49F2-B955-30C50E8AA609}" srcOrd="1" destOrd="0" presId="urn:microsoft.com/office/officeart/2018/2/layout/IconLabelDescriptionList"/>
    <dgm:cxn modelId="{7D77849D-E00E-4098-BB73-AE08D331AA1C}" type="presParOf" srcId="{25127962-9FA9-445A-A176-ADB62DE3EC0C}" destId="{9A0F43BD-AF45-4D8B-B7E4-B5AEDC64A449}" srcOrd="2" destOrd="0" presId="urn:microsoft.com/office/officeart/2018/2/layout/IconLabelDescriptionList"/>
    <dgm:cxn modelId="{670A296C-FB2E-4799-AD3E-D2872B75101E}" type="presParOf" srcId="{25127962-9FA9-445A-A176-ADB62DE3EC0C}" destId="{DDC7DDDC-8EBD-43F2-A674-A9F928D11301}" srcOrd="3" destOrd="0" presId="urn:microsoft.com/office/officeart/2018/2/layout/IconLabelDescriptionList"/>
    <dgm:cxn modelId="{C5A109D6-0009-41B6-837A-2BF04089ED43}" type="presParOf" srcId="{25127962-9FA9-445A-A176-ADB62DE3EC0C}" destId="{F7F2F3D8-9A32-4753-8A47-D6993BAC20A0}" srcOrd="4" destOrd="0" presId="urn:microsoft.com/office/officeart/2018/2/layout/IconLabelDescriptionList"/>
    <dgm:cxn modelId="{27882F33-4408-41DC-9446-AFD579AFE9F9}" type="presParOf" srcId="{684E90E1-7D0A-494F-8556-4FFC1FDB066F}" destId="{7AB4D500-154D-4715-B3FC-093CAA9CF749}" srcOrd="1" destOrd="0" presId="urn:microsoft.com/office/officeart/2018/2/layout/IconLabelDescriptionList"/>
    <dgm:cxn modelId="{741D10C0-864E-42E3-B0D9-BEE216F2076F}" type="presParOf" srcId="{684E90E1-7D0A-494F-8556-4FFC1FDB066F}" destId="{2614F1A5-CD86-461F-A873-58AE9431A27B}" srcOrd="2" destOrd="0" presId="urn:microsoft.com/office/officeart/2018/2/layout/IconLabelDescriptionList"/>
    <dgm:cxn modelId="{1DAFD15F-3EDD-4F6B-8335-9B84FB4E6174}" type="presParOf" srcId="{2614F1A5-CD86-461F-A873-58AE9431A27B}" destId="{610AB00A-360D-4304-93A4-F76F005D9AEB}" srcOrd="0" destOrd="0" presId="urn:microsoft.com/office/officeart/2018/2/layout/IconLabelDescriptionList"/>
    <dgm:cxn modelId="{C7316801-E3FF-4FC1-9F87-4F009C077DA5}" type="presParOf" srcId="{2614F1A5-CD86-461F-A873-58AE9431A27B}" destId="{FE2078A0-CA5A-4EE1-B826-24BAB88D5D03}" srcOrd="1" destOrd="0" presId="urn:microsoft.com/office/officeart/2018/2/layout/IconLabelDescriptionList"/>
    <dgm:cxn modelId="{788CEE0A-28CF-48EF-9D42-DFCD4423FEC4}" type="presParOf" srcId="{2614F1A5-CD86-461F-A873-58AE9431A27B}" destId="{304D757B-01FE-46A6-A9CD-C6691261D44A}" srcOrd="2" destOrd="0" presId="urn:microsoft.com/office/officeart/2018/2/layout/IconLabelDescriptionList"/>
    <dgm:cxn modelId="{604540B1-B45F-4C41-814D-B40F7F434C8F}" type="presParOf" srcId="{2614F1A5-CD86-461F-A873-58AE9431A27B}" destId="{17C1C3D6-93B4-4A9B-9172-EE887552BB84}" srcOrd="3" destOrd="0" presId="urn:microsoft.com/office/officeart/2018/2/layout/IconLabelDescriptionList"/>
    <dgm:cxn modelId="{5400447B-7AB9-4758-906B-E14B133A5F22}" type="presParOf" srcId="{2614F1A5-CD86-461F-A873-58AE9431A27B}" destId="{5EE18C83-DEA7-4F01-977F-AB54A808FF1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56769-9E00-43F2-AE93-183DB72CDAA3}">
      <dsp:nvSpPr>
        <dsp:cNvPr id="0" name=""/>
        <dsp:cNvSpPr/>
      </dsp:nvSpPr>
      <dsp:spPr>
        <a:xfrm>
          <a:off x="0" y="415090"/>
          <a:ext cx="811530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Abdominal Pain</a:t>
          </a:r>
        </a:p>
      </dsp:txBody>
      <dsp:txXfrm>
        <a:off x="28100" y="443190"/>
        <a:ext cx="8059100" cy="519439"/>
      </dsp:txXfrm>
    </dsp:sp>
    <dsp:sp modelId="{35E8BF14-2B3B-419B-8D03-73C3363536D9}">
      <dsp:nvSpPr>
        <dsp:cNvPr id="0" name=""/>
        <dsp:cNvSpPr/>
      </dsp:nvSpPr>
      <dsp:spPr>
        <a:xfrm>
          <a:off x="0" y="1059850"/>
          <a:ext cx="8115300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Acute Upper Gastrointestinal Bleeding</a:t>
          </a:r>
        </a:p>
      </dsp:txBody>
      <dsp:txXfrm>
        <a:off x="28100" y="1087950"/>
        <a:ext cx="8059100" cy="519439"/>
      </dsp:txXfrm>
    </dsp:sp>
    <dsp:sp modelId="{511AA018-D109-484E-A1A1-AF7ABEDB109E}">
      <dsp:nvSpPr>
        <dsp:cNvPr id="0" name=""/>
        <dsp:cNvSpPr/>
      </dsp:nvSpPr>
      <dsp:spPr>
        <a:xfrm>
          <a:off x="0" y="1704610"/>
          <a:ext cx="8115300" cy="575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Acute Lower Gastrointestinal Bleeding</a:t>
          </a:r>
        </a:p>
      </dsp:txBody>
      <dsp:txXfrm>
        <a:off x="28100" y="1732710"/>
        <a:ext cx="8059100" cy="519439"/>
      </dsp:txXfrm>
    </dsp:sp>
    <dsp:sp modelId="{77A52A73-59D4-4EC9-94D8-3848AD70D3FB}">
      <dsp:nvSpPr>
        <dsp:cNvPr id="0" name=""/>
        <dsp:cNvSpPr/>
      </dsp:nvSpPr>
      <dsp:spPr>
        <a:xfrm>
          <a:off x="0" y="2349370"/>
          <a:ext cx="8115300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Acute Hepatic Encephalopathy(Acute Liver Failure)</a:t>
          </a:r>
        </a:p>
      </dsp:txBody>
      <dsp:txXfrm>
        <a:off x="28100" y="2377470"/>
        <a:ext cx="8059100" cy="5194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32BF8-CB1C-4899-A8B2-4FE5C94799E6}">
      <dsp:nvSpPr>
        <dsp:cNvPr id="0" name=""/>
        <dsp:cNvSpPr/>
      </dsp:nvSpPr>
      <dsp:spPr>
        <a:xfrm>
          <a:off x="612705" y="84"/>
          <a:ext cx="768814" cy="7688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ED2B2-C1C1-4159-9CD7-D42FFBD9D05E}">
      <dsp:nvSpPr>
        <dsp:cNvPr id="0" name=""/>
        <dsp:cNvSpPr/>
      </dsp:nvSpPr>
      <dsp:spPr>
        <a:xfrm>
          <a:off x="776551" y="163929"/>
          <a:ext cx="441123" cy="4411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7DD93-0CC3-422B-A314-5372AC4EC4A3}">
      <dsp:nvSpPr>
        <dsp:cNvPr id="0" name=""/>
        <dsp:cNvSpPr/>
      </dsp:nvSpPr>
      <dsp:spPr>
        <a:xfrm>
          <a:off x="366937" y="1008365"/>
          <a:ext cx="1260351" cy="50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Cerebral Edema</a:t>
          </a:r>
        </a:p>
      </dsp:txBody>
      <dsp:txXfrm>
        <a:off x="366937" y="1008365"/>
        <a:ext cx="1260351" cy="504140"/>
      </dsp:txXfrm>
    </dsp:sp>
    <dsp:sp modelId="{89B2AD66-B694-42D6-8125-2DE040CB0DB0}">
      <dsp:nvSpPr>
        <dsp:cNvPr id="0" name=""/>
        <dsp:cNvSpPr/>
      </dsp:nvSpPr>
      <dsp:spPr>
        <a:xfrm>
          <a:off x="2093618" y="84"/>
          <a:ext cx="768814" cy="7688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56A60-C026-4B16-BFFF-C1895EEE5913}">
      <dsp:nvSpPr>
        <dsp:cNvPr id="0" name=""/>
        <dsp:cNvSpPr/>
      </dsp:nvSpPr>
      <dsp:spPr>
        <a:xfrm>
          <a:off x="2257464" y="163929"/>
          <a:ext cx="441123" cy="4411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E9E41-B9A1-4E14-A117-ABA5E29EC432}">
      <dsp:nvSpPr>
        <dsp:cNvPr id="0" name=""/>
        <dsp:cNvSpPr/>
      </dsp:nvSpPr>
      <dsp:spPr>
        <a:xfrm>
          <a:off x="1847850" y="1008365"/>
          <a:ext cx="1260351" cy="50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Coagulopathy</a:t>
          </a:r>
        </a:p>
      </dsp:txBody>
      <dsp:txXfrm>
        <a:off x="1847850" y="1008365"/>
        <a:ext cx="1260351" cy="504140"/>
      </dsp:txXfrm>
    </dsp:sp>
    <dsp:sp modelId="{41D9ED42-4868-49A3-9FA3-98E4F51220F1}">
      <dsp:nvSpPr>
        <dsp:cNvPr id="0" name=""/>
        <dsp:cNvSpPr/>
      </dsp:nvSpPr>
      <dsp:spPr>
        <a:xfrm>
          <a:off x="3574532" y="84"/>
          <a:ext cx="768814" cy="7688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42262-9935-42FD-8904-91CCBD0E0864}">
      <dsp:nvSpPr>
        <dsp:cNvPr id="0" name=""/>
        <dsp:cNvSpPr/>
      </dsp:nvSpPr>
      <dsp:spPr>
        <a:xfrm>
          <a:off x="3738377" y="163929"/>
          <a:ext cx="441123" cy="4411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6EC3A-D60C-473D-83CC-D7A1FD564E98}">
      <dsp:nvSpPr>
        <dsp:cNvPr id="0" name=""/>
        <dsp:cNvSpPr/>
      </dsp:nvSpPr>
      <dsp:spPr>
        <a:xfrm>
          <a:off x="3328763" y="1008365"/>
          <a:ext cx="1260351" cy="50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Renal failure</a:t>
          </a:r>
        </a:p>
      </dsp:txBody>
      <dsp:txXfrm>
        <a:off x="3328763" y="1008365"/>
        <a:ext cx="1260351" cy="504140"/>
      </dsp:txXfrm>
    </dsp:sp>
    <dsp:sp modelId="{2CB80119-3A85-43BC-949D-EAD337484042}">
      <dsp:nvSpPr>
        <dsp:cNvPr id="0" name=""/>
        <dsp:cNvSpPr/>
      </dsp:nvSpPr>
      <dsp:spPr>
        <a:xfrm>
          <a:off x="5154155" y="84"/>
          <a:ext cx="768814" cy="7688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A9EA1-A7BE-40BD-85CC-8C3B558B3CB6}">
      <dsp:nvSpPr>
        <dsp:cNvPr id="0" name=""/>
        <dsp:cNvSpPr/>
      </dsp:nvSpPr>
      <dsp:spPr>
        <a:xfrm>
          <a:off x="5318001" y="163929"/>
          <a:ext cx="441123" cy="4411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48BE8-2FB7-4C41-902D-82BD03C8389B}">
      <dsp:nvSpPr>
        <dsp:cNvPr id="0" name=""/>
        <dsp:cNvSpPr/>
      </dsp:nvSpPr>
      <dsp:spPr>
        <a:xfrm>
          <a:off x="4809676" y="1008365"/>
          <a:ext cx="1457773" cy="50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Cardiovascular abnormality</a:t>
          </a:r>
        </a:p>
      </dsp:txBody>
      <dsp:txXfrm>
        <a:off x="4809676" y="1008365"/>
        <a:ext cx="1457773" cy="504140"/>
      </dsp:txXfrm>
    </dsp:sp>
    <dsp:sp modelId="{EED35A47-FC69-4AD1-9045-9DC7FDCB29E9}">
      <dsp:nvSpPr>
        <dsp:cNvPr id="0" name=""/>
        <dsp:cNvSpPr/>
      </dsp:nvSpPr>
      <dsp:spPr>
        <a:xfrm>
          <a:off x="6733779" y="84"/>
          <a:ext cx="768814" cy="7688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2AF8C-3792-484A-868C-1BAF4612B474}">
      <dsp:nvSpPr>
        <dsp:cNvPr id="0" name=""/>
        <dsp:cNvSpPr/>
      </dsp:nvSpPr>
      <dsp:spPr>
        <a:xfrm>
          <a:off x="6897625" y="163929"/>
          <a:ext cx="441123" cy="4411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171E9-F669-43AD-8655-C014B31D2D92}">
      <dsp:nvSpPr>
        <dsp:cNvPr id="0" name=""/>
        <dsp:cNvSpPr/>
      </dsp:nvSpPr>
      <dsp:spPr>
        <a:xfrm>
          <a:off x="6488011" y="1008365"/>
          <a:ext cx="1260351" cy="50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Hypoglycemia</a:t>
          </a:r>
        </a:p>
      </dsp:txBody>
      <dsp:txXfrm>
        <a:off x="6488011" y="1008365"/>
        <a:ext cx="1260351" cy="504140"/>
      </dsp:txXfrm>
    </dsp:sp>
    <dsp:sp modelId="{91E9A0C7-DC25-4425-8D0D-EE5E00594DB6}">
      <dsp:nvSpPr>
        <dsp:cNvPr id="0" name=""/>
        <dsp:cNvSpPr/>
      </dsp:nvSpPr>
      <dsp:spPr>
        <a:xfrm>
          <a:off x="3673242" y="1827593"/>
          <a:ext cx="768814" cy="7688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71A98-3546-4C8F-A354-6897B259F229}">
      <dsp:nvSpPr>
        <dsp:cNvPr id="0" name=""/>
        <dsp:cNvSpPr/>
      </dsp:nvSpPr>
      <dsp:spPr>
        <a:xfrm>
          <a:off x="3837088" y="1991439"/>
          <a:ext cx="441123" cy="44112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49395-EBB3-48A4-A390-EF5B2634B59F}">
      <dsp:nvSpPr>
        <dsp:cNvPr id="0" name=""/>
        <dsp:cNvSpPr/>
      </dsp:nvSpPr>
      <dsp:spPr>
        <a:xfrm>
          <a:off x="3427474" y="2835875"/>
          <a:ext cx="1260351" cy="50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Infection</a:t>
          </a:r>
        </a:p>
      </dsp:txBody>
      <dsp:txXfrm>
        <a:off x="3427474" y="2835875"/>
        <a:ext cx="1260351" cy="5041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049E0-BE2A-4E63-8D6C-FE6A21DBECF1}">
      <dsp:nvSpPr>
        <dsp:cNvPr id="0" name=""/>
        <dsp:cNvSpPr/>
      </dsp:nvSpPr>
      <dsp:spPr>
        <a:xfrm>
          <a:off x="990" y="38254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C7829-A06D-40E5-836F-9BFBAFAB52E8}">
      <dsp:nvSpPr>
        <dsp:cNvPr id="0" name=""/>
        <dsp:cNvSpPr/>
      </dsp:nvSpPr>
      <dsp:spPr>
        <a:xfrm>
          <a:off x="387339" y="74957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Supportive therapy</a:t>
          </a:r>
        </a:p>
      </dsp:txBody>
      <dsp:txXfrm>
        <a:off x="452009" y="814244"/>
        <a:ext cx="3347796" cy="2078641"/>
      </dsp:txXfrm>
    </dsp:sp>
    <dsp:sp modelId="{154BE91D-94E4-454A-8BB1-E6573F55487B}">
      <dsp:nvSpPr>
        <dsp:cNvPr id="0" name=""/>
        <dsp:cNvSpPr/>
      </dsp:nvSpPr>
      <dsp:spPr>
        <a:xfrm>
          <a:off x="4250824" y="382543"/>
          <a:ext cx="3477136" cy="220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E8413-31EF-4E92-9B06-5DBA93580D3A}">
      <dsp:nvSpPr>
        <dsp:cNvPr id="0" name=""/>
        <dsp:cNvSpPr/>
      </dsp:nvSpPr>
      <dsp:spPr>
        <a:xfrm>
          <a:off x="4637172" y="749574"/>
          <a:ext cx="3477136" cy="220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Liver Transplantation</a:t>
          </a:r>
        </a:p>
      </dsp:txBody>
      <dsp:txXfrm>
        <a:off x="4701842" y="814244"/>
        <a:ext cx="3347796" cy="2078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E6798-5796-4343-BCA6-2E8CF83159DB}">
      <dsp:nvSpPr>
        <dsp:cNvPr id="0" name=""/>
        <dsp:cNvSpPr/>
      </dsp:nvSpPr>
      <dsp:spPr>
        <a:xfrm>
          <a:off x="0" y="466859"/>
          <a:ext cx="5844792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621" tIns="291592" rIns="45362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Peptic ulcer disease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Stress ulcer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Infectious causes : e.g. Helicobacter pylori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Drug- induced erosions,ulcers or bleeding: e.g.NSAIDs</a:t>
          </a:r>
        </a:p>
      </dsp:txBody>
      <dsp:txXfrm>
        <a:off x="0" y="466859"/>
        <a:ext cx="5844792" cy="1278900"/>
      </dsp:txXfrm>
    </dsp:sp>
    <dsp:sp modelId="{DDB30398-DFE6-499F-9F07-D89787706140}">
      <dsp:nvSpPr>
        <dsp:cNvPr id="0" name=""/>
        <dsp:cNvSpPr/>
      </dsp:nvSpPr>
      <dsp:spPr>
        <a:xfrm>
          <a:off x="292239" y="260219"/>
          <a:ext cx="4091354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4643" tIns="0" rIns="1546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Ulcerative,erosive,or inflammatory disease.</a:t>
          </a:r>
        </a:p>
      </dsp:txBody>
      <dsp:txXfrm>
        <a:off x="312414" y="280394"/>
        <a:ext cx="4051004" cy="372930"/>
      </dsp:txXfrm>
    </dsp:sp>
    <dsp:sp modelId="{F86F652C-1ECF-4A5D-BD32-2A95CDFD187B}">
      <dsp:nvSpPr>
        <dsp:cNvPr id="0" name=""/>
        <dsp:cNvSpPr/>
      </dsp:nvSpPr>
      <dsp:spPr>
        <a:xfrm>
          <a:off x="0" y="2027999"/>
          <a:ext cx="5844792" cy="83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52980"/>
              <a:satOff val="-9616"/>
              <a:lumOff val="11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621" tIns="291592" rIns="45362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Mallory-Weiss tear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Foreign body ingestion</a:t>
          </a:r>
        </a:p>
      </dsp:txBody>
      <dsp:txXfrm>
        <a:off x="0" y="2027999"/>
        <a:ext cx="5844792" cy="837900"/>
      </dsp:txXfrm>
    </dsp:sp>
    <dsp:sp modelId="{E323567E-A8DD-4C27-81F0-22C55D8CD1BC}">
      <dsp:nvSpPr>
        <dsp:cNvPr id="0" name=""/>
        <dsp:cNvSpPr/>
      </dsp:nvSpPr>
      <dsp:spPr>
        <a:xfrm>
          <a:off x="292239" y="1821359"/>
          <a:ext cx="4091354" cy="413280"/>
        </a:xfrm>
        <a:prstGeom prst="roundRect">
          <a:avLst/>
        </a:prstGeom>
        <a:gradFill rotWithShape="0">
          <a:gsLst>
            <a:gs pos="0">
              <a:schemeClr val="accent2">
                <a:hueOff val="-852980"/>
                <a:satOff val="-9616"/>
                <a:lumOff val="117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852980"/>
                <a:satOff val="-9616"/>
                <a:lumOff val="117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4643" tIns="0" rIns="1546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Trauma.</a:t>
          </a:r>
        </a:p>
      </dsp:txBody>
      <dsp:txXfrm>
        <a:off x="312414" y="1841534"/>
        <a:ext cx="4051004" cy="372930"/>
      </dsp:txXfrm>
    </dsp:sp>
    <dsp:sp modelId="{1135F935-2E13-488B-B7B1-56EB78E29C16}">
      <dsp:nvSpPr>
        <dsp:cNvPr id="0" name=""/>
        <dsp:cNvSpPr/>
      </dsp:nvSpPr>
      <dsp:spPr>
        <a:xfrm>
          <a:off x="0" y="3148139"/>
          <a:ext cx="5844792" cy="154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705961"/>
              <a:satOff val="-19232"/>
              <a:lumOff val="23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621" tIns="291592" rIns="45362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Varices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Angioma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Dieulafoy’s</a:t>
          </a:r>
          <a:r>
            <a:rPr lang="en-US" sz="1400" kern="1200" dirty="0"/>
            <a:t> lesion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Watermelon stomach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Portal hypertensive gastropathy</a:t>
          </a:r>
        </a:p>
      </dsp:txBody>
      <dsp:txXfrm>
        <a:off x="0" y="3148139"/>
        <a:ext cx="5844792" cy="1543500"/>
      </dsp:txXfrm>
    </dsp:sp>
    <dsp:sp modelId="{3C2446CC-6696-413F-A8E3-E0B48D728648}">
      <dsp:nvSpPr>
        <dsp:cNvPr id="0" name=""/>
        <dsp:cNvSpPr/>
      </dsp:nvSpPr>
      <dsp:spPr>
        <a:xfrm>
          <a:off x="292239" y="2941499"/>
          <a:ext cx="4091354" cy="413280"/>
        </a:xfrm>
        <a:prstGeom prst="roundRect">
          <a:avLst/>
        </a:prstGeom>
        <a:gradFill rotWithShape="0">
          <a:gsLst>
            <a:gs pos="0">
              <a:schemeClr val="accent2">
                <a:hueOff val="-1705961"/>
                <a:satOff val="-19232"/>
                <a:lumOff val="235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705961"/>
                <a:satOff val="-19232"/>
                <a:lumOff val="235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4643" tIns="0" rIns="1546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Vascular lesions</a:t>
          </a:r>
        </a:p>
      </dsp:txBody>
      <dsp:txXfrm>
        <a:off x="312414" y="2961674"/>
        <a:ext cx="4051004" cy="372930"/>
      </dsp:txXfrm>
    </dsp:sp>
    <dsp:sp modelId="{3F416174-F343-4986-8A2C-44CE092C293F}">
      <dsp:nvSpPr>
        <dsp:cNvPr id="0" name=""/>
        <dsp:cNvSpPr/>
      </dsp:nvSpPr>
      <dsp:spPr>
        <a:xfrm>
          <a:off x="0" y="4973879"/>
          <a:ext cx="5844792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558941"/>
              <a:satOff val="-28848"/>
              <a:lumOff val="35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621" tIns="291592" rIns="45362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Benign : leiomyoma,lipoma,polyp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Malignant: adenocarcinoma,leiomyosarcoma,lymphoma</a:t>
          </a:r>
        </a:p>
      </dsp:txBody>
      <dsp:txXfrm>
        <a:off x="0" y="4973879"/>
        <a:ext cx="5844792" cy="1014300"/>
      </dsp:txXfrm>
    </dsp:sp>
    <dsp:sp modelId="{FD49B4D0-3101-44B6-8194-45D34D1049DA}">
      <dsp:nvSpPr>
        <dsp:cNvPr id="0" name=""/>
        <dsp:cNvSpPr/>
      </dsp:nvSpPr>
      <dsp:spPr>
        <a:xfrm>
          <a:off x="292239" y="4767239"/>
          <a:ext cx="4091354" cy="413280"/>
        </a:xfrm>
        <a:prstGeom prst="roundRect">
          <a:avLst/>
        </a:prstGeom>
        <a:gradFill rotWithShape="0">
          <a:gsLst>
            <a:gs pos="0">
              <a:schemeClr val="accent2">
                <a:hueOff val="-2558941"/>
                <a:satOff val="-28848"/>
                <a:lumOff val="353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2558941"/>
                <a:satOff val="-28848"/>
                <a:lumOff val="353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4643" tIns="0" rIns="15464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4.    Tumors.</a:t>
          </a:r>
        </a:p>
      </dsp:txBody>
      <dsp:txXfrm>
        <a:off x="312414" y="4787414"/>
        <a:ext cx="4051004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3FE08-754F-447C-8217-9D0273964679}">
      <dsp:nvSpPr>
        <dsp:cNvPr id="0" name=""/>
        <dsp:cNvSpPr/>
      </dsp:nvSpPr>
      <dsp:spPr>
        <a:xfrm>
          <a:off x="5096" y="972"/>
          <a:ext cx="1523406" cy="9140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Treatment of recurrent bleeding</a:t>
          </a:r>
          <a:endParaRPr lang="id-ID" sz="1300" kern="1200"/>
        </a:p>
      </dsp:txBody>
      <dsp:txXfrm>
        <a:off x="31867" y="27743"/>
        <a:ext cx="1469864" cy="860501"/>
      </dsp:txXfrm>
    </dsp:sp>
    <dsp:sp modelId="{BF31B9E1-3BC9-40F1-B2D5-38232397B7E8}">
      <dsp:nvSpPr>
        <dsp:cNvPr id="0" name=""/>
        <dsp:cNvSpPr/>
      </dsp:nvSpPr>
      <dsp:spPr>
        <a:xfrm>
          <a:off x="1680843" y="269091"/>
          <a:ext cx="322962" cy="377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1680843" y="344652"/>
        <a:ext cx="226073" cy="226682"/>
      </dsp:txXfrm>
    </dsp:sp>
    <dsp:sp modelId="{1FF8277F-24A4-4E5A-A9CC-ED2D0A99E421}">
      <dsp:nvSpPr>
        <dsp:cNvPr id="0" name=""/>
        <dsp:cNvSpPr/>
      </dsp:nvSpPr>
      <dsp:spPr>
        <a:xfrm>
          <a:off x="2137865" y="972"/>
          <a:ext cx="1523406" cy="914043"/>
        </a:xfrm>
        <a:prstGeom prst="roundRect">
          <a:avLst>
            <a:gd name="adj" fmla="val 10000"/>
          </a:avLst>
        </a:prstGeom>
        <a:solidFill>
          <a:schemeClr val="accent4">
            <a:hueOff val="-1258748"/>
            <a:satOff val="-2797"/>
            <a:lumOff val="-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Preventive mesures for peptic ulcer disease bleeding</a:t>
          </a:r>
          <a:endParaRPr lang="id-ID" sz="1300" kern="1200"/>
        </a:p>
      </dsp:txBody>
      <dsp:txXfrm>
        <a:off x="2164636" y="27743"/>
        <a:ext cx="1469864" cy="860501"/>
      </dsp:txXfrm>
    </dsp:sp>
    <dsp:sp modelId="{45EB0A94-1687-4C61-BCFF-5DD06DB81DA6}">
      <dsp:nvSpPr>
        <dsp:cNvPr id="0" name=""/>
        <dsp:cNvSpPr/>
      </dsp:nvSpPr>
      <dsp:spPr>
        <a:xfrm>
          <a:off x="3813612" y="269091"/>
          <a:ext cx="322962" cy="377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517496"/>
            <a:satOff val="-5593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3813612" y="344652"/>
        <a:ext cx="226073" cy="226682"/>
      </dsp:txXfrm>
    </dsp:sp>
    <dsp:sp modelId="{A4430204-A1F8-4207-8142-7B4FF65FB4BD}">
      <dsp:nvSpPr>
        <dsp:cNvPr id="0" name=""/>
        <dsp:cNvSpPr/>
      </dsp:nvSpPr>
      <dsp:spPr>
        <a:xfrm>
          <a:off x="4270634" y="972"/>
          <a:ext cx="1523406" cy="914043"/>
        </a:xfrm>
        <a:prstGeom prst="roundRect">
          <a:avLst>
            <a:gd name="adj" fmla="val 10000"/>
          </a:avLst>
        </a:prstGeom>
        <a:solidFill>
          <a:schemeClr val="accent4">
            <a:hueOff val="-2517496"/>
            <a:satOff val="-5593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Preventive measures for variceal bleeding</a:t>
          </a:r>
          <a:endParaRPr lang="id-ID" sz="1300" kern="1200"/>
        </a:p>
      </dsp:txBody>
      <dsp:txXfrm>
        <a:off x="4297405" y="27743"/>
        <a:ext cx="1469864" cy="860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ECEA4-665D-4E1F-97E9-BF9462ECCB85}">
      <dsp:nvSpPr>
        <dsp:cNvPr id="0" name=""/>
        <dsp:cNvSpPr/>
      </dsp:nvSpPr>
      <dsp:spPr>
        <a:xfrm rot="5400000">
          <a:off x="614326" y="817446"/>
          <a:ext cx="1276125" cy="1540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CEDC2-48A3-4F96-801B-DAA272804910}">
      <dsp:nvSpPr>
        <dsp:cNvPr id="0" name=""/>
        <dsp:cNvSpPr/>
      </dsp:nvSpPr>
      <dsp:spPr>
        <a:xfrm>
          <a:off x="906239" y="588"/>
          <a:ext cx="1711672" cy="1027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Prompt patient resuscitation and stabilization</a:t>
          </a:r>
        </a:p>
      </dsp:txBody>
      <dsp:txXfrm>
        <a:off x="936319" y="30668"/>
        <a:ext cx="1651512" cy="966843"/>
      </dsp:txXfrm>
    </dsp:sp>
    <dsp:sp modelId="{DD2FF47F-C850-44CC-B411-EBC8D214D52C}">
      <dsp:nvSpPr>
        <dsp:cNvPr id="0" name=""/>
        <dsp:cNvSpPr/>
      </dsp:nvSpPr>
      <dsp:spPr>
        <a:xfrm rot="5400000">
          <a:off x="614326" y="2101201"/>
          <a:ext cx="1276125" cy="1540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5F521-EC28-496F-8482-039DF2C7157F}">
      <dsp:nvSpPr>
        <dsp:cNvPr id="0" name=""/>
        <dsp:cNvSpPr/>
      </dsp:nvSpPr>
      <dsp:spPr>
        <a:xfrm>
          <a:off x="906239" y="1284342"/>
          <a:ext cx="1711672" cy="1027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Assessment of the onset and severity of bleeding</a:t>
          </a:r>
        </a:p>
      </dsp:txBody>
      <dsp:txXfrm>
        <a:off x="936319" y="1314422"/>
        <a:ext cx="1651512" cy="966843"/>
      </dsp:txXfrm>
    </dsp:sp>
    <dsp:sp modelId="{8808FD77-1589-46FC-B1D7-748923E33F23}">
      <dsp:nvSpPr>
        <dsp:cNvPr id="0" name=""/>
        <dsp:cNvSpPr/>
      </dsp:nvSpPr>
      <dsp:spPr>
        <a:xfrm>
          <a:off x="1256203" y="2743078"/>
          <a:ext cx="2268895" cy="1540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3B99A-90F5-4502-A41C-BF3F5ECFFED6}">
      <dsp:nvSpPr>
        <dsp:cNvPr id="0" name=""/>
        <dsp:cNvSpPr/>
      </dsp:nvSpPr>
      <dsp:spPr>
        <a:xfrm>
          <a:off x="906239" y="2568096"/>
          <a:ext cx="1711672" cy="1027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Regional localization of the bleeding site</a:t>
          </a:r>
        </a:p>
      </dsp:txBody>
      <dsp:txXfrm>
        <a:off x="936319" y="2598176"/>
        <a:ext cx="1651512" cy="966843"/>
      </dsp:txXfrm>
    </dsp:sp>
    <dsp:sp modelId="{CC7EC3EC-89C9-466D-857C-9D7BD15999EA}">
      <dsp:nvSpPr>
        <dsp:cNvPr id="0" name=""/>
        <dsp:cNvSpPr/>
      </dsp:nvSpPr>
      <dsp:spPr>
        <a:xfrm rot="16200000">
          <a:off x="2890850" y="2101201"/>
          <a:ext cx="1276125" cy="1540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D4820-27A7-4EC7-A211-8CC248854B85}">
      <dsp:nvSpPr>
        <dsp:cNvPr id="0" name=""/>
        <dsp:cNvSpPr/>
      </dsp:nvSpPr>
      <dsp:spPr>
        <a:xfrm>
          <a:off x="3182763" y="2568096"/>
          <a:ext cx="1711672" cy="1027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Determination of the likely cause of upper GI bleeding</a:t>
          </a:r>
        </a:p>
      </dsp:txBody>
      <dsp:txXfrm>
        <a:off x="3212843" y="2598176"/>
        <a:ext cx="1651512" cy="966843"/>
      </dsp:txXfrm>
    </dsp:sp>
    <dsp:sp modelId="{3933136E-F6E4-4354-ABB7-72F142CBA5F2}">
      <dsp:nvSpPr>
        <dsp:cNvPr id="0" name=""/>
        <dsp:cNvSpPr/>
      </dsp:nvSpPr>
      <dsp:spPr>
        <a:xfrm rot="16200000">
          <a:off x="2890850" y="817446"/>
          <a:ext cx="1276125" cy="1540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A6BE3-7A03-46CC-9B72-F5F208E2BF85}">
      <dsp:nvSpPr>
        <dsp:cNvPr id="0" name=""/>
        <dsp:cNvSpPr/>
      </dsp:nvSpPr>
      <dsp:spPr>
        <a:xfrm>
          <a:off x="3182763" y="1284342"/>
          <a:ext cx="1711672" cy="1027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Preparation for emergent upper endoscopy</a:t>
          </a:r>
        </a:p>
      </dsp:txBody>
      <dsp:txXfrm>
        <a:off x="3212843" y="1314422"/>
        <a:ext cx="1651512" cy="966843"/>
      </dsp:txXfrm>
    </dsp:sp>
    <dsp:sp modelId="{C76CA3C2-708A-49A7-9EE8-C0635DB881D5}">
      <dsp:nvSpPr>
        <dsp:cNvPr id="0" name=""/>
        <dsp:cNvSpPr/>
      </dsp:nvSpPr>
      <dsp:spPr>
        <a:xfrm>
          <a:off x="3532727" y="175569"/>
          <a:ext cx="2268895" cy="1540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B30E9-9124-45C8-A0D3-08A102BA3216}">
      <dsp:nvSpPr>
        <dsp:cNvPr id="0" name=""/>
        <dsp:cNvSpPr/>
      </dsp:nvSpPr>
      <dsp:spPr>
        <a:xfrm>
          <a:off x="3182763" y="588"/>
          <a:ext cx="1711672" cy="1027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Control of active bleeding or treatment of lesions at high risk of</a:t>
          </a:r>
        </a:p>
      </dsp:txBody>
      <dsp:txXfrm>
        <a:off x="3212843" y="30668"/>
        <a:ext cx="1651512" cy="966843"/>
      </dsp:txXfrm>
    </dsp:sp>
    <dsp:sp modelId="{28F8B1B9-293D-42CE-A312-4ABA0878F04B}">
      <dsp:nvSpPr>
        <dsp:cNvPr id="0" name=""/>
        <dsp:cNvSpPr/>
      </dsp:nvSpPr>
      <dsp:spPr>
        <a:xfrm rot="5400000">
          <a:off x="5167374" y="817446"/>
          <a:ext cx="1276125" cy="1540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5F5C4-B5C9-4920-B6EC-62754A1CE2E9}">
      <dsp:nvSpPr>
        <dsp:cNvPr id="0" name=""/>
        <dsp:cNvSpPr/>
      </dsp:nvSpPr>
      <dsp:spPr>
        <a:xfrm>
          <a:off x="5459287" y="588"/>
          <a:ext cx="1711672" cy="1027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rebleeding with therapeutic endoscopy</a:t>
          </a:r>
        </a:p>
      </dsp:txBody>
      <dsp:txXfrm>
        <a:off x="5489367" y="30668"/>
        <a:ext cx="1651512" cy="966843"/>
      </dsp:txXfrm>
    </dsp:sp>
    <dsp:sp modelId="{9F7C4AF4-9676-48CD-B393-ACB5B590C272}">
      <dsp:nvSpPr>
        <dsp:cNvPr id="0" name=""/>
        <dsp:cNvSpPr/>
      </dsp:nvSpPr>
      <dsp:spPr>
        <a:xfrm rot="5400000">
          <a:off x="5167374" y="2101201"/>
          <a:ext cx="1276125" cy="1540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1DA65-0556-4496-AFF2-67E704F0E653}">
      <dsp:nvSpPr>
        <dsp:cNvPr id="0" name=""/>
        <dsp:cNvSpPr/>
      </dsp:nvSpPr>
      <dsp:spPr>
        <a:xfrm>
          <a:off x="5459287" y="1284342"/>
          <a:ext cx="1711672" cy="1027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Minimization of treatment-related complications</a:t>
          </a:r>
        </a:p>
      </dsp:txBody>
      <dsp:txXfrm>
        <a:off x="5489367" y="1314422"/>
        <a:ext cx="1651512" cy="966843"/>
      </dsp:txXfrm>
    </dsp:sp>
    <dsp:sp modelId="{F8EF9D65-B6D9-4349-8DDE-6862C2087AA5}">
      <dsp:nvSpPr>
        <dsp:cNvPr id="0" name=""/>
        <dsp:cNvSpPr/>
      </dsp:nvSpPr>
      <dsp:spPr>
        <a:xfrm>
          <a:off x="5459287" y="2568096"/>
          <a:ext cx="1711672" cy="1027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Treatment of rebleeding episodes</a:t>
          </a:r>
        </a:p>
      </dsp:txBody>
      <dsp:txXfrm>
        <a:off x="5489367" y="2598176"/>
        <a:ext cx="1651512" cy="966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6D651-B2C6-4D66-87F3-7EA0F0AE7805}">
      <dsp:nvSpPr>
        <dsp:cNvPr id="0" name=""/>
        <dsp:cNvSpPr/>
      </dsp:nvSpPr>
      <dsp:spPr>
        <a:xfrm>
          <a:off x="2213" y="1133160"/>
          <a:ext cx="1073779" cy="10737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D4A3A-6A11-4337-9B46-9789F96E63BB}">
      <dsp:nvSpPr>
        <dsp:cNvPr id="0" name=""/>
        <dsp:cNvSpPr/>
      </dsp:nvSpPr>
      <dsp:spPr>
        <a:xfrm>
          <a:off x="227707" y="1358653"/>
          <a:ext cx="622792" cy="622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B19B9-2843-4E2B-8D5F-B5143A2CB5C3}">
      <dsp:nvSpPr>
        <dsp:cNvPr id="0" name=""/>
        <dsp:cNvSpPr/>
      </dsp:nvSpPr>
      <dsp:spPr>
        <a:xfrm>
          <a:off x="1306089" y="1133160"/>
          <a:ext cx="2531052" cy="1073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Hematochaezia</a:t>
          </a:r>
          <a:r>
            <a:rPr lang="en-US" sz="1400" kern="120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Bright red blood passed per rectum (the most common presentation lower GI bleeding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usually suggest a left colon source of bleeding, although it may occur with brisk upper GI or small bowel bleeding and rapid transit of blood)</a:t>
          </a:r>
        </a:p>
      </dsp:txBody>
      <dsp:txXfrm>
        <a:off x="1306089" y="1133160"/>
        <a:ext cx="2531052" cy="1073779"/>
      </dsp:txXfrm>
    </dsp:sp>
    <dsp:sp modelId="{E1E291F7-1ADB-4386-BA0E-90EC586C8C9A}">
      <dsp:nvSpPr>
        <dsp:cNvPr id="0" name=""/>
        <dsp:cNvSpPr/>
      </dsp:nvSpPr>
      <dsp:spPr>
        <a:xfrm>
          <a:off x="4278158" y="1133160"/>
          <a:ext cx="1073779" cy="10737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7EE4C-536B-477E-901D-7AFD0C5BECD8}">
      <dsp:nvSpPr>
        <dsp:cNvPr id="0" name=""/>
        <dsp:cNvSpPr/>
      </dsp:nvSpPr>
      <dsp:spPr>
        <a:xfrm>
          <a:off x="4503652" y="1358653"/>
          <a:ext cx="622792" cy="6227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2F58D-4D76-4277-A699-5FD6B6AC88AF}">
      <dsp:nvSpPr>
        <dsp:cNvPr id="0" name=""/>
        <dsp:cNvSpPr/>
      </dsp:nvSpPr>
      <dsp:spPr>
        <a:xfrm>
          <a:off x="5582033" y="1133160"/>
          <a:ext cx="2531052" cy="1073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Maroon stools</a:t>
          </a:r>
          <a:r>
            <a:rPr lang="en-US" sz="1400" kern="120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Maroon colored blood mixed with melena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usually indicative of a lower GI source (especially the right colon) or upper GI and small bowel bleeding with rapid transit of blood</a:t>
          </a:r>
        </a:p>
      </dsp:txBody>
      <dsp:txXfrm>
        <a:off x="5582033" y="1133160"/>
        <a:ext cx="2531052" cy="10737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287D8-04AC-41C4-BE38-93D454152AE0}">
      <dsp:nvSpPr>
        <dsp:cNvPr id="0" name=""/>
        <dsp:cNvSpPr/>
      </dsp:nvSpPr>
      <dsp:spPr>
        <a:xfrm>
          <a:off x="0" y="1208"/>
          <a:ext cx="7955280" cy="612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59CED-9C53-4852-A352-5D569403398D}">
      <dsp:nvSpPr>
        <dsp:cNvPr id="0" name=""/>
        <dsp:cNvSpPr/>
      </dsp:nvSpPr>
      <dsp:spPr>
        <a:xfrm>
          <a:off x="185220" y="138975"/>
          <a:ext cx="336764" cy="3367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A2E94-AF1B-4C9C-BF25-CF2519BDF36E}">
      <dsp:nvSpPr>
        <dsp:cNvPr id="0" name=""/>
        <dsp:cNvSpPr/>
      </dsp:nvSpPr>
      <dsp:spPr>
        <a:xfrm>
          <a:off x="707206" y="1208"/>
          <a:ext cx="7248073" cy="61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02" tIns="64802" rIns="64802" bIns="648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Does the blood coat the outside of </a:t>
          </a:r>
          <a:r>
            <a:rPr lang="en-US" sz="1500" kern="1200" dirty="0" err="1"/>
            <a:t>formed,hard</a:t>
          </a:r>
          <a:r>
            <a:rPr lang="en-US" sz="1500" kern="1200" dirty="0"/>
            <a:t> stool (suggesting internal hemorrhoid bleeding) or is it mixed in with the stool</a:t>
          </a:r>
        </a:p>
      </dsp:txBody>
      <dsp:txXfrm>
        <a:off x="707206" y="1208"/>
        <a:ext cx="7248073" cy="612299"/>
      </dsp:txXfrm>
    </dsp:sp>
    <dsp:sp modelId="{DD4F4DAB-1DAA-4ED8-9F74-68064CF2132C}">
      <dsp:nvSpPr>
        <dsp:cNvPr id="0" name=""/>
        <dsp:cNvSpPr/>
      </dsp:nvSpPr>
      <dsp:spPr>
        <a:xfrm>
          <a:off x="0" y="766582"/>
          <a:ext cx="7955280" cy="612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BB66E-61E2-4CBF-BB98-12A319549F59}">
      <dsp:nvSpPr>
        <dsp:cNvPr id="0" name=""/>
        <dsp:cNvSpPr/>
      </dsp:nvSpPr>
      <dsp:spPr>
        <a:xfrm>
          <a:off x="185220" y="904350"/>
          <a:ext cx="336764" cy="3367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3EED3-4913-4893-B0AE-F0859D2B31F1}">
      <dsp:nvSpPr>
        <dsp:cNvPr id="0" name=""/>
        <dsp:cNvSpPr/>
      </dsp:nvSpPr>
      <dsp:spPr>
        <a:xfrm>
          <a:off x="707206" y="766582"/>
          <a:ext cx="7248073" cy="61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02" tIns="64802" rIns="64802" bIns="648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(internal source)? Is there bloody diarrhea or tenesmus (eg,owing to colitis)?</a:t>
          </a:r>
        </a:p>
      </dsp:txBody>
      <dsp:txXfrm>
        <a:off x="707206" y="766582"/>
        <a:ext cx="7248073" cy="612299"/>
      </dsp:txXfrm>
    </dsp:sp>
    <dsp:sp modelId="{775DC92A-046F-4AF4-9381-0303475FCB0B}">
      <dsp:nvSpPr>
        <dsp:cNvPr id="0" name=""/>
        <dsp:cNvSpPr/>
      </dsp:nvSpPr>
      <dsp:spPr>
        <a:xfrm>
          <a:off x="0" y="1531957"/>
          <a:ext cx="7955280" cy="612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44C37-AE55-4F2F-87D9-3309DEC1772B}">
      <dsp:nvSpPr>
        <dsp:cNvPr id="0" name=""/>
        <dsp:cNvSpPr/>
      </dsp:nvSpPr>
      <dsp:spPr>
        <a:xfrm>
          <a:off x="185220" y="1669724"/>
          <a:ext cx="336764" cy="3367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4BDF9-E51F-427C-BF1D-E034FB801BDC}">
      <dsp:nvSpPr>
        <dsp:cNvPr id="0" name=""/>
        <dsp:cNvSpPr/>
      </dsp:nvSpPr>
      <dsp:spPr>
        <a:xfrm>
          <a:off x="707206" y="1531957"/>
          <a:ext cx="7248073" cy="61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02" tIns="64802" rIns="64802" bIns="648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Is this a chronic, intermittent problem, or an acute event ?</a:t>
          </a:r>
        </a:p>
      </dsp:txBody>
      <dsp:txXfrm>
        <a:off x="707206" y="1531957"/>
        <a:ext cx="7248073" cy="612299"/>
      </dsp:txXfrm>
    </dsp:sp>
    <dsp:sp modelId="{37822F59-369A-4CB7-A67A-265C866890F0}">
      <dsp:nvSpPr>
        <dsp:cNvPr id="0" name=""/>
        <dsp:cNvSpPr/>
      </dsp:nvSpPr>
      <dsp:spPr>
        <a:xfrm>
          <a:off x="0" y="2297332"/>
          <a:ext cx="7955280" cy="6122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91439-10DC-447D-9EBE-237C8D674B0C}">
      <dsp:nvSpPr>
        <dsp:cNvPr id="0" name=""/>
        <dsp:cNvSpPr/>
      </dsp:nvSpPr>
      <dsp:spPr>
        <a:xfrm>
          <a:off x="185220" y="2435099"/>
          <a:ext cx="336764" cy="3367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82D6A-8E64-4FF4-AE78-B32FD9915E1F}">
      <dsp:nvSpPr>
        <dsp:cNvPr id="0" name=""/>
        <dsp:cNvSpPr/>
      </dsp:nvSpPr>
      <dsp:spPr>
        <a:xfrm>
          <a:off x="707206" y="2297332"/>
          <a:ext cx="7248073" cy="61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02" tIns="64802" rIns="64802" bIns="648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Is there a history of GI bleeding </a:t>
          </a:r>
        </a:p>
      </dsp:txBody>
      <dsp:txXfrm>
        <a:off x="707206" y="2297332"/>
        <a:ext cx="7248073" cy="612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9E713-7D26-4199-B9CD-C665F600EF47}">
      <dsp:nvSpPr>
        <dsp:cNvPr id="0" name=""/>
        <dsp:cNvSpPr/>
      </dsp:nvSpPr>
      <dsp:spPr>
        <a:xfrm>
          <a:off x="2773" y="263224"/>
          <a:ext cx="1501806" cy="901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Internal hemorrhoids</a:t>
          </a:r>
          <a:endParaRPr lang="en-US" sz="1400" kern="1200"/>
        </a:p>
      </dsp:txBody>
      <dsp:txXfrm>
        <a:off x="2773" y="263224"/>
        <a:ext cx="1501806" cy="901083"/>
      </dsp:txXfrm>
    </dsp:sp>
    <dsp:sp modelId="{C1B816D2-BDEB-42C4-ABB8-CFC03734B4A1}">
      <dsp:nvSpPr>
        <dsp:cNvPr id="0" name=""/>
        <dsp:cNvSpPr/>
      </dsp:nvSpPr>
      <dsp:spPr>
        <a:xfrm>
          <a:off x="1654760" y="263224"/>
          <a:ext cx="1501806" cy="9010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Angiodysplasia</a:t>
          </a:r>
          <a:endParaRPr lang="en-US" sz="1400" kern="1200"/>
        </a:p>
      </dsp:txBody>
      <dsp:txXfrm>
        <a:off x="1654760" y="263224"/>
        <a:ext cx="1501806" cy="901083"/>
      </dsp:txXfrm>
    </dsp:sp>
    <dsp:sp modelId="{ABEA680C-491C-4D2A-B7C4-C9B16A5925AD}">
      <dsp:nvSpPr>
        <dsp:cNvPr id="0" name=""/>
        <dsp:cNvSpPr/>
      </dsp:nvSpPr>
      <dsp:spPr>
        <a:xfrm>
          <a:off x="3306746" y="263224"/>
          <a:ext cx="1501806" cy="9010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Diverticula</a:t>
          </a:r>
          <a:endParaRPr lang="en-US" sz="1400" kern="1200"/>
        </a:p>
      </dsp:txBody>
      <dsp:txXfrm>
        <a:off x="3306746" y="263224"/>
        <a:ext cx="1501806" cy="901083"/>
      </dsp:txXfrm>
    </dsp:sp>
    <dsp:sp modelId="{A0E81DDC-2CF7-4C7A-A7FA-48157AA9DACA}">
      <dsp:nvSpPr>
        <dsp:cNvPr id="0" name=""/>
        <dsp:cNvSpPr/>
      </dsp:nvSpPr>
      <dsp:spPr>
        <a:xfrm>
          <a:off x="4958733" y="263224"/>
          <a:ext cx="1501806" cy="9010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Cancer</a:t>
          </a:r>
          <a:endParaRPr lang="en-US" sz="1400" kern="1200"/>
        </a:p>
      </dsp:txBody>
      <dsp:txXfrm>
        <a:off x="4958733" y="263224"/>
        <a:ext cx="1501806" cy="901083"/>
      </dsp:txXfrm>
    </dsp:sp>
    <dsp:sp modelId="{B41A3497-8210-4AF1-83CD-B32E4650BE03}">
      <dsp:nvSpPr>
        <dsp:cNvPr id="0" name=""/>
        <dsp:cNvSpPr/>
      </dsp:nvSpPr>
      <dsp:spPr>
        <a:xfrm>
          <a:off x="6610720" y="263224"/>
          <a:ext cx="1501806" cy="9010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Polyps</a:t>
          </a:r>
          <a:endParaRPr lang="en-US" sz="1400" kern="1200"/>
        </a:p>
      </dsp:txBody>
      <dsp:txXfrm>
        <a:off x="6610720" y="263224"/>
        <a:ext cx="1501806" cy="901083"/>
      </dsp:txXfrm>
    </dsp:sp>
    <dsp:sp modelId="{2B567B98-7D21-4AD6-B857-81EEB56C64BF}">
      <dsp:nvSpPr>
        <dsp:cNvPr id="0" name=""/>
        <dsp:cNvSpPr/>
      </dsp:nvSpPr>
      <dsp:spPr>
        <a:xfrm>
          <a:off x="2773" y="1314489"/>
          <a:ext cx="1501806" cy="901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Ulcerative colitis</a:t>
          </a:r>
          <a:endParaRPr lang="en-US" sz="1400" kern="1200"/>
        </a:p>
      </dsp:txBody>
      <dsp:txXfrm>
        <a:off x="2773" y="1314489"/>
        <a:ext cx="1501806" cy="901083"/>
      </dsp:txXfrm>
    </dsp:sp>
    <dsp:sp modelId="{4F3D1243-C491-4FA0-B3F6-2C00F122BB18}">
      <dsp:nvSpPr>
        <dsp:cNvPr id="0" name=""/>
        <dsp:cNvSpPr/>
      </dsp:nvSpPr>
      <dsp:spPr>
        <a:xfrm>
          <a:off x="1654760" y="1314489"/>
          <a:ext cx="1501806" cy="9010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Crohn’s colitis</a:t>
          </a:r>
          <a:endParaRPr lang="en-US" sz="1400" kern="1200"/>
        </a:p>
      </dsp:txBody>
      <dsp:txXfrm>
        <a:off x="1654760" y="1314489"/>
        <a:ext cx="1501806" cy="901083"/>
      </dsp:txXfrm>
    </dsp:sp>
    <dsp:sp modelId="{91286F22-C199-48AB-BC5C-1623F84A17D0}">
      <dsp:nvSpPr>
        <dsp:cNvPr id="0" name=""/>
        <dsp:cNvSpPr/>
      </dsp:nvSpPr>
      <dsp:spPr>
        <a:xfrm>
          <a:off x="3306746" y="1314489"/>
          <a:ext cx="1501806" cy="9010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Infectious colitis</a:t>
          </a:r>
          <a:endParaRPr lang="en-US" sz="1400" kern="1200"/>
        </a:p>
      </dsp:txBody>
      <dsp:txXfrm>
        <a:off x="3306746" y="1314489"/>
        <a:ext cx="1501806" cy="901083"/>
      </dsp:txXfrm>
    </dsp:sp>
    <dsp:sp modelId="{BE7D2AF3-89D1-43FC-8230-50EBBDF17547}">
      <dsp:nvSpPr>
        <dsp:cNvPr id="0" name=""/>
        <dsp:cNvSpPr/>
      </dsp:nvSpPr>
      <dsp:spPr>
        <a:xfrm>
          <a:off x="4958733" y="1314489"/>
          <a:ext cx="1501806" cy="9010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Ischemic colitis</a:t>
          </a:r>
          <a:endParaRPr lang="en-US" sz="1400" kern="1200"/>
        </a:p>
      </dsp:txBody>
      <dsp:txXfrm>
        <a:off x="4958733" y="1314489"/>
        <a:ext cx="1501806" cy="901083"/>
      </dsp:txXfrm>
    </dsp:sp>
    <dsp:sp modelId="{3582F441-53B6-4097-AE42-A24D9EDF848A}">
      <dsp:nvSpPr>
        <dsp:cNvPr id="0" name=""/>
        <dsp:cNvSpPr/>
      </dsp:nvSpPr>
      <dsp:spPr>
        <a:xfrm>
          <a:off x="6610720" y="1314489"/>
          <a:ext cx="1501806" cy="9010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Rectal trauma</a:t>
          </a:r>
          <a:endParaRPr lang="en-US" sz="1400" kern="1200"/>
        </a:p>
      </dsp:txBody>
      <dsp:txXfrm>
        <a:off x="6610720" y="1314489"/>
        <a:ext cx="1501806" cy="901083"/>
      </dsp:txXfrm>
    </dsp:sp>
    <dsp:sp modelId="{07B24A85-F890-43DE-B585-6FDA68C949AA}">
      <dsp:nvSpPr>
        <dsp:cNvPr id="0" name=""/>
        <dsp:cNvSpPr/>
      </dsp:nvSpPr>
      <dsp:spPr>
        <a:xfrm>
          <a:off x="2773" y="2365753"/>
          <a:ext cx="1501806" cy="9010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Rectal varices</a:t>
          </a:r>
          <a:endParaRPr lang="en-US" sz="1400" kern="1200"/>
        </a:p>
      </dsp:txBody>
      <dsp:txXfrm>
        <a:off x="2773" y="2365753"/>
        <a:ext cx="1501806" cy="901083"/>
      </dsp:txXfrm>
    </dsp:sp>
    <dsp:sp modelId="{A6D160B1-83EE-4B16-9A4D-B204FCBF7716}">
      <dsp:nvSpPr>
        <dsp:cNvPr id="0" name=""/>
        <dsp:cNvSpPr/>
      </dsp:nvSpPr>
      <dsp:spPr>
        <a:xfrm>
          <a:off x="1654760" y="2365753"/>
          <a:ext cx="1501806" cy="9010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Anal fissures</a:t>
          </a:r>
          <a:endParaRPr lang="en-US" sz="1400" kern="1200"/>
        </a:p>
      </dsp:txBody>
      <dsp:txXfrm>
        <a:off x="1654760" y="2365753"/>
        <a:ext cx="1501806" cy="901083"/>
      </dsp:txXfrm>
    </dsp:sp>
    <dsp:sp modelId="{0C8B88D5-B749-412F-9D4D-026390C43BE1}">
      <dsp:nvSpPr>
        <dsp:cNvPr id="0" name=""/>
        <dsp:cNvSpPr/>
      </dsp:nvSpPr>
      <dsp:spPr>
        <a:xfrm>
          <a:off x="3306746" y="2365753"/>
          <a:ext cx="1501806" cy="9010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Anal ulcers</a:t>
          </a:r>
          <a:endParaRPr lang="en-US" sz="1400" kern="1200"/>
        </a:p>
      </dsp:txBody>
      <dsp:txXfrm>
        <a:off x="3306746" y="2365753"/>
        <a:ext cx="1501806" cy="901083"/>
      </dsp:txXfrm>
    </dsp:sp>
    <dsp:sp modelId="{790EE589-B738-4341-AAC0-B3FF9AFC5FC5}">
      <dsp:nvSpPr>
        <dsp:cNvPr id="0" name=""/>
        <dsp:cNvSpPr/>
      </dsp:nvSpPr>
      <dsp:spPr>
        <a:xfrm>
          <a:off x="4958733" y="2365753"/>
          <a:ext cx="1501806" cy="9010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Post polypectomy</a:t>
          </a:r>
          <a:endParaRPr lang="en-US" sz="1400" kern="1200"/>
        </a:p>
      </dsp:txBody>
      <dsp:txXfrm>
        <a:off x="4958733" y="2365753"/>
        <a:ext cx="1501806" cy="901083"/>
      </dsp:txXfrm>
    </dsp:sp>
    <dsp:sp modelId="{F3C31AF5-D65E-4735-A6F4-F7975F75E8EE}">
      <dsp:nvSpPr>
        <dsp:cNvPr id="0" name=""/>
        <dsp:cNvSpPr/>
      </dsp:nvSpPr>
      <dsp:spPr>
        <a:xfrm>
          <a:off x="6610720" y="2365753"/>
          <a:ext cx="1501806" cy="9010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External hemorrhoids</a:t>
          </a:r>
          <a:endParaRPr lang="en-US" sz="1400" kern="1200"/>
        </a:p>
      </dsp:txBody>
      <dsp:txXfrm>
        <a:off x="6610720" y="2365753"/>
        <a:ext cx="1501806" cy="901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39353-3072-4261-9CFE-99612BBB93FD}">
      <dsp:nvSpPr>
        <dsp:cNvPr id="0" name=""/>
        <dsp:cNvSpPr/>
      </dsp:nvSpPr>
      <dsp:spPr>
        <a:xfrm>
          <a:off x="39" y="58449"/>
          <a:ext cx="3792159" cy="1015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Predominantly fulminant hepatic failure</a:t>
          </a:r>
          <a:endParaRPr lang="en-US" sz="2000" kern="1200"/>
        </a:p>
      </dsp:txBody>
      <dsp:txXfrm>
        <a:off x="39" y="58449"/>
        <a:ext cx="3792159" cy="1015192"/>
      </dsp:txXfrm>
    </dsp:sp>
    <dsp:sp modelId="{A8F61785-8B86-4F46-9882-EF9FEBD8DE61}">
      <dsp:nvSpPr>
        <dsp:cNvPr id="0" name=""/>
        <dsp:cNvSpPr/>
      </dsp:nvSpPr>
      <dsp:spPr>
        <a:xfrm>
          <a:off x="39" y="1073641"/>
          <a:ext cx="3792159" cy="22080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Hepatitis A,B,D, and 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Amanita phalloides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Acetaminophen overdose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Acute fatty liver of pregnancy</a:t>
          </a:r>
        </a:p>
      </dsp:txBody>
      <dsp:txXfrm>
        <a:off x="39" y="1073641"/>
        <a:ext cx="3792159" cy="2208009"/>
      </dsp:txXfrm>
    </dsp:sp>
    <dsp:sp modelId="{895A3589-34EC-42C0-AC30-EBDF8E53D9F1}">
      <dsp:nvSpPr>
        <dsp:cNvPr id="0" name=""/>
        <dsp:cNvSpPr/>
      </dsp:nvSpPr>
      <dsp:spPr>
        <a:xfrm>
          <a:off x="4323101" y="58449"/>
          <a:ext cx="3792159" cy="1015192"/>
        </a:xfrm>
        <a:prstGeom prst="rect">
          <a:avLst/>
        </a:prstGeom>
        <a:solidFill>
          <a:schemeClr val="accent5">
            <a:hueOff val="-1178911"/>
            <a:satOff val="9810"/>
            <a:lumOff val="-25882"/>
            <a:alphaOff val="0"/>
          </a:schemeClr>
        </a:solidFill>
        <a:ln w="12700" cap="flat" cmpd="sng" algn="ctr">
          <a:solidFill>
            <a:schemeClr val="accent5">
              <a:hueOff val="-1178911"/>
              <a:satOff val="9810"/>
              <a:lumOff val="-2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Predominantly of subfulminant hepatic failure :</a:t>
          </a:r>
          <a:endParaRPr lang="en-US" sz="2000" kern="1200"/>
        </a:p>
      </dsp:txBody>
      <dsp:txXfrm>
        <a:off x="4323101" y="58449"/>
        <a:ext cx="3792159" cy="1015192"/>
      </dsp:txXfrm>
    </dsp:sp>
    <dsp:sp modelId="{36C7DCD0-89AB-493D-80C2-4F27C054CB51}">
      <dsp:nvSpPr>
        <dsp:cNvPr id="0" name=""/>
        <dsp:cNvSpPr/>
      </dsp:nvSpPr>
      <dsp:spPr>
        <a:xfrm>
          <a:off x="4323101" y="1073641"/>
          <a:ext cx="3792159" cy="2208009"/>
        </a:xfrm>
        <a:prstGeom prst="rect">
          <a:avLst/>
        </a:prstGeom>
        <a:solidFill>
          <a:schemeClr val="accent5">
            <a:tint val="40000"/>
            <a:alpha val="90000"/>
            <a:hueOff val="-947736"/>
            <a:satOff val="-35896"/>
            <a:lumOff val="-489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47736"/>
              <a:satOff val="-35896"/>
              <a:lumOff val="-48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Indeterminate or sporadic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Drug-induced liver injury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Budd-Chiari syndrome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Veno-occlusive disease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Wilson’s disease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Autoimmune hepatitis</a:t>
          </a:r>
        </a:p>
      </dsp:txBody>
      <dsp:txXfrm>
        <a:off x="4323101" y="1073641"/>
        <a:ext cx="3792159" cy="22080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28960-391B-44BC-90B2-5F6F3867A91E}">
      <dsp:nvSpPr>
        <dsp:cNvPr id="0" name=""/>
        <dsp:cNvSpPr/>
      </dsp:nvSpPr>
      <dsp:spPr>
        <a:xfrm>
          <a:off x="5915" y="0"/>
          <a:ext cx="1304006" cy="10152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F43BD-AF45-4D8B-B7E4-B5AEDC64A449}">
      <dsp:nvSpPr>
        <dsp:cNvPr id="0" name=""/>
        <dsp:cNvSpPr/>
      </dsp:nvSpPr>
      <dsp:spPr>
        <a:xfrm>
          <a:off x="5915" y="1127039"/>
          <a:ext cx="3725733" cy="4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the essential </a:t>
          </a:r>
        </a:p>
      </dsp:txBody>
      <dsp:txXfrm>
        <a:off x="5915" y="1127039"/>
        <a:ext cx="3725733" cy="435095"/>
      </dsp:txXfrm>
    </dsp:sp>
    <dsp:sp modelId="{F7F2F3D8-9A32-4753-8A47-D6993BAC20A0}">
      <dsp:nvSpPr>
        <dsp:cNvPr id="0" name=""/>
        <dsp:cNvSpPr/>
      </dsp:nvSpPr>
      <dsp:spPr>
        <a:xfrm>
          <a:off x="5915" y="1614143"/>
          <a:ext cx="3725733" cy="1725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Jaundice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hepatic encephalopathy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coagulopathy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when severe </a:t>
          </a:r>
          <a:r>
            <a:rPr lang="en-US" sz="1700" kern="1200">
              <a:sym typeface="Wingdings" panose="05000000000000000000" pitchFamily="2" charset="2"/>
            </a:rPr>
            <a:t></a:t>
          </a:r>
          <a:r>
            <a:rPr lang="en-US" sz="1700" kern="1200"/>
            <a:t> multi organ failure, particularly cardiovascular and renal changes, multiple metabolic abnormalities, and an increased incidence of infection</a:t>
          </a:r>
        </a:p>
      </dsp:txBody>
      <dsp:txXfrm>
        <a:off x="5915" y="1614143"/>
        <a:ext cx="3725733" cy="1725956"/>
      </dsp:txXfrm>
    </dsp:sp>
    <dsp:sp modelId="{610AB00A-360D-4304-93A4-F76F005D9AEB}">
      <dsp:nvSpPr>
        <dsp:cNvPr id="0" name=""/>
        <dsp:cNvSpPr/>
      </dsp:nvSpPr>
      <dsp:spPr>
        <a:xfrm>
          <a:off x="4383651" y="0"/>
          <a:ext cx="1304006" cy="10152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D757B-01FE-46A6-A9CD-C6691261D44A}">
      <dsp:nvSpPr>
        <dsp:cNvPr id="0" name=""/>
        <dsp:cNvSpPr/>
      </dsp:nvSpPr>
      <dsp:spPr>
        <a:xfrm>
          <a:off x="4383651" y="1127039"/>
          <a:ext cx="3725733" cy="4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Symptoms and signs : </a:t>
          </a:r>
        </a:p>
      </dsp:txBody>
      <dsp:txXfrm>
        <a:off x="4383651" y="1127039"/>
        <a:ext cx="3725733" cy="435095"/>
      </dsp:txXfrm>
    </dsp:sp>
    <dsp:sp modelId="{5EE18C83-DEA7-4F01-977F-AB54A808FF11}">
      <dsp:nvSpPr>
        <dsp:cNvPr id="0" name=""/>
        <dsp:cNvSpPr/>
      </dsp:nvSpPr>
      <dsp:spPr>
        <a:xfrm>
          <a:off x="4383651" y="1614143"/>
          <a:ext cx="3725733" cy="1725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Non spesific symptoms (malaise,nausea) which are rapidly followed by jaundice and over a variable period of time, changes of mental status</a:t>
          </a:r>
        </a:p>
      </dsp:txBody>
      <dsp:txXfrm>
        <a:off x="4383651" y="1614143"/>
        <a:ext cx="3725733" cy="1725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24236F-3EC8-4DFA-B240-AA2C53D115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Putut Bayupurnama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D66B5-9253-42C2-8750-E7E2CB63BA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Medical Aspects of Abdominal Emergency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17E36-043F-438B-82CF-ED0DE003B7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Block 21, Dec 2, 2008 Week 4 (International Programme)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DFEE4-155C-486E-8AA2-55D95B9CD9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616D92-2111-4F06-8745-620AFE0FA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BB1EAE-C44A-4BA0-B49F-1869D63434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Putut Bayupurnama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E21EB-9768-40AB-83D6-D85A4DB99EC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Medical Aspects of Abdominal Emergency 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D0BF02-CB21-4A76-8896-EE5FAFEB38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26415A4-F66F-4666-A7E0-DC6DB3C29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16FEE-737E-484C-AC1C-EE81E76821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Block 21, Dec 2, 2008 Week 4 (International Programme)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3B5CC-2AE9-4049-B9EE-92093140E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38F8A3-31A9-4A13-AFF7-F831F74DBA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182EA39-B1F8-4CAE-8C5C-00E88CB3F6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17CBCDE-7590-46DA-A875-E22FE0FBBE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9968FE1-140C-4EFF-B779-153008725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52560BE5-3A56-4BA0-ADAB-B1F3CC3C28A0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28677" name="Date Placeholder 4">
            <a:extLst>
              <a:ext uri="{FF2B5EF4-FFF2-40B4-BE49-F238E27FC236}">
                <a16:creationId xmlns:a16="http://schemas.microsoft.com/office/drawing/2014/main" id="{E8C2684B-13A2-498F-9655-59F79072CD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200"/>
              <a:t>Medical Aspects of Abdominal Emergency </a:t>
            </a:r>
          </a:p>
        </p:txBody>
      </p:sp>
      <p:sp>
        <p:nvSpPr>
          <p:cNvPr id="28678" name="Header Placeholder 5">
            <a:extLst>
              <a:ext uri="{FF2B5EF4-FFF2-40B4-BE49-F238E27FC236}">
                <a16:creationId xmlns:a16="http://schemas.microsoft.com/office/drawing/2014/main" id="{F46233D3-FA3F-4EF8-86D8-F390E30D59F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200"/>
              <a:t>Putut Bayupurnama</a:t>
            </a:r>
          </a:p>
        </p:txBody>
      </p:sp>
      <p:sp>
        <p:nvSpPr>
          <p:cNvPr id="28679" name="Footer Placeholder 6">
            <a:extLst>
              <a:ext uri="{FF2B5EF4-FFF2-40B4-BE49-F238E27FC236}">
                <a16:creationId xmlns:a16="http://schemas.microsoft.com/office/drawing/2014/main" id="{246AAA81-CE1C-403C-9C95-75373B34BC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200"/>
              <a:t>Block 21, Dec 2, 2008 Week 4 (International Programme)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32606A8-B882-499D-9D45-E1D36821A9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8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52DF-114F-4958-B5B2-3FC1F8F335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6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73F52DF-114F-4958-B5B2-3FC1F8F335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73F52DF-114F-4958-B5B2-3FC1F8F335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5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73F52DF-114F-4958-B5B2-3FC1F8F335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2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52DF-114F-4958-B5B2-3FC1F8F335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4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52DF-114F-4958-B5B2-3FC1F8F335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2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8444-9917-44CF-81AE-0EBBD46376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0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86814F1-0389-4C7B-AF2E-4D3EA2BB65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CCE3-3E08-4059-B057-7B0606E518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1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1AB1F4F-DB86-4136-8F1D-80473B8280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33A5-4D80-4FCA-87DB-73FC10E939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2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EA17-56BC-4E39-AFD4-CABD4CA406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5DB7-2548-4638-A816-C8DEA1884A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5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C167-1FC1-49BC-8A60-1365687DE2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6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6A18-126D-48CA-8D17-3CA6D9F0B2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D4E2-BEE3-4C42-819C-7E75E32A4B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2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52DF-114F-4958-B5B2-3FC1F8F335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10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PUTUT'sFile(Laptop%20version)\Slide%20Presentasi\SLIDE%20JLCM%202008\Slide%20Endoscopic%20Treatment%20VE\Video%20EVL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A3BA16B-3FE1-4975-9A83-9BDDB1D4B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1736150" y="2499119"/>
            <a:ext cx="6860373" cy="1862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1D35E-E228-44B3-AE09-6FE51BEFD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2" y="821265"/>
            <a:ext cx="4745080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Gastrointestinal Emergency </a:t>
            </a:r>
            <a:b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2A542-68CF-49EE-8484-4360A6833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663" y="821265"/>
            <a:ext cx="2432958" cy="52221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Fitria Nurul Hidayah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Department of Internal Medicine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FKIK UMY</a:t>
            </a:r>
          </a:p>
          <a:p>
            <a:endParaRPr lang="en-US" dirty="0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10158F34-1662-46AD-8288-DAA3944C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880" y="764372"/>
            <a:ext cx="5575552" cy="1432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000" b="1" cap="all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A15E986-B058-4911-B488-012B7CC0D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45195"/>
            <a:ext cx="5590558" cy="143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endParaRPr lang="en-US" sz="17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87DAFC35-E613-4B02-AA9A-C1D2192DC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CFF51E2-169D-4F85-A842-E8413F664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0E2A6FF-057A-4920-923D-05A12E99E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50911BE4-6D0B-420A-A436-0FA859F8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066163"/>
            <a:ext cx="2175258" cy="514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i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Causes of Upper GI Bleeding</a:t>
            </a:r>
          </a:p>
        </p:txBody>
      </p:sp>
      <p:graphicFrame>
        <p:nvGraphicFramePr>
          <p:cNvPr id="11269" name="Text Box 5">
            <a:extLst>
              <a:ext uri="{FF2B5EF4-FFF2-40B4-BE49-F238E27FC236}">
                <a16:creationId xmlns:a16="http://schemas.microsoft.com/office/drawing/2014/main" id="{F0DC3991-8FFE-41DC-903E-B7B0D6096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826157"/>
              </p:ext>
            </p:extLst>
          </p:nvPr>
        </p:nvGraphicFramePr>
        <p:xfrm>
          <a:off x="2994408" y="381000"/>
          <a:ext cx="5844792" cy="624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F50ADEDC-7DBB-4B04-A612-809D3D35C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574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i="1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Management of Acute Upper GI Bleeding</a:t>
            </a:r>
            <a:endParaRPr lang="en-US" sz="1800" b="1" i="1" dirty="0">
              <a:solidFill>
                <a:srgbClr val="00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0CFDDB32-DDB1-4516-A24F-DC5EB893E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11049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B35B6EE6-D882-4D1C-9106-38784A1F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65980"/>
            <a:ext cx="628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i="1" dirty="0" err="1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Longterm</a:t>
            </a:r>
            <a:r>
              <a:rPr lang="en-US" sz="1800" b="1" i="1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Management of Acute Upper GI Bleeding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0D4482F-3723-376E-166D-54904C50B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306740"/>
              </p:ext>
            </p:extLst>
          </p:nvPr>
        </p:nvGraphicFramePr>
        <p:xfrm>
          <a:off x="1066800" y="5058093"/>
          <a:ext cx="5799138" cy="91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296" name="Text Box 6">
            <a:extLst>
              <a:ext uri="{FF2B5EF4-FFF2-40B4-BE49-F238E27FC236}">
                <a16:creationId xmlns:a16="http://schemas.microsoft.com/office/drawing/2014/main" id="{2715B586-D3B2-80EF-8871-F49529544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954203"/>
              </p:ext>
            </p:extLst>
          </p:nvPr>
        </p:nvGraphicFramePr>
        <p:xfrm>
          <a:off x="381000" y="823912"/>
          <a:ext cx="8077200" cy="359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6">
            <a:extLst>
              <a:ext uri="{FF2B5EF4-FFF2-40B4-BE49-F238E27FC236}">
                <a16:creationId xmlns:a16="http://schemas.microsoft.com/office/drawing/2014/main" id="{2AF95068-DF5B-42F4-85AA-5623D9A97A5C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533400"/>
            <a:ext cx="8002588" cy="6091238"/>
            <a:chOff x="336" y="336"/>
            <a:chExt cx="5041" cy="3837"/>
          </a:xfrm>
        </p:grpSpPr>
        <p:sp>
          <p:nvSpPr>
            <p:cNvPr id="13315" name="Text Box 4">
              <a:extLst>
                <a:ext uri="{FF2B5EF4-FFF2-40B4-BE49-F238E27FC236}">
                  <a16:creationId xmlns:a16="http://schemas.microsoft.com/office/drawing/2014/main" id="{7D04F707-52BB-43F7-9BB7-93939CEF0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6"/>
              <a:ext cx="10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Haematemesis/melena</a:t>
              </a:r>
            </a:p>
          </p:txBody>
        </p:sp>
        <p:sp>
          <p:nvSpPr>
            <p:cNvPr id="13316" name="Text Box 5">
              <a:extLst>
                <a:ext uri="{FF2B5EF4-FFF2-40B4-BE49-F238E27FC236}">
                  <a16:creationId xmlns:a16="http://schemas.microsoft.com/office/drawing/2014/main" id="{081CB9A7-C110-419E-925B-49D4C711E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008"/>
              <a:ext cx="7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Minor bleeding</a:t>
              </a:r>
            </a:p>
          </p:txBody>
        </p:sp>
        <p:sp>
          <p:nvSpPr>
            <p:cNvPr id="13317" name="Text Box 6">
              <a:extLst>
                <a:ext uri="{FF2B5EF4-FFF2-40B4-BE49-F238E27FC236}">
                  <a16:creationId xmlns:a16="http://schemas.microsoft.com/office/drawing/2014/main" id="{5E505143-EF4D-48A7-9AC3-5D1DC97EE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" y="1034"/>
              <a:ext cx="7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Major bleeding</a:t>
              </a:r>
            </a:p>
          </p:txBody>
        </p:sp>
        <p:sp>
          <p:nvSpPr>
            <p:cNvPr id="13318" name="Text Box 7">
              <a:extLst>
                <a:ext uri="{FF2B5EF4-FFF2-40B4-BE49-F238E27FC236}">
                  <a16:creationId xmlns:a16="http://schemas.microsoft.com/office/drawing/2014/main" id="{7B958A5E-DE8B-4F39-A2FA-D486584BF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392"/>
              <a:ext cx="137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tx1"/>
                  </a:solidFill>
                </a:rPr>
                <a:t>Observation in general ward</a:t>
              </a:r>
            </a:p>
            <a:p>
              <a:pPr eaLnBrk="1" hangingPunct="1"/>
              <a:r>
                <a:rPr lang="en-US" altLang="en-US" sz="1200" dirty="0">
                  <a:solidFill>
                    <a:schemeClr val="tx1"/>
                  </a:solidFill>
                </a:rPr>
                <a:t>Elective endoscopy</a:t>
              </a:r>
            </a:p>
            <a:p>
              <a:pPr eaLnBrk="1" hangingPunct="1"/>
              <a:r>
                <a:rPr lang="en-US" altLang="en-US" sz="1200" dirty="0">
                  <a:solidFill>
                    <a:schemeClr val="tx1"/>
                  </a:solidFill>
                </a:rPr>
                <a:t>Early discharge from hospital</a:t>
              </a:r>
            </a:p>
          </p:txBody>
        </p:sp>
        <p:sp>
          <p:nvSpPr>
            <p:cNvPr id="13319" name="Text Box 8">
              <a:extLst>
                <a:ext uri="{FF2B5EF4-FFF2-40B4-BE49-F238E27FC236}">
                  <a16:creationId xmlns:a16="http://schemas.microsoft.com/office/drawing/2014/main" id="{CE0A5F6B-F4D2-4757-A893-B54EE3918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392"/>
              <a:ext cx="94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Active rescusitation</a:t>
              </a:r>
            </a:p>
          </p:txBody>
        </p:sp>
        <p:sp>
          <p:nvSpPr>
            <p:cNvPr id="13320" name="Text Box 9">
              <a:extLst>
                <a:ext uri="{FF2B5EF4-FFF2-40B4-BE49-F238E27FC236}">
                  <a16:creationId xmlns:a16="http://schemas.microsoft.com/office/drawing/2014/main" id="{D5DE32DF-0D07-45AA-A675-65A28C86B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" y="1754"/>
              <a:ext cx="58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Endoscopy</a:t>
              </a:r>
            </a:p>
          </p:txBody>
        </p:sp>
        <p:sp>
          <p:nvSpPr>
            <p:cNvPr id="13321" name="Text Box 10">
              <a:extLst>
                <a:ext uri="{FF2B5EF4-FFF2-40B4-BE49-F238E27FC236}">
                  <a16:creationId xmlns:a16="http://schemas.microsoft.com/office/drawing/2014/main" id="{320C0E18-5D90-42CF-B39E-D775EB819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304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Major stigmata of recent</a:t>
              </a: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haemorrhage</a:t>
              </a:r>
            </a:p>
          </p:txBody>
        </p:sp>
        <p:sp>
          <p:nvSpPr>
            <p:cNvPr id="13322" name="Text Box 11">
              <a:extLst>
                <a:ext uri="{FF2B5EF4-FFF2-40B4-BE49-F238E27FC236}">
                  <a16:creationId xmlns:a16="http://schemas.microsoft.com/office/drawing/2014/main" id="{3B54FBFD-A2AB-4603-857B-246434F30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256"/>
              <a:ext cx="41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varices</a:t>
              </a:r>
            </a:p>
          </p:txBody>
        </p:sp>
        <p:sp>
          <p:nvSpPr>
            <p:cNvPr id="13323" name="Text Box 12">
              <a:extLst>
                <a:ext uri="{FF2B5EF4-FFF2-40B4-BE49-F238E27FC236}">
                  <a16:creationId xmlns:a16="http://schemas.microsoft.com/office/drawing/2014/main" id="{F5102D1F-A1F8-4EA7-9758-D9CF30D40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0" y="2570"/>
              <a:ext cx="108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Sclerotherapy</a:t>
              </a: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or Endoscopic variceal</a:t>
              </a: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ligation</a:t>
              </a:r>
            </a:p>
          </p:txBody>
        </p:sp>
        <p:sp>
          <p:nvSpPr>
            <p:cNvPr id="13324" name="Text Box 13">
              <a:extLst>
                <a:ext uri="{FF2B5EF4-FFF2-40B4-BE49-F238E27FC236}">
                  <a16:creationId xmlns:a16="http://schemas.microsoft.com/office/drawing/2014/main" id="{32FEC32B-3E60-4E46-BAF5-23024993F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0" y="2234"/>
              <a:ext cx="10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No stigmata of  recent</a:t>
              </a: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haemorrhage</a:t>
              </a:r>
            </a:p>
          </p:txBody>
        </p:sp>
        <p:sp>
          <p:nvSpPr>
            <p:cNvPr id="13325" name="Text Box 14">
              <a:extLst>
                <a:ext uri="{FF2B5EF4-FFF2-40B4-BE49-F238E27FC236}">
                  <a16:creationId xmlns:a16="http://schemas.microsoft.com/office/drawing/2014/main" id="{0544E57E-88EB-469B-AACF-4FF3FE1BF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688"/>
              <a:ext cx="7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Observation in</a:t>
              </a: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general ward</a:t>
              </a:r>
            </a:p>
          </p:txBody>
        </p:sp>
        <p:sp>
          <p:nvSpPr>
            <p:cNvPr id="13326" name="Text Box 15">
              <a:extLst>
                <a:ext uri="{FF2B5EF4-FFF2-40B4-BE49-F238E27FC236}">
                  <a16:creationId xmlns:a16="http://schemas.microsoft.com/office/drawing/2014/main" id="{FFE0E166-433D-4596-B60D-61F3BFE9D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736"/>
              <a:ext cx="12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Endoscopic therapy-proton</a:t>
              </a: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pump inhibitor infusion</a:t>
              </a:r>
            </a:p>
          </p:txBody>
        </p:sp>
        <p:sp>
          <p:nvSpPr>
            <p:cNvPr id="13327" name="Text Box 16">
              <a:extLst>
                <a:ext uri="{FF2B5EF4-FFF2-40B4-BE49-F238E27FC236}">
                  <a16:creationId xmlns:a16="http://schemas.microsoft.com/office/drawing/2014/main" id="{73952F3C-0C4E-4589-9F6B-FE4B8F24C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168"/>
              <a:ext cx="10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Successful haemostasis</a:t>
              </a:r>
            </a:p>
          </p:txBody>
        </p:sp>
        <p:sp>
          <p:nvSpPr>
            <p:cNvPr id="13328" name="Text Box 17">
              <a:extLst>
                <a:ext uri="{FF2B5EF4-FFF2-40B4-BE49-F238E27FC236}">
                  <a16:creationId xmlns:a16="http://schemas.microsoft.com/office/drawing/2014/main" id="{EC1EE29F-DC1A-41C6-9AC3-2EF0CCA92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3194"/>
              <a:ext cx="4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Failure</a:t>
              </a:r>
            </a:p>
          </p:txBody>
        </p:sp>
        <p:sp>
          <p:nvSpPr>
            <p:cNvPr id="13329" name="Text Box 18">
              <a:extLst>
                <a:ext uri="{FF2B5EF4-FFF2-40B4-BE49-F238E27FC236}">
                  <a16:creationId xmlns:a16="http://schemas.microsoft.com/office/drawing/2014/main" id="{4D5376C8-B7C4-4F16-B721-8407D26C5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3482"/>
              <a:ext cx="4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Surgery</a:t>
              </a:r>
            </a:p>
          </p:txBody>
        </p:sp>
        <p:sp>
          <p:nvSpPr>
            <p:cNvPr id="13330" name="Text Box 19">
              <a:extLst>
                <a:ext uri="{FF2B5EF4-FFF2-40B4-BE49-F238E27FC236}">
                  <a16:creationId xmlns:a16="http://schemas.microsoft.com/office/drawing/2014/main" id="{A1082E57-2BEA-4A86-B105-BC2D6F682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" y="3386"/>
              <a:ext cx="6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Re-bleeding</a:t>
              </a:r>
            </a:p>
          </p:txBody>
        </p:sp>
        <p:sp>
          <p:nvSpPr>
            <p:cNvPr id="13331" name="Text Box 20">
              <a:extLst>
                <a:ext uri="{FF2B5EF4-FFF2-40B4-BE49-F238E27FC236}">
                  <a16:creationId xmlns:a16="http://schemas.microsoft.com/office/drawing/2014/main" id="{40110797-53F6-4123-AAF8-55D6F7F36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" y="3626"/>
              <a:ext cx="9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Repeat endoscopic</a:t>
              </a: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therapy</a:t>
              </a:r>
            </a:p>
          </p:txBody>
        </p:sp>
        <p:sp>
          <p:nvSpPr>
            <p:cNvPr id="13332" name="Text Box 21">
              <a:extLst>
                <a:ext uri="{FF2B5EF4-FFF2-40B4-BE49-F238E27FC236}">
                  <a16:creationId xmlns:a16="http://schemas.microsoft.com/office/drawing/2014/main" id="{C88DC8F0-9FD4-4831-9EF0-17AA348EB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408"/>
              <a:ext cx="3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Stable</a:t>
              </a:r>
            </a:p>
          </p:txBody>
        </p:sp>
        <p:sp>
          <p:nvSpPr>
            <p:cNvPr id="13333" name="Text Box 22">
              <a:extLst>
                <a:ext uri="{FF2B5EF4-FFF2-40B4-BE49-F238E27FC236}">
                  <a16:creationId xmlns:a16="http://schemas.microsoft.com/office/drawing/2014/main" id="{B91CF60A-679B-45EB-B5AF-8526A046F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48"/>
              <a:ext cx="12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Consider Helico-</a:t>
              </a: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Bacter pylori and NSAIDs</a:t>
              </a:r>
            </a:p>
          </p:txBody>
        </p:sp>
        <p:sp>
          <p:nvSpPr>
            <p:cNvPr id="13334" name="Line 23">
              <a:extLst>
                <a:ext uri="{FF2B5EF4-FFF2-40B4-BE49-F238E27FC236}">
                  <a16:creationId xmlns:a16="http://schemas.microsoft.com/office/drawing/2014/main" id="{E5A42713-6733-4223-ADD3-B5C9AAEED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624"/>
              <a:ext cx="1" cy="48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4">
              <a:extLst>
                <a:ext uri="{FF2B5EF4-FFF2-40B4-BE49-F238E27FC236}">
                  <a16:creationId xmlns:a16="http://schemas.microsoft.com/office/drawing/2014/main" id="{901D6A69-846E-4A8F-A8DF-221139858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04"/>
              <a:ext cx="1728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5">
              <a:extLst>
                <a:ext uri="{FF2B5EF4-FFF2-40B4-BE49-F238E27FC236}">
                  <a16:creationId xmlns:a16="http://schemas.microsoft.com/office/drawing/2014/main" id="{075577C6-095D-46CE-A22D-1E1345D20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200"/>
              <a:ext cx="1" cy="19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6">
              <a:extLst>
                <a:ext uri="{FF2B5EF4-FFF2-40B4-BE49-F238E27FC236}">
                  <a16:creationId xmlns:a16="http://schemas.microsoft.com/office/drawing/2014/main" id="{B5DF6C92-4BB1-4856-A5EE-E4B6E333C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632"/>
              <a:ext cx="1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7">
              <a:extLst>
                <a:ext uri="{FF2B5EF4-FFF2-40B4-BE49-F238E27FC236}">
                  <a16:creationId xmlns:a16="http://schemas.microsoft.com/office/drawing/2014/main" id="{771DE06E-972A-4B2B-90BB-A28A43FE3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968"/>
              <a:ext cx="1" cy="28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8">
              <a:extLst>
                <a:ext uri="{FF2B5EF4-FFF2-40B4-BE49-F238E27FC236}">
                  <a16:creationId xmlns:a16="http://schemas.microsoft.com/office/drawing/2014/main" id="{DF5B3565-A568-4F20-A828-879A94AE5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448"/>
              <a:ext cx="1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9">
              <a:extLst>
                <a:ext uri="{FF2B5EF4-FFF2-40B4-BE49-F238E27FC236}">
                  <a16:creationId xmlns:a16="http://schemas.microsoft.com/office/drawing/2014/main" id="{25C4DDE9-D187-4F1E-B0C4-68DB10A60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872"/>
              <a:ext cx="1776" cy="384"/>
            </a:xfrm>
            <a:custGeom>
              <a:avLst/>
              <a:gdLst>
                <a:gd name="T0" fmla="*/ 1776 w 1776"/>
                <a:gd name="T1" fmla="*/ 0 h 384"/>
                <a:gd name="T2" fmla="*/ 0 w 1776"/>
                <a:gd name="T3" fmla="*/ 0 h 384"/>
                <a:gd name="T4" fmla="*/ 0 w 1776"/>
                <a:gd name="T5" fmla="*/ 384 h 384"/>
                <a:gd name="T6" fmla="*/ 0 60000 65536"/>
                <a:gd name="T7" fmla="*/ 0 60000 65536"/>
                <a:gd name="T8" fmla="*/ 0 60000 65536"/>
                <a:gd name="T9" fmla="*/ 0 w 1776"/>
                <a:gd name="T10" fmla="*/ 0 h 384"/>
                <a:gd name="T11" fmla="*/ 1776 w 177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6" h="384">
                  <a:moveTo>
                    <a:pt x="1776" y="0"/>
                  </a:move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341" name="Freeform 30">
              <a:extLst>
                <a:ext uri="{FF2B5EF4-FFF2-40B4-BE49-F238E27FC236}">
                  <a16:creationId xmlns:a16="http://schemas.microsoft.com/office/drawing/2014/main" id="{C66AAE31-DC24-44DD-B756-7606613A2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1872"/>
              <a:ext cx="720" cy="384"/>
            </a:xfrm>
            <a:custGeom>
              <a:avLst/>
              <a:gdLst>
                <a:gd name="T0" fmla="*/ 0 w 720"/>
                <a:gd name="T1" fmla="*/ 0 h 384"/>
                <a:gd name="T2" fmla="*/ 720 w 720"/>
                <a:gd name="T3" fmla="*/ 0 h 384"/>
                <a:gd name="T4" fmla="*/ 720 w 720"/>
                <a:gd name="T5" fmla="*/ 384 h 384"/>
                <a:gd name="T6" fmla="*/ 0 60000 65536"/>
                <a:gd name="T7" fmla="*/ 0 60000 65536"/>
                <a:gd name="T8" fmla="*/ 0 60000 65536"/>
                <a:gd name="T9" fmla="*/ 0 w 720"/>
                <a:gd name="T10" fmla="*/ 0 h 384"/>
                <a:gd name="T11" fmla="*/ 720 w 720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84">
                  <a:moveTo>
                    <a:pt x="0" y="0"/>
                  </a:moveTo>
                  <a:lnTo>
                    <a:pt x="720" y="0"/>
                  </a:lnTo>
                  <a:lnTo>
                    <a:pt x="720" y="384"/>
                  </a:ln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342" name="Line 31">
              <a:extLst>
                <a:ext uri="{FF2B5EF4-FFF2-40B4-BE49-F238E27FC236}">
                  <a16:creationId xmlns:a16="http://schemas.microsoft.com/office/drawing/2014/main" id="{E462EAE1-09E5-44CD-A9CB-1A6F1A8D1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592"/>
              <a:ext cx="1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2">
              <a:extLst>
                <a:ext uri="{FF2B5EF4-FFF2-40B4-BE49-F238E27FC236}">
                  <a16:creationId xmlns:a16="http://schemas.microsoft.com/office/drawing/2014/main" id="{63435C7F-A009-46EF-91AF-9FD045A2D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784"/>
              <a:ext cx="192" cy="384"/>
            </a:xfrm>
            <a:custGeom>
              <a:avLst/>
              <a:gdLst>
                <a:gd name="T0" fmla="*/ 192 w 192"/>
                <a:gd name="T1" fmla="*/ 0 h 384"/>
                <a:gd name="T2" fmla="*/ 0 w 192"/>
                <a:gd name="T3" fmla="*/ 0 h 384"/>
                <a:gd name="T4" fmla="*/ 0 w 192"/>
                <a:gd name="T5" fmla="*/ 384 h 384"/>
                <a:gd name="T6" fmla="*/ 0 60000 65536"/>
                <a:gd name="T7" fmla="*/ 0 60000 65536"/>
                <a:gd name="T8" fmla="*/ 0 60000 65536"/>
                <a:gd name="T9" fmla="*/ 0 w 192"/>
                <a:gd name="T10" fmla="*/ 0 h 384"/>
                <a:gd name="T11" fmla="*/ 192 w 19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84">
                  <a:moveTo>
                    <a:pt x="192" y="0"/>
                  </a:move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344" name="Freeform 33">
              <a:extLst>
                <a:ext uri="{FF2B5EF4-FFF2-40B4-BE49-F238E27FC236}">
                  <a16:creationId xmlns:a16="http://schemas.microsoft.com/office/drawing/2014/main" id="{88D012D1-0650-4E52-8B73-0CBB45D62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2832"/>
              <a:ext cx="288" cy="336"/>
            </a:xfrm>
            <a:custGeom>
              <a:avLst/>
              <a:gdLst>
                <a:gd name="T0" fmla="*/ 0 w 288"/>
                <a:gd name="T1" fmla="*/ 0 h 336"/>
                <a:gd name="T2" fmla="*/ 288 w 288"/>
                <a:gd name="T3" fmla="*/ 0 h 336"/>
                <a:gd name="T4" fmla="*/ 288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0"/>
                  </a:moveTo>
                  <a:lnTo>
                    <a:pt x="288" y="0"/>
                  </a:lnTo>
                  <a:lnTo>
                    <a:pt x="288" y="336"/>
                  </a:ln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345" name="Freeform 34">
              <a:extLst>
                <a:ext uri="{FF2B5EF4-FFF2-40B4-BE49-F238E27FC236}">
                  <a16:creationId xmlns:a16="http://schemas.microsoft.com/office/drawing/2014/main" id="{9712207A-546E-49B0-A1C5-597BF0245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3264"/>
              <a:ext cx="384" cy="144"/>
            </a:xfrm>
            <a:custGeom>
              <a:avLst/>
              <a:gdLst>
                <a:gd name="T0" fmla="*/ 0 w 384"/>
                <a:gd name="T1" fmla="*/ 0 h 144"/>
                <a:gd name="T2" fmla="*/ 384 w 384"/>
                <a:gd name="T3" fmla="*/ 0 h 144"/>
                <a:gd name="T4" fmla="*/ 384 w 384"/>
                <a:gd name="T5" fmla="*/ 144 h 144"/>
                <a:gd name="T6" fmla="*/ 0 60000 65536"/>
                <a:gd name="T7" fmla="*/ 0 60000 65536"/>
                <a:gd name="T8" fmla="*/ 0 60000 65536"/>
                <a:gd name="T9" fmla="*/ 0 w 384"/>
                <a:gd name="T10" fmla="*/ 0 h 144"/>
                <a:gd name="T11" fmla="*/ 384 w 38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44">
                  <a:moveTo>
                    <a:pt x="0" y="0"/>
                  </a:moveTo>
                  <a:lnTo>
                    <a:pt x="384" y="0"/>
                  </a:lnTo>
                  <a:lnTo>
                    <a:pt x="384" y="144"/>
                  </a:ln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346" name="Line 35">
              <a:extLst>
                <a:ext uri="{FF2B5EF4-FFF2-40B4-BE49-F238E27FC236}">
                  <a16:creationId xmlns:a16="http://schemas.microsoft.com/office/drawing/2014/main" id="{026F9C20-D9B2-45C1-BD59-71F43AA7C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312"/>
              <a:ext cx="1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36">
              <a:extLst>
                <a:ext uri="{FF2B5EF4-FFF2-40B4-BE49-F238E27FC236}">
                  <a16:creationId xmlns:a16="http://schemas.microsoft.com/office/drawing/2014/main" id="{CA6159A8-E278-4238-962E-E9F2AC67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600"/>
              <a:ext cx="1" cy="9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37">
              <a:extLst>
                <a:ext uri="{FF2B5EF4-FFF2-40B4-BE49-F238E27FC236}">
                  <a16:creationId xmlns:a16="http://schemas.microsoft.com/office/drawing/2014/main" id="{F924B7E8-530B-4FD6-89A0-5C05412AA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552"/>
              <a:ext cx="1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38">
              <a:extLst>
                <a:ext uri="{FF2B5EF4-FFF2-40B4-BE49-F238E27FC236}">
                  <a16:creationId xmlns:a16="http://schemas.microsoft.com/office/drawing/2014/main" id="{4DDDE71D-BD8B-43B3-A9F7-578AE00DE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360"/>
              <a:ext cx="1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39">
              <a:extLst>
                <a:ext uri="{FF2B5EF4-FFF2-40B4-BE49-F238E27FC236}">
                  <a16:creationId xmlns:a16="http://schemas.microsoft.com/office/drawing/2014/main" id="{3173674E-BA42-47EF-AE13-421BC4194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544"/>
              <a:ext cx="1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Text Box 40">
              <a:extLst>
                <a:ext uri="{FF2B5EF4-FFF2-40B4-BE49-F238E27FC236}">
                  <a16:creationId xmlns:a16="http://schemas.microsoft.com/office/drawing/2014/main" id="{DC5C2155-D1FA-4F1F-9210-CD2A28AA0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" y="3766"/>
              <a:ext cx="44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Success</a:t>
              </a:r>
            </a:p>
            <a:p>
              <a:pPr eaLnBrk="1" hangingPunct="1"/>
              <a:endParaRPr lang="en-US" altLang="en-US" sz="120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Failure</a:t>
              </a:r>
            </a:p>
          </p:txBody>
        </p:sp>
        <p:sp>
          <p:nvSpPr>
            <p:cNvPr id="13352" name="Line 41">
              <a:extLst>
                <a:ext uri="{FF2B5EF4-FFF2-40B4-BE49-F238E27FC236}">
                  <a16:creationId xmlns:a16="http://schemas.microsoft.com/office/drawing/2014/main" id="{E613559F-23C3-463F-A711-745A53A38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792"/>
              <a:ext cx="336" cy="4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42">
              <a:extLst>
                <a:ext uri="{FF2B5EF4-FFF2-40B4-BE49-F238E27FC236}">
                  <a16:creationId xmlns:a16="http://schemas.microsoft.com/office/drawing/2014/main" id="{477EDEA9-78DE-415C-8AF7-8B7F01BF9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840"/>
              <a:ext cx="432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4">
              <a:extLst>
                <a:ext uri="{FF2B5EF4-FFF2-40B4-BE49-F238E27FC236}">
                  <a16:creationId xmlns:a16="http://schemas.microsoft.com/office/drawing/2014/main" id="{15B6FEB9-6678-4ECE-B0C3-645D28ACA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3677"/>
              <a:ext cx="111" cy="365"/>
            </a:xfrm>
            <a:custGeom>
              <a:avLst/>
              <a:gdLst>
                <a:gd name="T0" fmla="*/ 48 w 111"/>
                <a:gd name="T1" fmla="*/ 365 h 365"/>
                <a:gd name="T2" fmla="*/ 86 w 111"/>
                <a:gd name="T3" fmla="*/ 249 h 365"/>
                <a:gd name="T4" fmla="*/ 57 w 111"/>
                <a:gd name="T5" fmla="*/ 96 h 365"/>
                <a:gd name="T6" fmla="*/ 0 w 111"/>
                <a:gd name="T7" fmla="*/ 0 h 3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365"/>
                <a:gd name="T14" fmla="*/ 111 w 111"/>
                <a:gd name="T15" fmla="*/ 365 h 3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365">
                  <a:moveTo>
                    <a:pt x="48" y="365"/>
                  </a:moveTo>
                  <a:cubicBezTo>
                    <a:pt x="55" y="313"/>
                    <a:pt x="52" y="285"/>
                    <a:pt x="86" y="249"/>
                  </a:cubicBezTo>
                  <a:cubicBezTo>
                    <a:pt x="107" y="191"/>
                    <a:pt x="111" y="131"/>
                    <a:pt x="57" y="96"/>
                  </a:cubicBezTo>
                  <a:cubicBezTo>
                    <a:pt x="45" y="56"/>
                    <a:pt x="17" y="36"/>
                    <a:pt x="0" y="0"/>
                  </a:cubicBez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355" name="Line 45">
              <a:extLst>
                <a:ext uri="{FF2B5EF4-FFF2-40B4-BE49-F238E27FC236}">
                  <a16:creationId xmlns:a16="http://schemas.microsoft.com/office/drawing/2014/main" id="{1B85BE98-CA40-423D-A28A-839480454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152"/>
              <a:ext cx="1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14339" name="TextBox 2">
            <a:extLst>
              <a:ext uri="{FF2B5EF4-FFF2-40B4-BE49-F238E27FC236}">
                <a16:creationId xmlns:a16="http://schemas.microsoft.com/office/drawing/2014/main" id="{F7680B97-E557-4D07-BFAA-DD68C56A9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1" y="707241"/>
            <a:ext cx="3276599" cy="3446373"/>
          </a:xfrm>
          <a:prstGeom prst="rect">
            <a:avLst/>
          </a:prstGeom>
          <a:noFill/>
          <a:ln w="1905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Sclerotherapy of the esophageal varices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27F6A1F-0148-4498-AE88-8D2F04C3D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0086" y="-1"/>
            <a:ext cx="3183914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6CB0956-5737-416E-AC6A-19ADEAF8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600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11">
            <a:extLst>
              <a:ext uri="{FF2B5EF4-FFF2-40B4-BE49-F238E27FC236}">
                <a16:creationId xmlns:a16="http://schemas.microsoft.com/office/drawing/2014/main" id="{620CA732-DD89-44F5-830B-E09421E8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03" y="643464"/>
            <a:ext cx="4979111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4">
            <a:extLst>
              <a:ext uri="{FF2B5EF4-FFF2-40B4-BE49-F238E27FC236}">
                <a16:creationId xmlns:a16="http://schemas.microsoft.com/office/drawing/2014/main" id="{EE4AB6E3-11AB-428F-8146-3C7279305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10872" b="-4"/>
          <a:stretch/>
        </p:blipFill>
        <p:spPr bwMode="auto">
          <a:xfrm>
            <a:off x="969750" y="1286928"/>
            <a:ext cx="4004617" cy="4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0F67C184-DBD8-4C1E-9111-31441A59E7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81000"/>
          <a:ext cx="4510088" cy="27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510667" imgH="2779546" progId="Photoshop.Image.7">
                  <p:embed/>
                </p:oleObj>
              </mc:Choice>
              <mc:Fallback>
                <p:oleObj name="Image" r:id="rId2" imgW="4510667" imgH="2779546" progId="Photoshop.Image.7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0F67C184-DBD8-4C1E-9111-31441A59E7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"/>
                        <a:ext cx="4510088" cy="2779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A683F9CF-BAAD-4591-B1B4-D59E7098D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47812"/>
              </p:ext>
            </p:extLst>
          </p:nvPr>
        </p:nvGraphicFramePr>
        <p:xfrm>
          <a:off x="4572000" y="3657600"/>
          <a:ext cx="4129088" cy="27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4510667" imgH="2779546" progId="Photoshop.Image.7">
                  <p:embed/>
                </p:oleObj>
              </mc:Choice>
              <mc:Fallback>
                <p:oleObj name="Image" r:id="rId4" imgW="4510667" imgH="2779546" progId="Photoshop.Image.7">
                  <p:embed/>
                  <p:pic>
                    <p:nvPicPr>
                      <p:cNvPr id="1027" name="Object 3">
                        <a:extLst>
                          <a:ext uri="{FF2B5EF4-FFF2-40B4-BE49-F238E27FC236}">
                            <a16:creationId xmlns:a16="http://schemas.microsoft.com/office/drawing/2014/main" id="{A683F9CF-BAAD-4591-B1B4-D59E7098D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57600"/>
                        <a:ext cx="4129088" cy="2779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>
            <a:extLst>
              <a:ext uri="{FF2B5EF4-FFF2-40B4-BE49-F238E27FC236}">
                <a16:creationId xmlns:a16="http://schemas.microsoft.com/office/drawing/2014/main" id="{79BB212D-84F6-4363-B7BA-773B75BA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1225550"/>
            <a:ext cx="2117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Ligator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Band adapter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3BE2F6A-3BA7-4BA3-94DA-A15B0CC8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4578350"/>
            <a:ext cx="3068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Ligator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band  adapter on the tip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scope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">
            <a:extLst>
              <a:ext uri="{FF2B5EF4-FFF2-40B4-BE49-F238E27FC236}">
                <a16:creationId xmlns:a16="http://schemas.microsoft.com/office/drawing/2014/main" id="{8615B92D-1D07-4D47-8F1F-B6C069D255A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57200"/>
            <a:ext cx="2800350" cy="6007100"/>
            <a:chOff x="96" y="288"/>
            <a:chExt cx="1764" cy="3784"/>
          </a:xfrm>
        </p:grpSpPr>
        <p:pic>
          <p:nvPicPr>
            <p:cNvPr id="15364" name="Picture 4" descr="Image-0001">
              <a:extLst>
                <a:ext uri="{FF2B5EF4-FFF2-40B4-BE49-F238E27FC236}">
                  <a16:creationId xmlns:a16="http://schemas.microsoft.com/office/drawing/2014/main" id="{D8FAFB63-50AC-423E-92AA-7EBAFF06C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1728" cy="14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5" name="Picture 5" descr="Image-0021">
              <a:extLst>
                <a:ext uri="{FF2B5EF4-FFF2-40B4-BE49-F238E27FC236}">
                  <a16:creationId xmlns:a16="http://schemas.microsoft.com/office/drawing/2014/main" id="{A7B6A0A5-B343-40E7-A111-7B8DD1B48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033"/>
              <a:ext cx="1728" cy="141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D96AB1FB-4FFF-428B-A21F-9BD62A899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776"/>
              <a:ext cx="13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effectLst>
                    <a:outerShdw blurRad="38100" dist="38100" dir="2700000" algn="tl">
                      <a:srgbClr val="808080"/>
                    </a:outerShdw>
                  </a:effectLst>
                </a:rPr>
                <a:t>VE F</a:t>
              </a:r>
              <a:r>
                <a:rPr lang="en-US" sz="1800" baseline="-25000">
                  <a:effectLst>
                    <a:outerShdw blurRad="38100" dist="38100" dir="2700000" algn="tl">
                      <a:srgbClr val="808080"/>
                    </a:outerShdw>
                  </a:effectLst>
                </a:rPr>
                <a:t>3 </a:t>
              </a:r>
              <a:r>
                <a:rPr lang="en-US" sz="1800">
                  <a:effectLst>
                    <a:outerShdw blurRad="38100" dist="38100" dir="2700000" algn="tl">
                      <a:srgbClr val="808080"/>
                    </a:outerShdw>
                  </a:effectLst>
                </a:rPr>
                <a:t>C</a:t>
              </a:r>
              <a:r>
                <a:rPr lang="en-US" sz="1800" baseline="-25000">
                  <a:effectLst>
                    <a:outerShdw blurRad="38100" dist="38100" dir="2700000" algn="tl">
                      <a:srgbClr val="808080"/>
                    </a:outerShdw>
                  </a:effectLst>
                </a:rPr>
                <a:t>b </a:t>
              </a:r>
              <a:r>
                <a:rPr lang="en-US" sz="1800">
                  <a:effectLst>
                    <a:outerShdw blurRad="38100" dist="38100" dir="2700000" algn="tl">
                      <a:srgbClr val="808080"/>
                    </a:outerShdw>
                  </a:effectLst>
                </a:rPr>
                <a:t>RCS(+) L</a:t>
              </a:r>
              <a:r>
                <a:rPr lang="en-US" sz="1800" baseline="-25000">
                  <a:effectLst>
                    <a:outerShdw blurRad="38100" dist="38100" dir="2700000" algn="tl">
                      <a:srgbClr val="808080"/>
                    </a:outerShdw>
                  </a:effectLst>
                </a:rPr>
                <a:t>m-i</a:t>
              </a:r>
            </a:p>
          </p:txBody>
        </p:sp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DDC8C8A1-F9D8-4C07-ADFD-F62EC0C7A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552"/>
              <a:ext cx="171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808080"/>
                    </a:outerShdw>
                  </a:effectLst>
                </a:rPr>
                <a:t>Setelah LVE 3 kali dengan</a:t>
              </a:r>
            </a:p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808080"/>
                    </a:outerShdw>
                  </a:effectLst>
                </a:rPr>
                <a:t>jarak antara  LVE satu bulan</a:t>
              </a:r>
            </a:p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808080"/>
                    </a:outerShdw>
                  </a:effectLst>
                </a:rPr>
                <a:t>(evaluasi setelah 3 bulan)</a:t>
              </a:r>
            </a:p>
          </p:txBody>
        </p:sp>
      </p:grpSp>
      <p:pic>
        <p:nvPicPr>
          <p:cNvPr id="7" name="Video EVL.avi">
            <a:hlinkClick r:id="" action="ppaction://media"/>
            <a:extLst>
              <a:ext uri="{FF2B5EF4-FFF2-40B4-BE49-F238E27FC236}">
                <a16:creationId xmlns:a16="http://schemas.microsoft.com/office/drawing/2014/main" id="{85F32A36-4AEB-4301-B885-586DE8AA5DA1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0850"/>
            <a:ext cx="6172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478B1455-B73E-47B2-A694-BF91C2B08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631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Lower  Gastrointestinal Bleeding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DE378EB8-50A9-48E8-A88D-EA3D9EFB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485900"/>
            <a:ext cx="79851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Defined as bleeding from below the ligament of Treitz. It is divided into small</a:t>
            </a:r>
          </a:p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bowel bleeding (between the ligament of Treitz and the </a:t>
            </a:r>
            <a:r>
              <a:rPr lang="en-US" altLang="en-US" sz="1800" dirty="0" err="1">
                <a:solidFill>
                  <a:schemeClr val="tx1"/>
                </a:solidFill>
              </a:rPr>
              <a:t>ileocaecal</a:t>
            </a:r>
            <a:r>
              <a:rPr lang="en-US" altLang="en-US" sz="1800" dirty="0">
                <a:solidFill>
                  <a:schemeClr val="tx1"/>
                </a:solidFill>
              </a:rPr>
              <a:t> valve) and </a:t>
            </a:r>
          </a:p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bleeding from the colon. </a:t>
            </a:r>
          </a:p>
        </p:txBody>
      </p:sp>
      <p:grpSp>
        <p:nvGrpSpPr>
          <p:cNvPr id="16388" name="Group 52">
            <a:extLst>
              <a:ext uri="{FF2B5EF4-FFF2-40B4-BE49-F238E27FC236}">
                <a16:creationId xmlns:a16="http://schemas.microsoft.com/office/drawing/2014/main" id="{6F3F7C3D-5BAE-4707-B679-F08B185A126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667000"/>
            <a:ext cx="7569200" cy="3581400"/>
            <a:chOff x="0" y="1776"/>
            <a:chExt cx="4768" cy="2256"/>
          </a:xfrm>
        </p:grpSpPr>
        <p:grpSp>
          <p:nvGrpSpPr>
            <p:cNvPr id="16390" name="Group 25">
              <a:extLst>
                <a:ext uri="{FF2B5EF4-FFF2-40B4-BE49-F238E27FC236}">
                  <a16:creationId xmlns:a16="http://schemas.microsoft.com/office/drawing/2014/main" id="{0142BCEA-9125-4C8A-AA7D-896AEB8C2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776"/>
              <a:ext cx="3120" cy="2256"/>
              <a:chOff x="672" y="1584"/>
              <a:chExt cx="3840" cy="2562"/>
            </a:xfrm>
          </p:grpSpPr>
          <p:sp>
            <p:nvSpPr>
              <p:cNvPr id="16402" name="AutoShape 9">
                <a:extLst>
                  <a:ext uri="{FF2B5EF4-FFF2-40B4-BE49-F238E27FC236}">
                    <a16:creationId xmlns:a16="http://schemas.microsoft.com/office/drawing/2014/main" id="{3E17F322-F658-436D-A0F2-4835E83B2BF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72" y="1584"/>
                <a:ext cx="3840" cy="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12">
                <a:extLst>
                  <a:ext uri="{FF2B5EF4-FFF2-40B4-BE49-F238E27FC236}">
                    <a16:creationId xmlns:a16="http://schemas.microsoft.com/office/drawing/2014/main" id="{9B0F67B6-818C-454F-866F-A7A0D2860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1818"/>
                <a:ext cx="2088" cy="2088"/>
              </a:xfrm>
              <a:custGeom>
                <a:avLst/>
                <a:gdLst>
                  <a:gd name="T0" fmla="*/ 0 w 348"/>
                  <a:gd name="T1" fmla="*/ 6660 h 348"/>
                  <a:gd name="T2" fmla="*/ 6264 w 348"/>
                  <a:gd name="T3" fmla="*/ 12492 h 348"/>
                  <a:gd name="T4" fmla="*/ 12528 w 348"/>
                  <a:gd name="T5" fmla="*/ 6264 h 348"/>
                  <a:gd name="T6" fmla="*/ 6264 w 348"/>
                  <a:gd name="T7" fmla="*/ 0 h 348"/>
                  <a:gd name="T8" fmla="*/ 6264 w 348"/>
                  <a:gd name="T9" fmla="*/ 6264 h 348"/>
                  <a:gd name="T10" fmla="*/ 0 w 348"/>
                  <a:gd name="T11" fmla="*/ 6660 h 3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8"/>
                  <a:gd name="T19" fmla="*/ 0 h 348"/>
                  <a:gd name="T20" fmla="*/ 348 w 348"/>
                  <a:gd name="T21" fmla="*/ 348 h 3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8" h="348">
                    <a:moveTo>
                      <a:pt x="0" y="185"/>
                    </a:moveTo>
                    <a:cubicBezTo>
                      <a:pt x="6" y="277"/>
                      <a:pt x="82" y="347"/>
                      <a:pt x="174" y="347"/>
                    </a:cubicBezTo>
                    <a:cubicBezTo>
                      <a:pt x="270" y="348"/>
                      <a:pt x="348" y="270"/>
                      <a:pt x="348" y="174"/>
                    </a:cubicBezTo>
                    <a:cubicBezTo>
                      <a:pt x="348" y="77"/>
                      <a:pt x="270" y="0"/>
                      <a:pt x="174" y="0"/>
                    </a:cubicBezTo>
                    <a:lnTo>
                      <a:pt x="174" y="17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04" name="Freeform 13">
                <a:extLst>
                  <a:ext uri="{FF2B5EF4-FFF2-40B4-BE49-F238E27FC236}">
                    <a16:creationId xmlns:a16="http://schemas.microsoft.com/office/drawing/2014/main" id="{76BE0E1E-7794-4E72-8BF5-B463CF4E8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2352"/>
                <a:ext cx="1050" cy="576"/>
              </a:xfrm>
              <a:custGeom>
                <a:avLst/>
                <a:gdLst>
                  <a:gd name="T0" fmla="*/ 792 w 175"/>
                  <a:gd name="T1" fmla="*/ 0 h 96"/>
                  <a:gd name="T2" fmla="*/ 36 w 175"/>
                  <a:gd name="T3" fmla="*/ 3024 h 96"/>
                  <a:gd name="T4" fmla="*/ 36 w 175"/>
                  <a:gd name="T5" fmla="*/ 3456 h 96"/>
                  <a:gd name="T6" fmla="*/ 6300 w 175"/>
                  <a:gd name="T7" fmla="*/ 3060 h 96"/>
                  <a:gd name="T8" fmla="*/ 792 w 175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96"/>
                  <a:gd name="T17" fmla="*/ 175 w 175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96">
                    <a:moveTo>
                      <a:pt x="22" y="0"/>
                    </a:moveTo>
                    <a:cubicBezTo>
                      <a:pt x="8" y="26"/>
                      <a:pt x="1" y="55"/>
                      <a:pt x="1" y="84"/>
                    </a:cubicBezTo>
                    <a:cubicBezTo>
                      <a:pt x="0" y="88"/>
                      <a:pt x="1" y="92"/>
                      <a:pt x="1" y="96"/>
                    </a:cubicBezTo>
                    <a:lnTo>
                      <a:pt x="175" y="8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33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05" name="Freeform 14">
                <a:extLst>
                  <a:ext uri="{FF2B5EF4-FFF2-40B4-BE49-F238E27FC236}">
                    <a16:creationId xmlns:a16="http://schemas.microsoft.com/office/drawing/2014/main" id="{FEAC179A-23AE-4D16-9716-646E0CC3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" y="1890"/>
                <a:ext cx="918" cy="972"/>
              </a:xfrm>
              <a:custGeom>
                <a:avLst/>
                <a:gdLst>
                  <a:gd name="T0" fmla="*/ 3132 w 153"/>
                  <a:gd name="T1" fmla="*/ 0 h 162"/>
                  <a:gd name="T2" fmla="*/ 0 w 153"/>
                  <a:gd name="T3" fmla="*/ 2772 h 162"/>
                  <a:gd name="T4" fmla="*/ 5508 w 153"/>
                  <a:gd name="T5" fmla="*/ 5832 h 162"/>
                  <a:gd name="T6" fmla="*/ 3132 w 153"/>
                  <a:gd name="T7" fmla="*/ 0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162"/>
                  <a:gd name="T14" fmla="*/ 153 w 15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162">
                    <a:moveTo>
                      <a:pt x="87" y="0"/>
                    </a:moveTo>
                    <a:cubicBezTo>
                      <a:pt x="50" y="15"/>
                      <a:pt x="20" y="42"/>
                      <a:pt x="0" y="77"/>
                    </a:cubicBezTo>
                    <a:lnTo>
                      <a:pt x="153" y="16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06" name="Freeform 15">
                <a:extLst>
                  <a:ext uri="{FF2B5EF4-FFF2-40B4-BE49-F238E27FC236}">
                    <a16:creationId xmlns:a16="http://schemas.microsoft.com/office/drawing/2014/main" id="{84D52EC3-49DF-4425-A08D-113878313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818"/>
                <a:ext cx="396" cy="1044"/>
              </a:xfrm>
              <a:custGeom>
                <a:avLst/>
                <a:gdLst>
                  <a:gd name="T0" fmla="*/ 2340 w 66"/>
                  <a:gd name="T1" fmla="*/ 0 h 174"/>
                  <a:gd name="T2" fmla="*/ 0 w 66"/>
                  <a:gd name="T3" fmla="*/ 432 h 174"/>
                  <a:gd name="T4" fmla="*/ 2376 w 66"/>
                  <a:gd name="T5" fmla="*/ 6264 h 174"/>
                  <a:gd name="T6" fmla="*/ 2340 w 66"/>
                  <a:gd name="T7" fmla="*/ 0 h 1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74"/>
                  <a:gd name="T14" fmla="*/ 66 w 66"/>
                  <a:gd name="T15" fmla="*/ 174 h 1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74">
                    <a:moveTo>
                      <a:pt x="65" y="0"/>
                    </a:moveTo>
                    <a:cubicBezTo>
                      <a:pt x="43" y="0"/>
                      <a:pt x="21" y="4"/>
                      <a:pt x="0" y="12"/>
                    </a:cubicBezTo>
                    <a:lnTo>
                      <a:pt x="66" y="174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1pPr>
                <a:lvl2pPr marL="742950" indent="-28575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2pPr>
                <a:lvl3pPr marL="1143000" indent="-22860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3pPr>
                <a:lvl4pPr marL="1600200" indent="-22860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4pPr>
                <a:lvl5pPr marL="2057400" indent="-228600" eaLnBrk="0" hangingPunct="0"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391" name="Text Box 26">
              <a:extLst>
                <a:ext uri="{FF2B5EF4-FFF2-40B4-BE49-F238E27FC236}">
                  <a16:creationId xmlns:a16="http://schemas.microsoft.com/office/drawing/2014/main" id="{1A80510E-E3CD-4252-A099-084BE5923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776"/>
              <a:ext cx="1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No site found (6%)</a:t>
              </a:r>
            </a:p>
          </p:txBody>
        </p:sp>
        <p:sp>
          <p:nvSpPr>
            <p:cNvPr id="16392" name="Text Box 27">
              <a:extLst>
                <a:ext uri="{FF2B5EF4-FFF2-40B4-BE49-F238E27FC236}">
                  <a16:creationId xmlns:a16="http://schemas.microsoft.com/office/drawing/2014/main" id="{3E6A8F79-62CC-4985-83E5-4A9A983C5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2"/>
              <a:ext cx="8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Small bowel</a:t>
              </a:r>
            </a:p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(9%)</a:t>
              </a:r>
            </a:p>
          </p:txBody>
        </p:sp>
        <p:sp>
          <p:nvSpPr>
            <p:cNvPr id="16393" name="Text Box 28">
              <a:extLst>
                <a:ext uri="{FF2B5EF4-FFF2-40B4-BE49-F238E27FC236}">
                  <a16:creationId xmlns:a16="http://schemas.microsoft.com/office/drawing/2014/main" id="{7CA91C32-F452-4ADF-8999-5EB92D527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" y="1944"/>
              <a:ext cx="71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Upper GI</a:t>
              </a:r>
            </a:p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(11%)</a:t>
              </a:r>
            </a:p>
          </p:txBody>
        </p:sp>
        <p:sp>
          <p:nvSpPr>
            <p:cNvPr id="16394" name="Text Box 29">
              <a:extLst>
                <a:ext uri="{FF2B5EF4-FFF2-40B4-BE49-F238E27FC236}">
                  <a16:creationId xmlns:a16="http://schemas.microsoft.com/office/drawing/2014/main" id="{ECD0FBEA-453C-4DA0-B7E4-298479ADF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2856"/>
              <a:ext cx="4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Colon</a:t>
              </a:r>
            </a:p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(74%)</a:t>
              </a:r>
            </a:p>
          </p:txBody>
        </p:sp>
        <p:sp>
          <p:nvSpPr>
            <p:cNvPr id="16395" name="Freeform 36">
              <a:extLst>
                <a:ext uri="{FF2B5EF4-FFF2-40B4-BE49-F238E27FC236}">
                  <a16:creationId xmlns:a16="http://schemas.microsoft.com/office/drawing/2014/main" id="{6C3D716C-6A08-4302-8B6E-9271FFA7D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2104"/>
              <a:ext cx="1645" cy="1645"/>
            </a:xfrm>
            <a:custGeom>
              <a:avLst/>
              <a:gdLst>
                <a:gd name="T0" fmla="*/ 737 w 348"/>
                <a:gd name="T1" fmla="*/ 1607 h 348"/>
                <a:gd name="T2" fmla="*/ 0 w 348"/>
                <a:gd name="T3" fmla="*/ 3867 h 348"/>
                <a:gd name="T4" fmla="*/ 3886 w 348"/>
                <a:gd name="T5" fmla="*/ 7776 h 348"/>
                <a:gd name="T6" fmla="*/ 7776 w 348"/>
                <a:gd name="T7" fmla="*/ 3886 h 348"/>
                <a:gd name="T8" fmla="*/ 3886 w 348"/>
                <a:gd name="T9" fmla="*/ 0 h 348"/>
                <a:gd name="T10" fmla="*/ 3886 w 348"/>
                <a:gd name="T11" fmla="*/ 3886 h 348"/>
                <a:gd name="T12" fmla="*/ 737 w 348"/>
                <a:gd name="T13" fmla="*/ 1607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8"/>
                <a:gd name="T22" fmla="*/ 0 h 348"/>
                <a:gd name="T23" fmla="*/ 348 w 348"/>
                <a:gd name="T24" fmla="*/ 348 h 3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8" h="348">
                  <a:moveTo>
                    <a:pt x="33" y="72"/>
                  </a:moveTo>
                  <a:cubicBezTo>
                    <a:pt x="11" y="101"/>
                    <a:pt x="0" y="13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cubicBezTo>
                    <a:pt x="270" y="348"/>
                    <a:pt x="348" y="270"/>
                    <a:pt x="348" y="174"/>
                  </a:cubicBezTo>
                  <a:cubicBezTo>
                    <a:pt x="348" y="77"/>
                    <a:pt x="270" y="0"/>
                    <a:pt x="174" y="0"/>
                  </a:cubicBezTo>
                  <a:lnTo>
                    <a:pt x="174" y="174"/>
                  </a:lnTo>
                  <a:lnTo>
                    <a:pt x="33" y="72"/>
                  </a:lnTo>
                  <a:close/>
                </a:path>
              </a:pathLst>
            </a:custGeom>
            <a:solidFill>
              <a:srgbClr val="BBE0E3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6396" name="Freeform 37">
              <a:extLst>
                <a:ext uri="{FF2B5EF4-FFF2-40B4-BE49-F238E27FC236}">
                  <a16:creationId xmlns:a16="http://schemas.microsoft.com/office/drawing/2014/main" id="{0C460BFE-FCAF-4FD2-8CC0-2DA0FB70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2104"/>
              <a:ext cx="667" cy="823"/>
            </a:xfrm>
            <a:custGeom>
              <a:avLst/>
              <a:gdLst>
                <a:gd name="T0" fmla="*/ 3132 w 141"/>
                <a:gd name="T1" fmla="*/ 0 h 174"/>
                <a:gd name="T2" fmla="*/ 0 w 141"/>
                <a:gd name="T3" fmla="*/ 1613 h 174"/>
                <a:gd name="T4" fmla="*/ 3155 w 141"/>
                <a:gd name="T5" fmla="*/ 3893 h 174"/>
                <a:gd name="T6" fmla="*/ 3132 w 141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174"/>
                <a:gd name="T14" fmla="*/ 141 w 141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174">
                  <a:moveTo>
                    <a:pt x="140" y="0"/>
                  </a:moveTo>
                  <a:cubicBezTo>
                    <a:pt x="85" y="0"/>
                    <a:pt x="32" y="26"/>
                    <a:pt x="0" y="72"/>
                  </a:cubicBezTo>
                  <a:lnTo>
                    <a:pt x="141" y="17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333399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6397" name="Line 38">
              <a:extLst>
                <a:ext uri="{FF2B5EF4-FFF2-40B4-BE49-F238E27FC236}">
                  <a16:creationId xmlns:a16="http://schemas.microsoft.com/office/drawing/2014/main" id="{9BD4E2C4-49BE-4152-AB07-F73679491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6" y="2104"/>
              <a:ext cx="1" cy="8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39">
              <a:extLst>
                <a:ext uri="{FF2B5EF4-FFF2-40B4-BE49-F238E27FC236}">
                  <a16:creationId xmlns:a16="http://schemas.microsoft.com/office/drawing/2014/main" id="{41C852C3-E30C-44A1-B467-A3E72FE8C3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6" y="2104"/>
              <a:ext cx="1" cy="8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Text Box 49">
              <a:extLst>
                <a:ext uri="{FF2B5EF4-FFF2-40B4-BE49-F238E27FC236}">
                  <a16:creationId xmlns:a16="http://schemas.microsoft.com/office/drawing/2014/main" id="{74C1A531-2D20-4DA9-8B0C-761664DDF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4" y="1874"/>
              <a:ext cx="9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Severe (15%)</a:t>
              </a:r>
            </a:p>
          </p:txBody>
        </p:sp>
        <p:sp>
          <p:nvSpPr>
            <p:cNvPr id="16400" name="Text Box 50">
              <a:extLst>
                <a:ext uri="{FF2B5EF4-FFF2-40B4-BE49-F238E27FC236}">
                  <a16:creationId xmlns:a16="http://schemas.microsoft.com/office/drawing/2014/main" id="{D089D4DB-9D4F-41BA-BFDD-2A08A9AB6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2" y="3192"/>
              <a:ext cx="4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Mild</a:t>
              </a:r>
            </a:p>
          </p:txBody>
        </p:sp>
        <p:sp>
          <p:nvSpPr>
            <p:cNvPr id="16401" name="Text Box 51">
              <a:extLst>
                <a:ext uri="{FF2B5EF4-FFF2-40B4-BE49-F238E27FC236}">
                  <a16:creationId xmlns:a16="http://schemas.microsoft.com/office/drawing/2014/main" id="{4EEC4EC4-78DA-4CF0-B6B1-9D3C678BA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3048"/>
              <a:ext cx="8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Mild (85%)</a:t>
              </a:r>
            </a:p>
          </p:txBody>
        </p:sp>
      </p:grpSp>
      <p:sp>
        <p:nvSpPr>
          <p:cNvPr id="7221" name="AutoShape 53">
            <a:extLst>
              <a:ext uri="{FF2B5EF4-FFF2-40B4-BE49-F238E27FC236}">
                <a16:creationId xmlns:a16="http://schemas.microsoft.com/office/drawing/2014/main" id="{851EA9F2-2CBB-486C-9275-BB3B38F5D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685800" cy="9906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6AEB26F-5E26-4759-82A1-E4F800466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05DD79F-4366-4F78-81F8-886DD444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4661A9D-3934-4A88-B119-86C5B622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D48EA7-0473-449F-95BB-E3EB9E0E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Clinical Characteristics of Lower Gastrointestinal Bleeding</a:t>
            </a:r>
            <a:b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>
              <a:solidFill>
                <a:schemeClr val="bg1"/>
              </a:solidFill>
            </a:endParaRPr>
          </a:p>
        </p:txBody>
      </p:sp>
      <p:graphicFrame>
        <p:nvGraphicFramePr>
          <p:cNvPr id="8198" name="Text Box 4">
            <a:extLst>
              <a:ext uri="{FF2B5EF4-FFF2-40B4-BE49-F238E27FC236}">
                <a16:creationId xmlns:a16="http://schemas.microsoft.com/office/drawing/2014/main" id="{7C2C22F6-0E85-4E5D-A56E-18C4F28AB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194643"/>
              </p:ext>
            </p:extLst>
          </p:nvPr>
        </p:nvGraphicFramePr>
        <p:xfrm>
          <a:off x="514350" y="2878138"/>
          <a:ext cx="811530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8435" descr="Red blood cells suspended in mid-air">
            <a:extLst>
              <a:ext uri="{FF2B5EF4-FFF2-40B4-BE49-F238E27FC236}">
                <a16:creationId xmlns:a16="http://schemas.microsoft.com/office/drawing/2014/main" id="{D9505D6B-67FC-668E-37E7-FA176DB01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l="3748" r="12919"/>
          <a:stretch/>
        </p:blipFill>
        <p:spPr>
          <a:xfrm>
            <a:off x="0" y="0"/>
            <a:ext cx="9143980" cy="6857990"/>
          </a:xfrm>
          <a:prstGeom prst="rect">
            <a:avLst/>
          </a:prstGeom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4B97AC5C-C8AA-0796-3AA4-0B8DB756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chemeClr val="tx1"/>
                </a:solidFill>
                <a:latin typeface="+mn-lt"/>
              </a:rPr>
              <a:t>Initial evaluation of patients</a:t>
            </a:r>
            <a:endParaRPr lang="id-ID" dirty="0"/>
          </a:p>
        </p:txBody>
      </p:sp>
      <p:graphicFrame>
        <p:nvGraphicFramePr>
          <p:cNvPr id="18438" name="Tampungan Konten 2">
            <a:extLst>
              <a:ext uri="{FF2B5EF4-FFF2-40B4-BE49-F238E27FC236}">
                <a16:creationId xmlns:a16="http://schemas.microsoft.com/office/drawing/2014/main" id="{AD1D492E-C416-64E2-2B77-795918CEA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579968"/>
              </p:ext>
            </p:extLst>
          </p:nvPr>
        </p:nvGraphicFramePr>
        <p:xfrm>
          <a:off x="624840" y="2895600"/>
          <a:ext cx="7955280" cy="291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Judul 2">
            <a:extLst>
              <a:ext uri="{FF2B5EF4-FFF2-40B4-BE49-F238E27FC236}">
                <a16:creationId xmlns:a16="http://schemas.microsoft.com/office/drawing/2014/main" id="{77C711C0-EEFF-8A5B-B35C-AD7B0142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Potential etiologies of </a:t>
            </a:r>
            <a:r>
              <a:rPr lang="en-US" sz="22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hematochaezia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from colonic lesions :</a:t>
            </a:r>
            <a:b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d-ID" sz="2200"/>
          </a:p>
        </p:txBody>
      </p:sp>
      <p:graphicFrame>
        <p:nvGraphicFramePr>
          <p:cNvPr id="6" name="Tampungan Konten 3">
            <a:extLst>
              <a:ext uri="{FF2B5EF4-FFF2-40B4-BE49-F238E27FC236}">
                <a16:creationId xmlns:a16="http://schemas.microsoft.com/office/drawing/2014/main" id="{85507905-44B7-EE2C-EC3D-716BDBA98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424846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6AEB26F-5E26-4759-82A1-E4F800466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5DD79F-4366-4F78-81F8-886DD444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4661A9D-3934-4A88-B119-86C5B622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2C2076-9796-4424-B1E8-F83B1A36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The Lectures Topics :</a:t>
            </a:r>
            <a:br>
              <a:rPr lang="en-US" alt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100" name="Text Box 4">
            <a:extLst>
              <a:ext uri="{FF2B5EF4-FFF2-40B4-BE49-F238E27FC236}">
                <a16:creationId xmlns:a16="http://schemas.microsoft.com/office/drawing/2014/main" id="{927F65EE-DE83-466E-B72D-9DD57E0C3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268018"/>
              </p:ext>
            </p:extLst>
          </p:nvPr>
        </p:nvGraphicFramePr>
        <p:xfrm>
          <a:off x="514350" y="2878138"/>
          <a:ext cx="811530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F11F1344-FD4C-4D1D-93C8-A631EAE1C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352800"/>
            <a:ext cx="7391400" cy="19050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1E960757-0621-41AF-9AD3-DCFB4B3E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43000"/>
            <a:ext cx="697388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800" u="sng" dirty="0">
                <a:solidFill>
                  <a:schemeClr val="tx1"/>
                </a:solidFill>
              </a:rPr>
              <a:t>Initial assessment and management of suspected lower GI bleeding</a:t>
            </a:r>
          </a:p>
          <a:p>
            <a:pPr eaLnBrk="1" hangingPunct="1"/>
            <a:endParaRPr lang="en-US" altLang="en-US" sz="1800" u="sng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Severe bleeding : acute bleeding with either postural hypotension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  or a decrease in hematocrit (or both) of at least 8% from baseline after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  volume resuscitation (the patient should be hospitalized)</a:t>
            </a: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CC2FD032-CE95-462C-BE6C-EC2E425B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05200"/>
            <a:ext cx="71056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/>
              <a:t>Assess vital signs,particularly for the presence of shock </a:t>
            </a:r>
          </a:p>
          <a:p>
            <a:pPr eaLnBrk="1" hangingPunct="1"/>
            <a:r>
              <a:rPr lang="en-US" altLang="en-US"/>
              <a:t>	or orthostatic hypotension.</a:t>
            </a:r>
          </a:p>
          <a:p>
            <a:pPr eaLnBrk="1" hangingPunct="1">
              <a:buFontTx/>
              <a:buAutoNum type="arabicPeriod" startAt="2"/>
            </a:pPr>
            <a:r>
              <a:rPr lang="en-US" altLang="en-US"/>
              <a:t>Palpate the abdomen to assess for tenderness or masses</a:t>
            </a:r>
          </a:p>
          <a:p>
            <a:pPr eaLnBrk="1" hangingPunct="1">
              <a:buFontTx/>
              <a:buAutoNum type="arabicPeriod" startAt="2"/>
            </a:pPr>
            <a:r>
              <a:rPr lang="en-US" altLang="en-US"/>
              <a:t>Evaluate stool color by rectal examination and perform guaiac card test.</a:t>
            </a:r>
          </a:p>
          <a:p>
            <a:pPr eaLnBrk="1" hangingPunct="1">
              <a:buFontTx/>
              <a:buAutoNum type="arabicPeriod" startAt="2"/>
            </a:pPr>
            <a:r>
              <a:rPr lang="en-US" altLang="en-US"/>
              <a:t>Perform anoscopy bto look for active bleeding from internal hemorrhoids</a:t>
            </a:r>
          </a:p>
          <a:p>
            <a:pPr eaLnBrk="1" hangingPunct="1">
              <a:buFontTx/>
              <a:buAutoNum type="arabicPeriod" startAt="2"/>
            </a:pPr>
            <a:r>
              <a:rPr lang="en-US" altLang="en-US"/>
              <a:t>Perform nasogastric tube lavage.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60">
            <a:extLst>
              <a:ext uri="{FF2B5EF4-FFF2-40B4-BE49-F238E27FC236}">
                <a16:creationId xmlns:a16="http://schemas.microsoft.com/office/drawing/2014/main" id="{4EED75E4-93A3-459B-8086-C1E5FDC6B0BA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57200"/>
            <a:ext cx="6959600" cy="6100763"/>
            <a:chOff x="960" y="384"/>
            <a:chExt cx="4384" cy="3843"/>
          </a:xfrm>
        </p:grpSpPr>
        <p:sp>
          <p:nvSpPr>
            <p:cNvPr id="20483" name="Rectangle 59">
              <a:extLst>
                <a:ext uri="{FF2B5EF4-FFF2-40B4-BE49-F238E27FC236}">
                  <a16:creationId xmlns:a16="http://schemas.microsoft.com/office/drawing/2014/main" id="{9AD4A8F7-8E9A-4F4C-817D-1CCF432DB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648"/>
              <a:ext cx="1536" cy="48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84" name="Rectangle 58">
              <a:extLst>
                <a:ext uri="{FF2B5EF4-FFF2-40B4-BE49-F238E27FC236}">
                  <a16:creationId xmlns:a16="http://schemas.microsoft.com/office/drawing/2014/main" id="{BAC69E4C-87CA-4C88-9FB7-CADD94530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216"/>
              <a:ext cx="960" cy="38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85" name="Rectangle 57">
              <a:extLst>
                <a:ext uri="{FF2B5EF4-FFF2-40B4-BE49-F238E27FC236}">
                  <a16:creationId xmlns:a16="http://schemas.microsoft.com/office/drawing/2014/main" id="{0F071FE6-23E1-43A0-AB65-BF6A748A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92"/>
              <a:ext cx="960" cy="48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86" name="Rectangle 56">
              <a:extLst>
                <a:ext uri="{FF2B5EF4-FFF2-40B4-BE49-F238E27FC236}">
                  <a16:creationId xmlns:a16="http://schemas.microsoft.com/office/drawing/2014/main" id="{C42F71C4-A9C2-40B8-8615-7FF68092E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960" cy="48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0487" name="Rectangle 55">
              <a:extLst>
                <a:ext uri="{FF2B5EF4-FFF2-40B4-BE49-F238E27FC236}">
                  <a16:creationId xmlns:a16="http://schemas.microsoft.com/office/drawing/2014/main" id="{B464BCFB-7282-40C2-A4AB-9DD7E58A4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4080"/>
              <a:ext cx="52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88" name="Rectangle 54">
              <a:extLst>
                <a:ext uri="{FF2B5EF4-FFF2-40B4-BE49-F238E27FC236}">
                  <a16:creationId xmlns:a16="http://schemas.microsoft.com/office/drawing/2014/main" id="{9F79AA8D-53AB-4FCF-887A-D39846380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792"/>
              <a:ext cx="1008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89" name="Rectangle 53">
              <a:extLst>
                <a:ext uri="{FF2B5EF4-FFF2-40B4-BE49-F238E27FC236}">
                  <a16:creationId xmlns:a16="http://schemas.microsoft.com/office/drawing/2014/main" id="{ED4F4890-BFD7-45FE-8192-389C570AE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360"/>
              <a:ext cx="624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0" name="Rectangle 52">
              <a:extLst>
                <a:ext uri="{FF2B5EF4-FFF2-40B4-BE49-F238E27FC236}">
                  <a16:creationId xmlns:a16="http://schemas.microsoft.com/office/drawing/2014/main" id="{D3D68D8F-EAEA-465D-B872-E79F29854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24"/>
              <a:ext cx="86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1" name="Rectangle 51">
              <a:extLst>
                <a:ext uri="{FF2B5EF4-FFF2-40B4-BE49-F238E27FC236}">
                  <a16:creationId xmlns:a16="http://schemas.microsoft.com/office/drawing/2014/main" id="{3115D0ED-A800-4AD5-93D5-2F1BA7CB3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736"/>
              <a:ext cx="62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2" name="Rectangle 50">
              <a:extLst>
                <a:ext uri="{FF2B5EF4-FFF2-40B4-BE49-F238E27FC236}">
                  <a16:creationId xmlns:a16="http://schemas.microsoft.com/office/drawing/2014/main" id="{140D7D22-2759-43B0-8FCC-636686FA8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00"/>
              <a:ext cx="86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3" name="Rectangle 49">
              <a:extLst>
                <a:ext uri="{FF2B5EF4-FFF2-40B4-BE49-F238E27FC236}">
                  <a16:creationId xmlns:a16="http://schemas.microsoft.com/office/drawing/2014/main" id="{5581C0DA-8712-4C32-B0C6-C4EB90F50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112"/>
              <a:ext cx="62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4" name="Rectangle 48">
              <a:extLst>
                <a:ext uri="{FF2B5EF4-FFF2-40B4-BE49-F238E27FC236}">
                  <a16:creationId xmlns:a16="http://schemas.microsoft.com/office/drawing/2014/main" id="{2F89CA69-15B9-455F-88CB-26041F316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24"/>
              <a:ext cx="816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5" name="Rectangle 47">
              <a:extLst>
                <a:ext uri="{FF2B5EF4-FFF2-40B4-BE49-F238E27FC236}">
                  <a16:creationId xmlns:a16="http://schemas.microsoft.com/office/drawing/2014/main" id="{9D760D0B-55A3-4683-9390-42ABF8369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392"/>
              <a:ext cx="100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6" name="Rectangle 46">
              <a:extLst>
                <a:ext uri="{FF2B5EF4-FFF2-40B4-BE49-F238E27FC236}">
                  <a16:creationId xmlns:a16="http://schemas.microsoft.com/office/drawing/2014/main" id="{5748402B-9AE4-46D0-BF37-4437AE85B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960"/>
              <a:ext cx="100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7" name="Rectangle 45">
              <a:extLst>
                <a:ext uri="{FF2B5EF4-FFF2-40B4-BE49-F238E27FC236}">
                  <a16:creationId xmlns:a16="http://schemas.microsoft.com/office/drawing/2014/main" id="{BFDEBBCA-4086-4A6D-82F7-6C9CE72CA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584"/>
              <a:ext cx="960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8" name="Rectangle 44">
              <a:extLst>
                <a:ext uri="{FF2B5EF4-FFF2-40B4-BE49-F238E27FC236}">
                  <a16:creationId xmlns:a16="http://schemas.microsoft.com/office/drawing/2014/main" id="{706EA250-182C-4AB5-9799-8E6078A48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912"/>
              <a:ext cx="105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9" name="Rectangle 43">
              <a:extLst>
                <a:ext uri="{FF2B5EF4-FFF2-40B4-BE49-F238E27FC236}">
                  <a16:creationId xmlns:a16="http://schemas.microsoft.com/office/drawing/2014/main" id="{88B5F20E-C3D5-4190-B6BF-47BFE5955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84"/>
              <a:ext cx="1776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0" name="Text Box 4">
              <a:extLst>
                <a:ext uri="{FF2B5EF4-FFF2-40B4-BE49-F238E27FC236}">
                  <a16:creationId xmlns:a16="http://schemas.microsoft.com/office/drawing/2014/main" id="{74B1B55C-6DC6-4674-8461-B996CDA62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406"/>
              <a:ext cx="16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FF99"/>
                  </a:solidFill>
                </a:rPr>
                <a:t>Patient with severe lower GI bleeding</a:t>
              </a:r>
            </a:p>
          </p:txBody>
        </p:sp>
        <p:sp>
          <p:nvSpPr>
            <p:cNvPr id="20501" name="Text Box 5">
              <a:extLst>
                <a:ext uri="{FF2B5EF4-FFF2-40B4-BE49-F238E27FC236}">
                  <a16:creationId xmlns:a16="http://schemas.microsoft.com/office/drawing/2014/main" id="{F34B4F4D-7712-45C5-B33D-0E8E13100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934"/>
              <a:ext cx="974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Cannot be stabilized</a:t>
              </a:r>
            </a:p>
            <a:p>
              <a:pPr eaLnBrk="1" hangingPunct="1"/>
              <a:r>
                <a:rPr lang="en-US" altLang="en-US" sz="1200"/>
                <a:t>medically</a:t>
              </a:r>
            </a:p>
            <a:p>
              <a:pPr eaLnBrk="1" hangingPunct="1"/>
              <a:endParaRPr lang="en-US" altLang="en-US" sz="1200"/>
            </a:p>
            <a:p>
              <a:pPr eaLnBrk="1" hangingPunct="1"/>
              <a:endParaRPr lang="en-US" altLang="en-US" sz="1200"/>
            </a:p>
            <a:p>
              <a:pPr eaLnBrk="1" hangingPunct="1"/>
              <a:endParaRPr lang="en-US" altLang="en-US" sz="1200"/>
            </a:p>
            <a:p>
              <a:pPr eaLnBrk="1" hangingPunct="1"/>
              <a:endParaRPr lang="en-US" altLang="en-US" sz="1200"/>
            </a:p>
            <a:p>
              <a:pPr eaLnBrk="1" hangingPunct="1"/>
              <a:r>
                <a:rPr lang="en-US" altLang="en-US" sz="1200"/>
                <a:t>Urgent surgery</a:t>
              </a:r>
            </a:p>
          </p:txBody>
        </p:sp>
        <p:sp>
          <p:nvSpPr>
            <p:cNvPr id="20502" name="Text Box 6">
              <a:extLst>
                <a:ext uri="{FF2B5EF4-FFF2-40B4-BE49-F238E27FC236}">
                  <a16:creationId xmlns:a16="http://schemas.microsoft.com/office/drawing/2014/main" id="{29EDA501-7E49-4913-A16E-C62CFC3D3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" y="982"/>
              <a:ext cx="95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Medically stabilized</a:t>
              </a:r>
            </a:p>
          </p:txBody>
        </p:sp>
        <p:sp>
          <p:nvSpPr>
            <p:cNvPr id="20503" name="Text Box 7">
              <a:extLst>
                <a:ext uri="{FF2B5EF4-FFF2-40B4-BE49-F238E27FC236}">
                  <a16:creationId xmlns:a16="http://schemas.microsoft.com/office/drawing/2014/main" id="{30D934DF-A1F6-44B7-8C7A-CA75EB22B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392"/>
              <a:ext cx="10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Polyethylene glycol</a:t>
              </a:r>
            </a:p>
            <a:p>
              <a:pPr eaLnBrk="1" hangingPunct="1"/>
              <a:r>
                <a:rPr lang="en-US" altLang="en-US" sz="1200"/>
                <a:t>purge over 3-4 hours</a:t>
              </a:r>
            </a:p>
          </p:txBody>
        </p:sp>
        <p:sp>
          <p:nvSpPr>
            <p:cNvPr id="20504" name="Text Box 8">
              <a:extLst>
                <a:ext uri="{FF2B5EF4-FFF2-40B4-BE49-F238E27FC236}">
                  <a16:creationId xmlns:a16="http://schemas.microsoft.com/office/drawing/2014/main" id="{C99996C4-CF2D-410C-AA45-8CACB4781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824"/>
              <a:ext cx="6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Colonoscopy</a:t>
              </a:r>
            </a:p>
          </p:txBody>
        </p:sp>
        <p:sp>
          <p:nvSpPr>
            <p:cNvPr id="20505" name="Text Box 9">
              <a:extLst>
                <a:ext uri="{FF2B5EF4-FFF2-40B4-BE49-F238E27FC236}">
                  <a16:creationId xmlns:a16="http://schemas.microsoft.com/office/drawing/2014/main" id="{72DCCF0C-43AA-4346-89E6-53B9D226E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5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If  negative</a:t>
              </a:r>
            </a:p>
          </p:txBody>
        </p:sp>
        <p:sp>
          <p:nvSpPr>
            <p:cNvPr id="20506" name="Text Box 10">
              <a:extLst>
                <a:ext uri="{FF2B5EF4-FFF2-40B4-BE49-F238E27FC236}">
                  <a16:creationId xmlns:a16="http://schemas.microsoft.com/office/drawing/2014/main" id="{05D1AC88-1CD4-48E0-BF62-0177646D5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400"/>
              <a:ext cx="8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Upper endoscopy</a:t>
              </a:r>
            </a:p>
          </p:txBody>
        </p:sp>
        <p:sp>
          <p:nvSpPr>
            <p:cNvPr id="20507" name="Text Box 11">
              <a:extLst>
                <a:ext uri="{FF2B5EF4-FFF2-40B4-BE49-F238E27FC236}">
                  <a16:creationId xmlns:a16="http://schemas.microsoft.com/office/drawing/2014/main" id="{4D1D2DC5-BFF0-47BF-AFE9-D4522BCA2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736"/>
              <a:ext cx="5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If  negative</a:t>
              </a:r>
            </a:p>
          </p:txBody>
        </p:sp>
        <p:sp>
          <p:nvSpPr>
            <p:cNvPr id="20508" name="Text Box 12">
              <a:extLst>
                <a:ext uri="{FF2B5EF4-FFF2-40B4-BE49-F238E27FC236}">
                  <a16:creationId xmlns:a16="http://schemas.microsoft.com/office/drawing/2014/main" id="{CC0DFD6E-4E2C-4D27-9248-9E4A395F3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024"/>
              <a:ext cx="8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Push enteroscopy</a:t>
              </a:r>
            </a:p>
          </p:txBody>
        </p:sp>
        <p:sp>
          <p:nvSpPr>
            <p:cNvPr id="20509" name="Text Box 13">
              <a:extLst>
                <a:ext uri="{FF2B5EF4-FFF2-40B4-BE49-F238E27FC236}">
                  <a16:creationId xmlns:a16="http://schemas.microsoft.com/office/drawing/2014/main" id="{11618B24-1B5F-41BE-B5AE-87FC78CED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360"/>
              <a:ext cx="6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Tc-labelled</a:t>
              </a:r>
            </a:p>
            <a:p>
              <a:pPr eaLnBrk="1" hangingPunct="1"/>
              <a:r>
                <a:rPr lang="en-US" altLang="en-US" sz="1200"/>
                <a:t>red cell scan</a:t>
              </a:r>
            </a:p>
          </p:txBody>
        </p:sp>
        <p:sp>
          <p:nvSpPr>
            <p:cNvPr id="20510" name="Text Box 14">
              <a:extLst>
                <a:ext uri="{FF2B5EF4-FFF2-40B4-BE49-F238E27FC236}">
                  <a16:creationId xmlns:a16="http://schemas.microsoft.com/office/drawing/2014/main" id="{EF1047D1-6A79-42C5-8A4C-BDAC04880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44"/>
              <a:ext cx="10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If ongoing,</a:t>
              </a:r>
            </a:p>
            <a:p>
              <a:pPr eaLnBrk="1" hangingPunct="1"/>
              <a:r>
                <a:rPr lang="en-US" altLang="en-US" sz="1200"/>
                <a:t>Unexplained bleeding</a:t>
              </a:r>
            </a:p>
          </p:txBody>
        </p:sp>
        <p:sp>
          <p:nvSpPr>
            <p:cNvPr id="20511" name="Text Box 15">
              <a:extLst>
                <a:ext uri="{FF2B5EF4-FFF2-40B4-BE49-F238E27FC236}">
                  <a16:creationId xmlns:a16="http://schemas.microsoft.com/office/drawing/2014/main" id="{6BBF803C-CE7A-4DF1-BA75-0032A4098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4054"/>
              <a:ext cx="4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Surgery</a:t>
              </a:r>
            </a:p>
          </p:txBody>
        </p:sp>
        <p:sp>
          <p:nvSpPr>
            <p:cNvPr id="20512" name="Text Box 16">
              <a:extLst>
                <a:ext uri="{FF2B5EF4-FFF2-40B4-BE49-F238E27FC236}">
                  <a16:creationId xmlns:a16="http://schemas.microsoft.com/office/drawing/2014/main" id="{FEF7D5E1-35AE-4D2A-8A0E-39B65D395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016"/>
              <a:ext cx="105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tx1"/>
                  </a:solidFill>
                </a:rPr>
                <a:t>If  lesion</a:t>
              </a:r>
            </a:p>
            <a:p>
              <a:pPr eaLnBrk="1" hangingPunct="1"/>
              <a:endParaRPr lang="en-US" altLang="en-US" sz="1200" dirty="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altLang="en-US" sz="1200" dirty="0">
                  <a:solidFill>
                    <a:schemeClr val="tx1"/>
                  </a:solidFill>
                </a:rPr>
                <a:t>Endoscopic treatment</a:t>
              </a:r>
            </a:p>
          </p:txBody>
        </p:sp>
        <p:sp>
          <p:nvSpPr>
            <p:cNvPr id="20513" name="Text Box 18">
              <a:extLst>
                <a:ext uri="{FF2B5EF4-FFF2-40B4-BE49-F238E27FC236}">
                  <a16:creationId xmlns:a16="http://schemas.microsoft.com/office/drawing/2014/main" id="{CADA4789-F074-45B4-A78A-59D508DC1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592"/>
              <a:ext cx="105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If  lesion</a:t>
              </a:r>
            </a:p>
            <a:p>
              <a:pPr eaLnBrk="1" hangingPunct="1"/>
              <a:endParaRPr lang="en-US" altLang="en-US" sz="120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Endoscopic treatment</a:t>
              </a:r>
            </a:p>
          </p:txBody>
        </p:sp>
        <p:sp>
          <p:nvSpPr>
            <p:cNvPr id="20514" name="Text Box 19">
              <a:extLst>
                <a:ext uri="{FF2B5EF4-FFF2-40B4-BE49-F238E27FC236}">
                  <a16:creationId xmlns:a16="http://schemas.microsoft.com/office/drawing/2014/main" id="{1129E7D8-C931-4DFC-A67C-B4D36371D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168"/>
              <a:ext cx="105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If  lesion</a:t>
              </a:r>
            </a:p>
            <a:p>
              <a:pPr eaLnBrk="1" hangingPunct="1"/>
              <a:endParaRPr lang="en-US" altLang="en-US" sz="120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Endoscopic treatment</a:t>
              </a:r>
            </a:p>
          </p:txBody>
        </p:sp>
        <p:sp>
          <p:nvSpPr>
            <p:cNvPr id="20515" name="Text Box 20">
              <a:extLst>
                <a:ext uri="{FF2B5EF4-FFF2-40B4-BE49-F238E27FC236}">
                  <a16:creationId xmlns:a16="http://schemas.microsoft.com/office/drawing/2014/main" id="{B4078E6A-489B-41F4-9154-69D74128A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3622"/>
              <a:ext cx="156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If positive</a:t>
              </a:r>
            </a:p>
            <a:p>
              <a:pPr eaLnBrk="1" hangingPunct="1"/>
              <a:endParaRPr lang="en-US" altLang="en-US" sz="120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Repeat endoscopy or angiography</a:t>
              </a:r>
            </a:p>
            <a:p>
              <a:pPr eaLnBrk="1" hangingPunct="1"/>
              <a:r>
                <a:rPr lang="en-US" altLang="en-US" sz="1200">
                  <a:solidFill>
                    <a:schemeClr val="tx1"/>
                  </a:solidFill>
                </a:rPr>
                <a:t>or surgery</a:t>
              </a:r>
            </a:p>
          </p:txBody>
        </p:sp>
        <p:sp>
          <p:nvSpPr>
            <p:cNvPr id="20516" name="Freeform 21">
              <a:extLst>
                <a:ext uri="{FF2B5EF4-FFF2-40B4-BE49-F238E27FC236}">
                  <a16:creationId xmlns:a16="http://schemas.microsoft.com/office/drawing/2014/main" id="{14BEC5B5-BC12-4AFE-9786-F75D82B4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624"/>
              <a:ext cx="288" cy="432"/>
            </a:xfrm>
            <a:custGeom>
              <a:avLst/>
              <a:gdLst>
                <a:gd name="T0" fmla="*/ 0 w 288"/>
                <a:gd name="T1" fmla="*/ 0 h 432"/>
                <a:gd name="T2" fmla="*/ 0 w 288"/>
                <a:gd name="T3" fmla="*/ 432 h 432"/>
                <a:gd name="T4" fmla="*/ 288 w 288"/>
                <a:gd name="T5" fmla="*/ 432 h 432"/>
                <a:gd name="T6" fmla="*/ 0 60000 65536"/>
                <a:gd name="T7" fmla="*/ 0 60000 65536"/>
                <a:gd name="T8" fmla="*/ 0 60000 65536"/>
                <a:gd name="T9" fmla="*/ 0 w 288"/>
                <a:gd name="T10" fmla="*/ 0 h 432"/>
                <a:gd name="T11" fmla="*/ 288 w 28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32">
                  <a:moveTo>
                    <a:pt x="0" y="0"/>
                  </a:moveTo>
                  <a:lnTo>
                    <a:pt x="0" y="432"/>
                  </a:lnTo>
                  <a:lnTo>
                    <a:pt x="288" y="432"/>
                  </a:ln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7" name="Freeform 22">
              <a:extLst>
                <a:ext uri="{FF2B5EF4-FFF2-40B4-BE49-F238E27FC236}">
                  <a16:creationId xmlns:a16="http://schemas.microsoft.com/office/drawing/2014/main" id="{282F2714-3803-43CE-BA65-CB1013A731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4" y="624"/>
              <a:ext cx="288" cy="432"/>
            </a:xfrm>
            <a:custGeom>
              <a:avLst/>
              <a:gdLst>
                <a:gd name="T0" fmla="*/ 0 w 288"/>
                <a:gd name="T1" fmla="*/ 0 h 432"/>
                <a:gd name="T2" fmla="*/ 0 w 288"/>
                <a:gd name="T3" fmla="*/ 432 h 432"/>
                <a:gd name="T4" fmla="*/ 288 w 288"/>
                <a:gd name="T5" fmla="*/ 432 h 432"/>
                <a:gd name="T6" fmla="*/ 0 60000 65536"/>
                <a:gd name="T7" fmla="*/ 0 60000 65536"/>
                <a:gd name="T8" fmla="*/ 0 60000 65536"/>
                <a:gd name="T9" fmla="*/ 0 w 288"/>
                <a:gd name="T10" fmla="*/ 0 h 432"/>
                <a:gd name="T11" fmla="*/ 288 w 28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32">
                  <a:moveTo>
                    <a:pt x="0" y="0"/>
                  </a:moveTo>
                  <a:lnTo>
                    <a:pt x="0" y="432"/>
                  </a:lnTo>
                  <a:lnTo>
                    <a:pt x="288" y="432"/>
                  </a:ln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8" name="Line 23">
              <a:extLst>
                <a:ext uri="{FF2B5EF4-FFF2-40B4-BE49-F238E27FC236}">
                  <a16:creationId xmlns:a16="http://schemas.microsoft.com/office/drawing/2014/main" id="{F8BF97FF-7890-416F-9E2A-A8CB32193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48"/>
              <a:ext cx="0" cy="28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24">
              <a:extLst>
                <a:ext uri="{FF2B5EF4-FFF2-40B4-BE49-F238E27FC236}">
                  <a16:creationId xmlns:a16="http://schemas.microsoft.com/office/drawing/2014/main" id="{DEF44997-3CA5-4B05-ADC9-74356E0C2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152"/>
              <a:ext cx="0" cy="24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25">
              <a:extLst>
                <a:ext uri="{FF2B5EF4-FFF2-40B4-BE49-F238E27FC236}">
                  <a16:creationId xmlns:a16="http://schemas.microsoft.com/office/drawing/2014/main" id="{EDA1C8E6-4606-4FEB-9236-5B92C256E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680"/>
              <a:ext cx="0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26">
              <a:extLst>
                <a:ext uri="{FF2B5EF4-FFF2-40B4-BE49-F238E27FC236}">
                  <a16:creationId xmlns:a16="http://schemas.microsoft.com/office/drawing/2014/main" id="{37DA5DDF-773A-4783-85FB-4758EE89D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016"/>
              <a:ext cx="0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27">
              <a:extLst>
                <a:ext uri="{FF2B5EF4-FFF2-40B4-BE49-F238E27FC236}">
                  <a16:creationId xmlns:a16="http://schemas.microsoft.com/office/drawing/2014/main" id="{E98C08B0-70DB-4DE3-AAD8-10EE72D72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304"/>
              <a:ext cx="0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28">
              <a:extLst>
                <a:ext uri="{FF2B5EF4-FFF2-40B4-BE49-F238E27FC236}">
                  <a16:creationId xmlns:a16="http://schemas.microsoft.com/office/drawing/2014/main" id="{3627974D-8A85-4215-9C9A-DE9114CFE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592"/>
              <a:ext cx="0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29">
              <a:extLst>
                <a:ext uri="{FF2B5EF4-FFF2-40B4-BE49-F238E27FC236}">
                  <a16:creationId xmlns:a16="http://schemas.microsoft.com/office/drawing/2014/main" id="{0CDD57E4-5F01-41E9-B172-BB4E870CA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928"/>
              <a:ext cx="0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Line 30">
              <a:extLst>
                <a:ext uri="{FF2B5EF4-FFF2-40B4-BE49-F238E27FC236}">
                  <a16:creationId xmlns:a16="http://schemas.microsoft.com/office/drawing/2014/main" id="{2F7B3EA8-1C63-4516-9E52-4959F77FE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216"/>
              <a:ext cx="0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31">
              <a:extLst>
                <a:ext uri="{FF2B5EF4-FFF2-40B4-BE49-F238E27FC236}">
                  <a16:creationId xmlns:a16="http://schemas.microsoft.com/office/drawing/2014/main" id="{442B1F35-4167-4980-B1B3-28F26B57D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600"/>
              <a:ext cx="0" cy="19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Line 32">
              <a:extLst>
                <a:ext uri="{FF2B5EF4-FFF2-40B4-BE49-F238E27FC236}">
                  <a16:creationId xmlns:a16="http://schemas.microsoft.com/office/drawing/2014/main" id="{8ADD1849-F204-41CB-9A1F-3D241A7FB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4032"/>
              <a:ext cx="0" cy="4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35">
              <a:extLst>
                <a:ext uri="{FF2B5EF4-FFF2-40B4-BE49-F238E27FC236}">
                  <a16:creationId xmlns:a16="http://schemas.microsoft.com/office/drawing/2014/main" id="{C1C25876-03A6-4EC4-94F1-9CBC1A0AC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968"/>
              <a:ext cx="480" cy="144"/>
            </a:xfrm>
            <a:custGeom>
              <a:avLst/>
              <a:gdLst>
                <a:gd name="T0" fmla="*/ 0 w 480"/>
                <a:gd name="T1" fmla="*/ 0 h 144"/>
                <a:gd name="T2" fmla="*/ 0 w 480"/>
                <a:gd name="T3" fmla="*/ 144 h 144"/>
                <a:gd name="T4" fmla="*/ 480 w 480"/>
                <a:gd name="T5" fmla="*/ 144 h 144"/>
                <a:gd name="T6" fmla="*/ 0 60000 65536"/>
                <a:gd name="T7" fmla="*/ 0 60000 65536"/>
                <a:gd name="T8" fmla="*/ 0 60000 65536"/>
                <a:gd name="T9" fmla="*/ 0 w 480"/>
                <a:gd name="T10" fmla="*/ 0 h 144"/>
                <a:gd name="T11" fmla="*/ 480 w 48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44">
                  <a:moveTo>
                    <a:pt x="0" y="0"/>
                  </a:moveTo>
                  <a:lnTo>
                    <a:pt x="0" y="144"/>
                  </a:lnTo>
                  <a:lnTo>
                    <a:pt x="480" y="144"/>
                  </a:ln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9" name="Freeform 36">
              <a:extLst>
                <a:ext uri="{FF2B5EF4-FFF2-40B4-BE49-F238E27FC236}">
                  <a16:creationId xmlns:a16="http://schemas.microsoft.com/office/drawing/2014/main" id="{A981E3B1-C824-4D45-A9AC-F96CEC873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544"/>
              <a:ext cx="480" cy="144"/>
            </a:xfrm>
            <a:custGeom>
              <a:avLst/>
              <a:gdLst>
                <a:gd name="T0" fmla="*/ 0 w 480"/>
                <a:gd name="T1" fmla="*/ 0 h 144"/>
                <a:gd name="T2" fmla="*/ 0 w 480"/>
                <a:gd name="T3" fmla="*/ 144 h 144"/>
                <a:gd name="T4" fmla="*/ 480 w 480"/>
                <a:gd name="T5" fmla="*/ 144 h 144"/>
                <a:gd name="T6" fmla="*/ 0 60000 65536"/>
                <a:gd name="T7" fmla="*/ 0 60000 65536"/>
                <a:gd name="T8" fmla="*/ 0 60000 65536"/>
                <a:gd name="T9" fmla="*/ 0 w 480"/>
                <a:gd name="T10" fmla="*/ 0 h 144"/>
                <a:gd name="T11" fmla="*/ 480 w 48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44">
                  <a:moveTo>
                    <a:pt x="0" y="0"/>
                  </a:moveTo>
                  <a:lnTo>
                    <a:pt x="0" y="144"/>
                  </a:lnTo>
                  <a:lnTo>
                    <a:pt x="480" y="144"/>
                  </a:ln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30" name="Freeform 37">
              <a:extLst>
                <a:ext uri="{FF2B5EF4-FFF2-40B4-BE49-F238E27FC236}">
                  <a16:creationId xmlns:a16="http://schemas.microsoft.com/office/drawing/2014/main" id="{94EA4423-390B-4572-BD6D-F59F3A81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120"/>
              <a:ext cx="480" cy="144"/>
            </a:xfrm>
            <a:custGeom>
              <a:avLst/>
              <a:gdLst>
                <a:gd name="T0" fmla="*/ 0 w 480"/>
                <a:gd name="T1" fmla="*/ 0 h 144"/>
                <a:gd name="T2" fmla="*/ 0 w 480"/>
                <a:gd name="T3" fmla="*/ 144 h 144"/>
                <a:gd name="T4" fmla="*/ 480 w 480"/>
                <a:gd name="T5" fmla="*/ 144 h 144"/>
                <a:gd name="T6" fmla="*/ 0 60000 65536"/>
                <a:gd name="T7" fmla="*/ 0 60000 65536"/>
                <a:gd name="T8" fmla="*/ 0 60000 65536"/>
                <a:gd name="T9" fmla="*/ 0 w 480"/>
                <a:gd name="T10" fmla="*/ 0 h 144"/>
                <a:gd name="T11" fmla="*/ 480 w 48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44">
                  <a:moveTo>
                    <a:pt x="0" y="0"/>
                  </a:moveTo>
                  <a:lnTo>
                    <a:pt x="0" y="144"/>
                  </a:lnTo>
                  <a:lnTo>
                    <a:pt x="480" y="144"/>
                  </a:ln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31" name="Freeform 38">
              <a:extLst>
                <a:ext uri="{FF2B5EF4-FFF2-40B4-BE49-F238E27FC236}">
                  <a16:creationId xmlns:a16="http://schemas.microsoft.com/office/drawing/2014/main" id="{25D59309-5845-48E6-9010-B7236361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600"/>
              <a:ext cx="480" cy="144"/>
            </a:xfrm>
            <a:custGeom>
              <a:avLst/>
              <a:gdLst>
                <a:gd name="T0" fmla="*/ 0 w 480"/>
                <a:gd name="T1" fmla="*/ 0 h 144"/>
                <a:gd name="T2" fmla="*/ 0 w 480"/>
                <a:gd name="T3" fmla="*/ 144 h 144"/>
                <a:gd name="T4" fmla="*/ 480 w 480"/>
                <a:gd name="T5" fmla="*/ 144 h 144"/>
                <a:gd name="T6" fmla="*/ 0 60000 65536"/>
                <a:gd name="T7" fmla="*/ 0 60000 65536"/>
                <a:gd name="T8" fmla="*/ 0 60000 65536"/>
                <a:gd name="T9" fmla="*/ 0 w 480"/>
                <a:gd name="T10" fmla="*/ 0 h 144"/>
                <a:gd name="T11" fmla="*/ 480 w 48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44">
                  <a:moveTo>
                    <a:pt x="0" y="0"/>
                  </a:moveTo>
                  <a:lnTo>
                    <a:pt x="0" y="144"/>
                  </a:lnTo>
                  <a:lnTo>
                    <a:pt x="480" y="144"/>
                  </a:lnTo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32" name="Line 39">
              <a:extLst>
                <a:ext uri="{FF2B5EF4-FFF2-40B4-BE49-F238E27FC236}">
                  <a16:creationId xmlns:a16="http://schemas.microsoft.com/office/drawing/2014/main" id="{BB710AAB-CFDA-426C-959E-CE93EF566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160"/>
              <a:ext cx="0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40">
              <a:extLst>
                <a:ext uri="{FF2B5EF4-FFF2-40B4-BE49-F238E27FC236}">
                  <a16:creationId xmlns:a16="http://schemas.microsoft.com/office/drawing/2014/main" id="{266E100B-1AF2-41B2-B0C4-3BE8A1968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736"/>
              <a:ext cx="0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41">
              <a:extLst>
                <a:ext uri="{FF2B5EF4-FFF2-40B4-BE49-F238E27FC236}">
                  <a16:creationId xmlns:a16="http://schemas.microsoft.com/office/drawing/2014/main" id="{2191C379-DC6A-4ED7-9751-C02385BEC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312"/>
              <a:ext cx="0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42">
              <a:extLst>
                <a:ext uri="{FF2B5EF4-FFF2-40B4-BE49-F238E27FC236}">
                  <a16:creationId xmlns:a16="http://schemas.microsoft.com/office/drawing/2014/main" id="{703FF26F-D54A-4EC7-8162-929592D5E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744"/>
              <a:ext cx="0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D3D0C9F3-0D86-4997-B79A-D96DD6DC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0"/>
            <a:ext cx="76962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01899917-BC2A-4B30-807B-285361BB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649288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Liver Failure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290FACF8-2342-4C8F-8A37-AF10541C2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1585913"/>
            <a:ext cx="75882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 relatively rare but catastrophic illness resulting from sudden marked impairment</a:t>
            </a:r>
          </a:p>
          <a:p>
            <a:pPr eaLnBrk="1" hangingPunct="1"/>
            <a:r>
              <a:rPr lang="en-US" altLang="en-US" dirty="0"/>
              <a:t>  of  liver function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an acute liver disease which evolves rapidly and is complicated by coagulopathy</a:t>
            </a:r>
          </a:p>
          <a:p>
            <a:pPr eaLnBrk="1" hangingPunct="1"/>
            <a:r>
              <a:rPr lang="en-US" altLang="en-US" dirty="0"/>
              <a:t>  and hepatic encephalopathy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 most common underlying causes : acute viral hepatitis, drug induced liver injury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54690D11-CF58-4D96-B53B-70B285BCC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52" y="3115831"/>
            <a:ext cx="84293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Acute liver failure :</a:t>
            </a:r>
          </a:p>
          <a:p>
            <a:pPr lvl="1">
              <a:defRPr/>
            </a:pPr>
            <a:r>
              <a:rPr lang="en-US" sz="1600" dirty="0"/>
              <a:t>Acute liver disease associated with significant coagulopathy, which has been arbitrarily</a:t>
            </a:r>
          </a:p>
          <a:p>
            <a:pPr lvl="1">
              <a:defRPr/>
            </a:pPr>
            <a:r>
              <a:rPr lang="en-US" sz="1600" dirty="0"/>
              <a:t>defined by a prothrombin time or factor V level of less than 50% of normal</a:t>
            </a:r>
          </a:p>
          <a:p>
            <a:pPr lvl="1">
              <a:defRPr/>
            </a:pPr>
            <a:endParaRPr lang="en-US" sz="1600" dirty="0"/>
          </a:p>
          <a:p>
            <a:pPr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Fulminant hepatic failure :</a:t>
            </a:r>
          </a:p>
          <a:p>
            <a:pPr lvl="1">
              <a:defRPr/>
            </a:pPr>
            <a:r>
              <a:rPr lang="en-US" sz="1600" dirty="0"/>
              <a:t>Acute liver failure associated with hepatic encephalopathy developing</a:t>
            </a:r>
          </a:p>
          <a:p>
            <a:pPr lvl="1">
              <a:defRPr/>
            </a:pPr>
            <a:r>
              <a:rPr lang="en-US" sz="1600" dirty="0"/>
              <a:t>within 8 weeks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Subfulminant</a:t>
            </a:r>
            <a:r>
              <a:rPr lang="en-US" sz="1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hepatic failure:</a:t>
            </a:r>
          </a:p>
          <a:p>
            <a:pPr lvl="1">
              <a:defRPr/>
            </a:pPr>
            <a:r>
              <a:rPr lang="en-US" sz="1600" dirty="0"/>
              <a:t>Subgroup of acute liver failure disorder characterized by the development of </a:t>
            </a:r>
          </a:p>
          <a:p>
            <a:pPr lvl="1">
              <a:defRPr/>
            </a:pPr>
            <a:r>
              <a:rPr lang="en-US" sz="1600" dirty="0"/>
              <a:t>encephalopathy 8 weeks to 3 months after the appearance of jaundice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6AEB26F-5E26-4759-82A1-E4F800466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05DD79F-4366-4F78-81F8-886DD444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4661A9D-3934-4A88-B119-86C5B622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053E1A-1899-4643-80D0-0053D3EF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Course of acute liver failure according to cause </a:t>
            </a:r>
            <a:endParaRPr lang="en-US" sz="3100">
              <a:solidFill>
                <a:schemeClr val="bg1"/>
              </a:solidFill>
            </a:endParaRPr>
          </a:p>
        </p:txBody>
      </p:sp>
      <p:graphicFrame>
        <p:nvGraphicFramePr>
          <p:cNvPr id="14342" name="Text Box 4">
            <a:extLst>
              <a:ext uri="{FF2B5EF4-FFF2-40B4-BE49-F238E27FC236}">
                <a16:creationId xmlns:a16="http://schemas.microsoft.com/office/drawing/2014/main" id="{2C7A8291-14A6-4AE9-99AF-B0C891C3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57152"/>
              </p:ext>
            </p:extLst>
          </p:nvPr>
        </p:nvGraphicFramePr>
        <p:xfrm>
          <a:off x="514350" y="2878138"/>
          <a:ext cx="811530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B6AEB26F-5E26-4759-82A1-E4F800466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05DD79F-4366-4F78-81F8-886DD444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34661A9D-3934-4A88-B119-86C5B622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FECF7-9F2F-4762-B697-B15ABEFC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findings</a:t>
            </a:r>
            <a:b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5366" name="Text Box 4">
            <a:extLst>
              <a:ext uri="{FF2B5EF4-FFF2-40B4-BE49-F238E27FC236}">
                <a16:creationId xmlns:a16="http://schemas.microsoft.com/office/drawing/2014/main" id="{3E15E463-AE53-479D-833C-31AFD6A70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455403"/>
              </p:ext>
            </p:extLst>
          </p:nvPr>
        </p:nvGraphicFramePr>
        <p:xfrm>
          <a:off x="514350" y="2878138"/>
          <a:ext cx="811530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7" name="Rounded Rectangle 11">
            <a:extLst>
              <a:ext uri="{FF2B5EF4-FFF2-40B4-BE49-F238E27FC236}">
                <a16:creationId xmlns:a16="http://schemas.microsoft.com/office/drawing/2014/main" id="{2770B5F4-AED0-4A3A-859D-B6239ED38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52" y="643464"/>
            <a:ext cx="8178896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78" name="Group 18">
            <a:extLst>
              <a:ext uri="{FF2B5EF4-FFF2-40B4-BE49-F238E27FC236}">
                <a16:creationId xmlns:a16="http://schemas.microsoft.com/office/drawing/2014/main" id="{2EC5FEB3-C216-4A8B-B4B4-D3FDAE32D3FB}"/>
              </a:ext>
            </a:extLst>
          </p:cNvPr>
          <p:cNvGrpSpPr>
            <a:grpSpLocks/>
          </p:cNvGrpSpPr>
          <p:nvPr/>
        </p:nvGrpSpPr>
        <p:grpSpPr bwMode="auto">
          <a:xfrm>
            <a:off x="1172822" y="873251"/>
            <a:ext cx="6798357" cy="5111489"/>
            <a:chOff x="566" y="488"/>
            <a:chExt cx="5074" cy="3815"/>
          </a:xfrm>
        </p:grpSpPr>
        <p:sp>
          <p:nvSpPr>
            <p:cNvPr id="16388" name="Text Box 4">
              <a:extLst>
                <a:ext uri="{FF2B5EF4-FFF2-40B4-BE49-F238E27FC236}">
                  <a16:creationId xmlns:a16="http://schemas.microsoft.com/office/drawing/2014/main" id="{6DAF2841-C476-4B35-80A7-2823ACDF0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488"/>
              <a:ext cx="34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384048">
                <a:spcAft>
                  <a:spcPts val="600"/>
                </a:spcAft>
                <a:defRPr/>
              </a:pPr>
              <a:r>
                <a:rPr lang="en-US" sz="1680" b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Clinical stages of hepatic encephalopathy</a:t>
              </a:r>
              <a:endParaRPr lang="en-US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0" name="Text Box 5">
              <a:extLst>
                <a:ext uri="{FF2B5EF4-FFF2-40B4-BE49-F238E27FC236}">
                  <a16:creationId xmlns:a16="http://schemas.microsoft.com/office/drawing/2014/main" id="{6905FFFE-D393-4104-8C8F-CE150A10E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" y="999"/>
              <a:ext cx="473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b="1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Stage		Mental Status						Neurologic Signs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24581" name="Text Box 6">
              <a:extLst>
                <a:ext uri="{FF2B5EF4-FFF2-40B4-BE49-F238E27FC236}">
                  <a16:creationId xmlns:a16="http://schemas.microsoft.com/office/drawing/2014/main" id="{957DFC57-2AFD-4E4A-B01B-CAAD198EF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" y="1383"/>
              <a:ext cx="1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582" name="Text Box 7">
              <a:extLst>
                <a:ext uri="{FF2B5EF4-FFF2-40B4-BE49-F238E27FC236}">
                  <a16:creationId xmlns:a16="http://schemas.microsoft.com/office/drawing/2014/main" id="{1CA6A6FB-8777-4DB3-8F4E-2A8B1256C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" y="1431"/>
              <a:ext cx="1925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Mild </a:t>
              </a:r>
              <a:r>
                <a:rPr lang="en-US" altLang="en-US" sz="1344" kern="1200" err="1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confusion,euphoria,or</a:t>
              </a:r>
              <a:endParaRPr lang="en-US" altLang="en-US" sz="1344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endParaRP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 err="1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depression;decreased</a:t>
              </a: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 attention;</a:t>
              </a: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mental </a:t>
              </a:r>
              <a:r>
                <a:rPr lang="en-US" altLang="en-US" sz="1344" kern="1200" err="1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slowness;irritability</a:t>
              </a: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;</a:t>
              </a: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inverted sleep pattern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583" name="Text Box 8">
              <a:extLst>
                <a:ext uri="{FF2B5EF4-FFF2-40B4-BE49-F238E27FC236}">
                  <a16:creationId xmlns:a16="http://schemas.microsoft.com/office/drawing/2014/main" id="{EF1B1847-7B0A-4E63-A5DE-26AE9FEB4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" y="2199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584" name="Text Box 9">
              <a:extLst>
                <a:ext uri="{FF2B5EF4-FFF2-40B4-BE49-F238E27FC236}">
                  <a16:creationId xmlns:a16="http://schemas.microsoft.com/office/drawing/2014/main" id="{A0DA9D31-0927-4F6D-8E37-56D622FE4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" y="2199"/>
              <a:ext cx="2289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Drowsiness;lethargy;deficit in analytic</a:t>
              </a: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ability ;personality changes;</a:t>
              </a: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inappropriate behaviour;intermittent</a:t>
              </a: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disorientation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585" name="Text Box 10">
              <a:extLst>
                <a:ext uri="{FF2B5EF4-FFF2-40B4-BE49-F238E27FC236}">
                  <a16:creationId xmlns:a16="http://schemas.microsoft.com/office/drawing/2014/main" id="{6D53E007-9325-4D38-866B-CECD35586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" y="301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3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586" name="Text Box 11">
              <a:extLst>
                <a:ext uri="{FF2B5EF4-FFF2-40B4-BE49-F238E27FC236}">
                  <a16:creationId xmlns:a16="http://schemas.microsoft.com/office/drawing/2014/main" id="{88519C3F-A2C9-4D89-9E2B-E83D43423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" y="3063"/>
              <a:ext cx="2841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200" kern="1200" dirty="0">
                  <a:solidFill>
                    <a:schemeClr val="tx1"/>
                  </a:solidFill>
                </a:rPr>
                <a:t>Somnolent but </a:t>
              </a:r>
              <a:r>
                <a:rPr lang="en-US" altLang="en-US" sz="1200" kern="1200" dirty="0" err="1">
                  <a:solidFill>
                    <a:schemeClr val="tx1"/>
                  </a:solidFill>
                </a:rPr>
                <a:t>arousable;unable</a:t>
              </a:r>
              <a:r>
                <a:rPr lang="en-US" altLang="en-US" sz="1200" kern="1200" dirty="0">
                  <a:solidFill>
                    <a:schemeClr val="tx1"/>
                  </a:solidFill>
                </a:rPr>
                <a:t> to</a:t>
              </a: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200" kern="1200" dirty="0">
                  <a:solidFill>
                    <a:schemeClr val="tx1"/>
                  </a:solidFill>
                </a:rPr>
                <a:t>perform mental </a:t>
              </a:r>
              <a:r>
                <a:rPr lang="en-US" altLang="en-US" sz="1200" kern="1200" dirty="0" err="1">
                  <a:solidFill>
                    <a:schemeClr val="tx1"/>
                  </a:solidFill>
                </a:rPr>
                <a:t>tasks;disorientation</a:t>
              </a:r>
              <a:endParaRPr lang="en-US" altLang="en-US" sz="1200" kern="1200" dirty="0">
                <a:solidFill>
                  <a:schemeClr val="tx1"/>
                </a:solidFill>
              </a:endParaRP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200" kern="1200" dirty="0">
                  <a:solidFill>
                    <a:schemeClr val="tx1"/>
                  </a:solidFill>
                </a:rPr>
                <a:t>with respect to time or </a:t>
              </a:r>
              <a:r>
                <a:rPr lang="en-US" altLang="en-US" sz="1200" kern="1200" dirty="0" err="1">
                  <a:solidFill>
                    <a:schemeClr val="tx1"/>
                  </a:solidFill>
                </a:rPr>
                <a:t>place;marked</a:t>
              </a:r>
              <a:endParaRPr lang="en-US" altLang="en-US" sz="1200" kern="1200" dirty="0">
                <a:solidFill>
                  <a:schemeClr val="tx1"/>
                </a:solidFill>
              </a:endParaRP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200" kern="1200" dirty="0" err="1">
                  <a:solidFill>
                    <a:schemeClr val="tx1"/>
                  </a:solidFill>
                </a:rPr>
                <a:t>confusion;amnesia</a:t>
              </a:r>
              <a:r>
                <a:rPr lang="en-US" altLang="en-US" sz="1200" kern="1200" dirty="0">
                  <a:solidFill>
                    <a:schemeClr val="tx1"/>
                  </a:solidFill>
                </a:rPr>
                <a:t> fits of rage incoherent</a:t>
              </a:r>
              <a:r>
                <a:rPr lang="en-US" altLang="en-US" sz="1200" dirty="0">
                  <a:solidFill>
                    <a:schemeClr val="tx1"/>
                  </a:solidFill>
                </a:rPr>
                <a:t> </a:t>
              </a:r>
              <a:r>
                <a:rPr lang="en-US" altLang="en-US" sz="1200" kern="1200" dirty="0">
                  <a:solidFill>
                    <a:schemeClr val="tx1"/>
                  </a:solidFill>
                </a:rPr>
                <a:t>speech.</a:t>
              </a:r>
              <a:endParaRPr lang="en-US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587" name="Text Box 12">
              <a:extLst>
                <a:ext uri="{FF2B5EF4-FFF2-40B4-BE49-F238E27FC236}">
                  <a16:creationId xmlns:a16="http://schemas.microsoft.com/office/drawing/2014/main" id="{D26E1F8C-8A90-45E8-8AF2-D908AB9C1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" y="3879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4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588" name="Text Box 13">
              <a:extLst>
                <a:ext uri="{FF2B5EF4-FFF2-40B4-BE49-F238E27FC236}">
                  <a16:creationId xmlns:a16="http://schemas.microsoft.com/office/drawing/2014/main" id="{112A374D-A5F8-4281-9992-2D7B7432C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" y="3905"/>
              <a:ext cx="4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 dirty="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Coma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589" name="Text Box 14">
              <a:extLst>
                <a:ext uri="{FF2B5EF4-FFF2-40B4-BE49-F238E27FC236}">
                  <a16:creationId xmlns:a16="http://schemas.microsoft.com/office/drawing/2014/main" id="{A7A81276-464B-49E8-9AE7-160AF2E94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431"/>
              <a:ext cx="178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Incoordination;slight tremor;</a:t>
              </a: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poor handwriting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590" name="Text Box 15">
              <a:extLst>
                <a:ext uri="{FF2B5EF4-FFF2-40B4-BE49-F238E27FC236}">
                  <a16:creationId xmlns:a16="http://schemas.microsoft.com/office/drawing/2014/main" id="{CA32BAB0-66ED-4591-A90C-B9CE20E42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2199"/>
              <a:ext cx="16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Asterixis;ataxia;dysarthria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591" name="Text Box 16">
              <a:extLst>
                <a:ext uri="{FF2B5EF4-FFF2-40B4-BE49-F238E27FC236}">
                  <a16:creationId xmlns:a16="http://schemas.microsoft.com/office/drawing/2014/main" id="{3D0B1663-69C5-4A95-ADF5-14E5334C8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3063"/>
              <a:ext cx="181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Hyperreflexia;muscle rigidity;</a:t>
              </a: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fasciculation;Babinski’s sign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592" name="Text Box 17">
              <a:extLst>
                <a:ext uri="{FF2B5EF4-FFF2-40B4-BE49-F238E27FC236}">
                  <a16:creationId xmlns:a16="http://schemas.microsoft.com/office/drawing/2014/main" id="{55E4A4B0-9E21-4D61-AF39-25F63C606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3783"/>
              <a:ext cx="190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Georgia" panose="02040502050405020303" pitchFamily="18" charset="0"/>
                </a:defRPr>
              </a:lvl9pPr>
            </a:lstStyle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Oculovestibular responses lost;</a:t>
              </a: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response to painful stimuli lost;</a:t>
              </a:r>
            </a:p>
            <a:p>
              <a:pPr defTabSz="384048" eaLnBrk="1" hangingPunct="1">
                <a:spcAft>
                  <a:spcPts val="600"/>
                </a:spcAft>
              </a:pPr>
              <a:r>
                <a:rPr lang="en-US" altLang="en-US" sz="1344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rPr>
                <a:t>decerebrate posture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6AEB26F-5E26-4759-82A1-E4F800466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05DD79F-4366-4F78-81F8-886DD444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4661A9D-3934-4A88-B119-86C5B622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F909-88FE-48DD-986E-B2C216A2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Complications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438" name="Text Box 4">
            <a:extLst>
              <a:ext uri="{FF2B5EF4-FFF2-40B4-BE49-F238E27FC236}">
                <a16:creationId xmlns:a16="http://schemas.microsoft.com/office/drawing/2014/main" id="{5316F22D-D640-432E-8F8E-0D1D7F3BF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61496"/>
              </p:ext>
            </p:extLst>
          </p:nvPr>
        </p:nvGraphicFramePr>
        <p:xfrm>
          <a:off x="514350" y="2878138"/>
          <a:ext cx="811530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87DAFC35-E613-4B02-AA9A-C1D2192DC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B6AEB26F-5E26-4759-82A1-E4F800466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5DD79F-4366-4F78-81F8-886DD444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34661A9D-3934-4A88-B119-86C5B622C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6626" name="Text Box 4">
            <a:extLst>
              <a:ext uri="{FF2B5EF4-FFF2-40B4-BE49-F238E27FC236}">
                <a16:creationId xmlns:a16="http://schemas.microsoft.com/office/drawing/2014/main" id="{078D38A5-FA08-4539-81EA-7F878B521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764373"/>
            <a:ext cx="6457950" cy="12930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i="1" cap="all">
                <a:latin typeface="+mj-lt"/>
                <a:ea typeface="+mj-ea"/>
                <a:cs typeface="+mj-cs"/>
              </a:rPr>
              <a:t>Management </a:t>
            </a:r>
          </a:p>
        </p:txBody>
      </p:sp>
      <p:graphicFrame>
        <p:nvGraphicFramePr>
          <p:cNvPr id="26629" name="Text Box 5">
            <a:extLst>
              <a:ext uri="{FF2B5EF4-FFF2-40B4-BE49-F238E27FC236}">
                <a16:creationId xmlns:a16="http://schemas.microsoft.com/office/drawing/2014/main" id="{99F21417-A507-48F2-91C0-BFB58C4A9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329895"/>
              </p:ext>
            </p:extLst>
          </p:nvPr>
        </p:nvGraphicFramePr>
        <p:xfrm>
          <a:off x="514350" y="2878138"/>
          <a:ext cx="811530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F1C256-2F11-4A02-95F5-6AF1309D4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DF605-C42C-278C-B7CB-7FBA63EC48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8DF76B-DED5-42E0-858C-715D29C8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DB274C-2710-4178-96F7-5B9CB1298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628080FA-4850-3681-0CC0-BF1AA432B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014139"/>
            <a:ext cx="70866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Terimakasih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671CD653-1B5E-0BAD-FF50-294090350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842935"/>
            <a:ext cx="7086600" cy="6858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0" name="Group 4">
            <a:extLst>
              <a:ext uri="{FF2B5EF4-FFF2-40B4-BE49-F238E27FC236}">
                <a16:creationId xmlns:a16="http://schemas.microsoft.com/office/drawing/2014/main" id="{1267E74A-7C31-44B6-BB34-8A11CD552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13329"/>
              </p:ext>
            </p:extLst>
          </p:nvPr>
        </p:nvGraphicFramePr>
        <p:xfrm>
          <a:off x="0" y="762000"/>
          <a:ext cx="9144000" cy="5867402"/>
        </p:xfrm>
        <a:graphic>
          <a:graphicData uri="http://schemas.openxmlformats.org/drawingml/2006/table">
            <a:tbl>
              <a:tblPr/>
              <a:tblGrid>
                <a:gridCol w="2468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5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Possible Causes of Pain by Location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Location of Pain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Associated Diseases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Right upper quadrant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(liver, kidney, gallbladder)</a:t>
                      </a:r>
                      <a:endParaRPr kumimoji="0" lang="sv-SE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Acute cholecystitis, biliary colic, acute hepatitis, duodenal ulcer, right lower lobe pneumonia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Right lower quadrant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(ascending colon, appendix, ovary, fallopian tube)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Appendicitis, cecal diverticulitis, ectopic pregnancy, tubo-ovarian abcess, ruptured ovarian cyst, ovarian torsion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Left upper quadrant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(pancreas, spleen, kidney)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Gastritis, acute pancreatitis, splenic pathology, left lower lobe pneumonia 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Left lower quadrant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(sigmoid and descending colon, ovary, fallopian tube)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Diverticulitis, ectopic pregnancy, tubo-ovarian abcess, ruptured ovarian cyst, ovarian torsion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Midline or periumbilical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Appendicitis (early), gastroenteritis, mesenteric lymphadenitis, myocardial ischemia or infarction, pacreatitis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Flank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Abdominal aortic aneurysm, renal colic, pyelonephritis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Front to back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Acute pancreatitis, ruptured abdominal aortic aneurysm, retrocecal appendicitis, posterior duodenal ulcer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Suprapubic or lower abdominal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Ectopic pregnancy,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mittelschmerz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, ruptured ovarian cyst, pelvic inflammatory disease, endometriosis, urinary tract infection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484" name="Text Box 28">
            <a:extLst>
              <a:ext uri="{FF2B5EF4-FFF2-40B4-BE49-F238E27FC236}">
                <a16:creationId xmlns:a16="http://schemas.microsoft.com/office/drawing/2014/main" id="{58B7ABB2-A827-4F6B-A204-16411FF84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"/>
            <a:ext cx="3135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Abdominal Pain</a:t>
            </a:r>
          </a:p>
        </p:txBody>
      </p:sp>
      <p:sp>
        <p:nvSpPr>
          <p:cNvPr id="5143" name="Rectangle 29">
            <a:extLst>
              <a:ext uri="{FF2B5EF4-FFF2-40B4-BE49-F238E27FC236}">
                <a16:creationId xmlns:a16="http://schemas.microsoft.com/office/drawing/2014/main" id="{77BDD154-3E05-41F9-A156-5D38612A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3" y="6521450"/>
            <a:ext cx="571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/>
              <a:t>http://www.emedmag.com/html/pre/cov/covers/011502.asp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102BD0B-8BC7-486F-8BB9-930221208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8263"/>
            <a:ext cx="9144000" cy="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579" name="Group 3">
            <a:extLst>
              <a:ext uri="{FF2B5EF4-FFF2-40B4-BE49-F238E27FC236}">
                <a16:creationId xmlns:a16="http://schemas.microsoft.com/office/drawing/2014/main" id="{53A79DA5-83EC-4679-B712-A21B2D544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04039"/>
              </p:ext>
            </p:extLst>
          </p:nvPr>
        </p:nvGraphicFramePr>
        <p:xfrm>
          <a:off x="0" y="0"/>
          <a:ext cx="9144000" cy="693039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9875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Stereotypical Localization of Abdominal Pain 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Localization 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pain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Organs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Embryonic derivative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Nerves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Epigastrium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Stomach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First two parts of the duodenum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Liver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Gallbladder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Pancreas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Foregut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Vagus nerve (parasympathetic)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Greater thoracic splanchnic nerves (sympathetic) 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8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Periumbilical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Third and fourth parts of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duodenum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Jejunum 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Ileum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Cecum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Appendix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Ascending colon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First two-thirds of transverse colon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Midgut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Vagus nerve (parasympathetic)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Greater thoracic splanchnic nerves (sympathetic) 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Hypogastrium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Distal one-third of transverse colon 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Descending and sigmoid colon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Rectum and upper portion of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anal canal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Reproductive organs (ovaries, fallopian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tubes, uterus, seminal vesicles, prostate)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Bladder 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Hindgut, 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genitourinary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Pelvic splanchnic nerves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(parasympathetic)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• Lesser thoracic splanchnic nerves (sympathetic)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17" name="Rectangle 29">
            <a:extLst>
              <a:ext uri="{FF2B5EF4-FFF2-40B4-BE49-F238E27FC236}">
                <a16:creationId xmlns:a16="http://schemas.microsoft.com/office/drawing/2014/main" id="{DD708F38-C472-4393-B35C-FFD18BA70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3" y="6521450"/>
            <a:ext cx="571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/>
              <a:t>http://www.emedmag.com/html/pre/cov/covers/011502.asp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Group 4">
            <a:extLst>
              <a:ext uri="{FF2B5EF4-FFF2-40B4-BE49-F238E27FC236}">
                <a16:creationId xmlns:a16="http://schemas.microsoft.com/office/drawing/2014/main" id="{9D882132-2AEB-4D59-91C1-41329A187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521187"/>
              </p:ext>
            </p:extLst>
          </p:nvPr>
        </p:nvGraphicFramePr>
        <p:xfrm>
          <a:off x="0" y="0"/>
          <a:ext cx="9144000" cy="6553201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Referred Pain 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Structure Irritated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Location of Referred Pain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Diaphragmatic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Supraclavicular area (Kehr's sign)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Ureteral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Hypogastrium, groin, inner thigh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Cardiac pain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Epigastrum, jaw, shoulder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Appendix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Periumbilical via T10 nerve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Duodenum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Umbilical region via greater thoracic splanchnic nerve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Hiatal hernia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Epigastrum via T7 and T8 nerves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Pancreas or gallbladder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Epigastrum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Gallbladder and bile duct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Epigastric pain that wraps around to the scapula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166" name="Rectangle 52">
            <a:extLst>
              <a:ext uri="{FF2B5EF4-FFF2-40B4-BE49-F238E27FC236}">
                <a16:creationId xmlns:a16="http://schemas.microsoft.com/office/drawing/2014/main" id="{9D360AA3-3E0F-41BF-9740-8817A8115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3" y="6521450"/>
            <a:ext cx="571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/>
              <a:t>http://www.emedmag.com/html/pre/cov/covers/011502.asp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Group 4">
            <a:extLst>
              <a:ext uri="{FF2B5EF4-FFF2-40B4-BE49-F238E27FC236}">
                <a16:creationId xmlns:a16="http://schemas.microsoft.com/office/drawing/2014/main" id="{A1ACA558-F56E-4271-A07C-3E6D11431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694057"/>
              </p:ext>
            </p:extLst>
          </p:nvPr>
        </p:nvGraphicFramePr>
        <p:xfrm>
          <a:off x="0" y="0"/>
          <a:ext cx="9144000" cy="6629400"/>
        </p:xfrm>
        <a:graphic>
          <a:graphicData uri="http://schemas.openxmlformats.org/drawingml/2006/table">
            <a:tbl>
              <a:tblPr/>
              <a:tblGrid>
                <a:gridCol w="301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5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Stereotypes of Pain Onset and Associated Pathology </a:t>
                      </a:r>
                      <a:endParaRPr kumimoji="0" lang="en-US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4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Sudden onset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(full pain in seconds)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Perforated ulcer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Mesenteric infarction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Ruptured abdominal aortic aneurysm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Ruptured ectopic pregnancy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Ovarian torsion or ruptured cyst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Pulmonary embolism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Acute myocardial infarction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Rapid onset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(initial sensation to full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pain over minutes or hours)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Strangulated hernia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Volvulus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Intussusception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Acute pancreatitis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Biliary colic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Diverticulitis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Ureteral and renal colic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Gradual onset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(hours)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Appendicitis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Strangulated hernia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Chronic pancreatitis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Peptic ulcer disease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Inflammatory bowel disease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Mesenteric lymphadenitis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Cystitis and urinary retention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Salpingitis and prostatitis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2" name="Rectangle 16">
            <a:extLst>
              <a:ext uri="{FF2B5EF4-FFF2-40B4-BE49-F238E27FC236}">
                <a16:creationId xmlns:a16="http://schemas.microsoft.com/office/drawing/2014/main" id="{29660238-C29D-4FF0-A02B-FCBBE1D0B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3" y="6521450"/>
            <a:ext cx="571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/>
              <a:t>http://www.emedmag.com/html/pre/cov/covers/011502.asp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Group 4">
            <a:extLst>
              <a:ext uri="{FF2B5EF4-FFF2-40B4-BE49-F238E27FC236}">
                <a16:creationId xmlns:a16="http://schemas.microsoft.com/office/drawing/2014/main" id="{BF40D462-75EE-4090-8073-83944E6BB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18731"/>
              </p:ext>
            </p:extLst>
          </p:nvPr>
        </p:nvGraphicFramePr>
        <p:xfrm>
          <a:off x="0" y="0"/>
          <a:ext cx="9144000" cy="6991668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Important Signs in Patients with Abdominal Pain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Sign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Finding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Association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Cullen's sign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Bluish periumbilical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discoloration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Retroperitoneal hemorrhage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(hemorrhagic pancreatitis, 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abdominal aortic aneurysm rupture)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Kehr's sign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Severe left shoulder pain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Splenic rupture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Ectopic pregnancy rupture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McBurney's sign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Tenderness located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2/3 distance from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anterior iliac spine to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umbilicus on right side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Appendicitis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Murphy's sign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Abrupt interruption of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inspiration on palpation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right upper quadrant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Acute cholecystitis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Iliopsoas sign 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Hyperextension of right hip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causing abdominal pain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Appendicitis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Obturator's sign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Internal rotation of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flexed right hip causing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abdominal pain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Appendicitis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Grey-Turner's </a:t>
                      </a:r>
                      <a:b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sign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Discoloration of the flank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Retroperitoneal hemorrhage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(hemorrhagic pancreatitis, 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abdominal aortic aneurysm rupture)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Chandelier sign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Manipulation of cervix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causes patient to lift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buttocks off table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Pelvic inflammatory disease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Rovsing's sign 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Right lower quadrant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pain with palpation of 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the left lower quadrant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Appendicitis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250" name="Rectangle 40">
            <a:extLst>
              <a:ext uri="{FF2B5EF4-FFF2-40B4-BE49-F238E27FC236}">
                <a16:creationId xmlns:a16="http://schemas.microsoft.com/office/drawing/2014/main" id="{2A62E626-2529-4B16-BF2E-0B547D57D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727195"/>
            <a:ext cx="40206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1100" dirty="0"/>
              <a:t>http://www.emedmag.com/html/pre/cov/covers/011502.asp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66B3B44D-1364-4779-98D1-42E852270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279769"/>
            <a:ext cx="9144000" cy="2578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6">
            <a:extLst>
              <a:ext uri="{FF2B5EF4-FFF2-40B4-BE49-F238E27FC236}">
                <a16:creationId xmlns:a16="http://schemas.microsoft.com/office/drawing/2014/main" id="{ADE919BC-D446-42A3-A856-FA3F9860E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96" y="712832"/>
            <a:ext cx="6919383" cy="347816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ullen's vs Grey Turner's Sign in Acute Pancreatitis Cullen's ... | GrepMed">
            <a:extLst>
              <a:ext uri="{FF2B5EF4-FFF2-40B4-BE49-F238E27FC236}">
                <a16:creationId xmlns:a16="http://schemas.microsoft.com/office/drawing/2014/main" id="{C9C9D009-5451-42EF-B907-26B055C28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" r="-2" b="30618"/>
          <a:stretch/>
        </p:blipFill>
        <p:spPr bwMode="auto">
          <a:xfrm>
            <a:off x="711920" y="990600"/>
            <a:ext cx="651813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0AAE1512-4C7B-4F37-A5F3-17A1D0830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0"/>
            <a:ext cx="7848600" cy="220980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3F637524-49D7-4E6C-965E-4BAFAC0E3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622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Upper Gastrointestinal Bleeding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D7AE7F3F-7F27-4F7A-8F10-FCC71FB40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485900"/>
            <a:ext cx="8158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Refers to blood loss within the intraluminal gastrointestinal tract</a:t>
            </a:r>
          </a:p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from any location between the upper esophagus to the duodenum at</a:t>
            </a:r>
          </a:p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ligamentum of Treitz.</a:t>
            </a:r>
          </a:p>
        </p:txBody>
      </p:sp>
      <p:sp>
        <p:nvSpPr>
          <p:cNvPr id="4102" name="AutoShape 6">
            <a:extLst>
              <a:ext uri="{FF2B5EF4-FFF2-40B4-BE49-F238E27FC236}">
                <a16:creationId xmlns:a16="http://schemas.microsoft.com/office/drawing/2014/main" id="{13D3F8FC-AE6A-49A1-96BF-F71DDF3B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609600" cy="1600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FC161DA0-51D7-4EA8-A71D-292C44C44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009900"/>
            <a:ext cx="78406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By convention, upper GI bleeding has been categorized as either </a:t>
            </a:r>
          </a:p>
          <a:p>
            <a:pPr>
              <a:defRPr/>
            </a:pPr>
            <a:r>
              <a:rPr 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variceal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 </a:t>
            </a:r>
            <a:r>
              <a:rPr 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nonvariceal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 origin</a:t>
            </a:r>
          </a:p>
          <a:p>
            <a:pPr>
              <a:defRPr/>
            </a:pP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Melena:</a:t>
            </a:r>
          </a:p>
          <a:p>
            <a:pPr>
              <a:buFontTx/>
              <a:buChar char="•"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defined as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black,tarry,foul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smelling stools</a:t>
            </a:r>
          </a:p>
          <a:p>
            <a:pPr>
              <a:buFontTx/>
              <a:buChar char="•"/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It occurs when hemoglobin is converted to hematin or other</a:t>
            </a:r>
          </a:p>
          <a:p>
            <a:pPr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hemochromes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by bacterial degradation over a period of at least </a:t>
            </a:r>
          </a:p>
          <a:p>
            <a:pPr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14 hours</a:t>
            </a:r>
          </a:p>
          <a:p>
            <a:pPr>
              <a:buFontTx/>
              <a:buChar char="•"/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Usually indicates an upper GI or small bowel site of bleeding,</a:t>
            </a:r>
          </a:p>
          <a:p>
            <a:pPr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although can occur from a right colon lesion if motility is slow</a:t>
            </a:r>
          </a:p>
          <a:p>
            <a:pPr>
              <a:defRPr/>
            </a:pP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1962</Words>
  <Application>Microsoft Office PowerPoint</Application>
  <PresentationFormat>Tampilan Layar (4:3)</PresentationFormat>
  <Paragraphs>388</Paragraphs>
  <Slides>28</Slides>
  <Notes>1</Notes>
  <HiddenSlides>0</HiddenSlides>
  <MMClips>1</MMClips>
  <ScaleCrop>false</ScaleCrop>
  <HeadingPairs>
    <vt:vector size="8" baseType="variant">
      <vt:variant>
        <vt:lpstr>Font Dipakai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Tertanam</vt:lpstr>
      </vt:variant>
      <vt:variant>
        <vt:i4>1</vt:i4>
      </vt:variant>
      <vt:variant>
        <vt:lpstr>Judul Slide</vt:lpstr>
      </vt:variant>
      <vt:variant>
        <vt:i4>28</vt:i4>
      </vt:variant>
    </vt:vector>
  </HeadingPairs>
  <TitlesOfParts>
    <vt:vector size="38" baseType="lpstr">
      <vt:lpstr>Arial</vt:lpstr>
      <vt:lpstr>Calibri</vt:lpstr>
      <vt:lpstr>Century Gothic</vt:lpstr>
      <vt:lpstr>Georgia</vt:lpstr>
      <vt:lpstr>Symbol</vt:lpstr>
      <vt:lpstr>Times New Roman</vt:lpstr>
      <vt:lpstr>Verdana</vt:lpstr>
      <vt:lpstr>Wingdings</vt:lpstr>
      <vt:lpstr>Vapor Trail</vt:lpstr>
      <vt:lpstr>Image</vt:lpstr>
      <vt:lpstr>Gastrointestinal Emergency  </vt:lpstr>
      <vt:lpstr>The Lectures Topics : 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The Clinical Characteristics of Lower Gastrointestinal Bleeding </vt:lpstr>
      <vt:lpstr>Initial evaluation of patients</vt:lpstr>
      <vt:lpstr>Potential etiologies of hematochaezia from colonic lesions : </vt:lpstr>
      <vt:lpstr>Presentasi PowerPoint</vt:lpstr>
      <vt:lpstr>Presentasi PowerPoint</vt:lpstr>
      <vt:lpstr>Presentasi PowerPoint</vt:lpstr>
      <vt:lpstr>Course of acute liver failure according to cause </vt:lpstr>
      <vt:lpstr>Clinical findings </vt:lpstr>
      <vt:lpstr>Presentasi PowerPoint</vt:lpstr>
      <vt:lpstr>Complications </vt:lpstr>
      <vt:lpstr>Presentasi PowerPoint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Fitria Nurul Hidayah, Sp.PD.</dc:creator>
  <cp:lastModifiedBy>Fitria Nurul</cp:lastModifiedBy>
  <cp:revision>9</cp:revision>
  <dcterms:created xsi:type="dcterms:W3CDTF">2019-04-09T00:12:25Z</dcterms:created>
  <dcterms:modified xsi:type="dcterms:W3CDTF">2023-12-15T01:07:08Z</dcterms:modified>
</cp:coreProperties>
</file>