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13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4D2595-CFF1-42B5-A5AE-D8C40231CE20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7EBAF98D-5716-4AF7-B927-3E21CB31B902}">
      <dgm:prSet phldrT="[Text]" custT="1"/>
      <dgm:spPr/>
      <dgm:t>
        <a:bodyPr/>
        <a:lstStyle/>
        <a:p>
          <a:r>
            <a:rPr lang="id-ID" sz="1600" dirty="0" smtClean="0"/>
            <a:t>Sitologi &amp; Sistem Gerak</a:t>
          </a:r>
          <a:endParaRPr lang="id-ID" sz="1600" dirty="0"/>
        </a:p>
      </dgm:t>
    </dgm:pt>
    <dgm:pt modelId="{A2579E80-5031-445E-BE4A-84FBD2104C6D}" type="parTrans" cxnId="{0E8053E0-751F-4E91-9DAB-7622FFAE27E6}">
      <dgm:prSet/>
      <dgm:spPr/>
      <dgm:t>
        <a:bodyPr/>
        <a:lstStyle/>
        <a:p>
          <a:endParaRPr lang="id-ID"/>
        </a:p>
      </dgm:t>
    </dgm:pt>
    <dgm:pt modelId="{45455A8B-F6E4-45B0-8D7E-C6824A57EF9D}" type="sibTrans" cxnId="{0E8053E0-751F-4E91-9DAB-7622FFAE27E6}">
      <dgm:prSet/>
      <dgm:spPr/>
      <dgm:t>
        <a:bodyPr/>
        <a:lstStyle/>
        <a:p>
          <a:endParaRPr lang="id-ID"/>
        </a:p>
      </dgm:t>
    </dgm:pt>
    <dgm:pt modelId="{7F62ED17-73E9-4644-A1B4-4470C699A980}">
      <dgm:prSet phldrT="[Text]"/>
      <dgm:spPr/>
      <dgm:t>
        <a:bodyPr/>
        <a:lstStyle/>
        <a:p>
          <a:r>
            <a:rPr lang="id-ID" dirty="0" smtClean="0"/>
            <a:t>Histologi</a:t>
          </a:r>
          <a:endParaRPr lang="id-ID" dirty="0"/>
        </a:p>
      </dgm:t>
    </dgm:pt>
    <dgm:pt modelId="{D60BF30E-28DC-4761-862F-1B53B66C276C}" type="parTrans" cxnId="{4A622A94-BBFA-43D6-8FE3-CC7E72287581}">
      <dgm:prSet/>
      <dgm:spPr/>
      <dgm:t>
        <a:bodyPr/>
        <a:lstStyle/>
        <a:p>
          <a:endParaRPr lang="id-ID"/>
        </a:p>
      </dgm:t>
    </dgm:pt>
    <dgm:pt modelId="{78E953CD-8E19-4B34-AE2E-84C8F07510AD}" type="sibTrans" cxnId="{4A622A94-BBFA-43D6-8FE3-CC7E72287581}">
      <dgm:prSet/>
      <dgm:spPr/>
      <dgm:t>
        <a:bodyPr/>
        <a:lstStyle/>
        <a:p>
          <a:endParaRPr lang="id-ID"/>
        </a:p>
      </dgm:t>
    </dgm:pt>
    <dgm:pt modelId="{FA41EACF-ADFD-4572-96A6-5DD92D67D1E0}">
      <dgm:prSet phldrT="[Text]"/>
      <dgm:spPr/>
      <dgm:t>
        <a:bodyPr/>
        <a:lstStyle/>
        <a:p>
          <a:r>
            <a:rPr lang="id-ID" dirty="0" smtClean="0"/>
            <a:t>Fisiologi</a:t>
          </a:r>
          <a:endParaRPr lang="id-ID" dirty="0"/>
        </a:p>
      </dgm:t>
    </dgm:pt>
    <dgm:pt modelId="{FC8623EE-7C32-42B9-88B9-6D9095CCE5E3}" type="parTrans" cxnId="{7F1E497C-A040-40F0-ADEA-634DC88E73F1}">
      <dgm:prSet/>
      <dgm:spPr/>
      <dgm:t>
        <a:bodyPr/>
        <a:lstStyle/>
        <a:p>
          <a:endParaRPr lang="id-ID"/>
        </a:p>
      </dgm:t>
    </dgm:pt>
    <dgm:pt modelId="{C78D426F-F78F-43C3-B256-AB03DFA9D76E}" type="sibTrans" cxnId="{7F1E497C-A040-40F0-ADEA-634DC88E73F1}">
      <dgm:prSet/>
      <dgm:spPr/>
      <dgm:t>
        <a:bodyPr/>
        <a:lstStyle/>
        <a:p>
          <a:endParaRPr lang="id-ID"/>
        </a:p>
      </dgm:t>
    </dgm:pt>
    <dgm:pt modelId="{577F34AE-DAB7-4896-AE7B-1FF4CD260A15}">
      <dgm:prSet phldrT="[Text]"/>
      <dgm:spPr/>
      <dgm:t>
        <a:bodyPr/>
        <a:lstStyle/>
        <a:p>
          <a:r>
            <a:rPr lang="id-ID" dirty="0" smtClean="0"/>
            <a:t>Interna</a:t>
          </a:r>
          <a:endParaRPr lang="id-ID" dirty="0"/>
        </a:p>
      </dgm:t>
    </dgm:pt>
    <dgm:pt modelId="{0ABD488E-4FCC-483C-9315-3DF6FD2D3DE5}" type="parTrans" cxnId="{77391330-C381-4110-A55C-ED2E79B1ABF8}">
      <dgm:prSet/>
      <dgm:spPr/>
      <dgm:t>
        <a:bodyPr/>
        <a:lstStyle/>
        <a:p>
          <a:endParaRPr lang="id-ID"/>
        </a:p>
      </dgm:t>
    </dgm:pt>
    <dgm:pt modelId="{B66E4761-3CC9-4342-8B25-F7AB52B2FAAE}" type="sibTrans" cxnId="{77391330-C381-4110-A55C-ED2E79B1ABF8}">
      <dgm:prSet/>
      <dgm:spPr/>
      <dgm:t>
        <a:bodyPr/>
        <a:lstStyle/>
        <a:p>
          <a:endParaRPr lang="id-ID"/>
        </a:p>
      </dgm:t>
    </dgm:pt>
    <dgm:pt modelId="{6B20F5E6-EA7E-44D4-A6FC-53DA3E71A3FC}">
      <dgm:prSet phldrT="[Text]"/>
      <dgm:spPr/>
      <dgm:t>
        <a:bodyPr/>
        <a:lstStyle/>
        <a:p>
          <a:r>
            <a:rPr lang="id-ID" dirty="0" smtClean="0"/>
            <a:t>IKKIKM</a:t>
          </a:r>
          <a:endParaRPr lang="id-ID" dirty="0"/>
        </a:p>
      </dgm:t>
    </dgm:pt>
    <dgm:pt modelId="{1AF0C27F-D8D4-49BC-8004-AFB1EDDFE79B}" type="parTrans" cxnId="{0A1E4118-FD23-48CF-8635-24CEC31B96C7}">
      <dgm:prSet/>
      <dgm:spPr/>
      <dgm:t>
        <a:bodyPr/>
        <a:lstStyle/>
        <a:p>
          <a:endParaRPr lang="id-ID"/>
        </a:p>
      </dgm:t>
    </dgm:pt>
    <dgm:pt modelId="{B5911F25-71B5-4750-866B-6791B429130F}" type="sibTrans" cxnId="{0A1E4118-FD23-48CF-8635-24CEC31B96C7}">
      <dgm:prSet/>
      <dgm:spPr/>
      <dgm:t>
        <a:bodyPr/>
        <a:lstStyle/>
        <a:p>
          <a:endParaRPr lang="id-ID"/>
        </a:p>
      </dgm:t>
    </dgm:pt>
    <dgm:pt modelId="{0DA0DCAC-FF79-4C8B-A63C-22F418716079}">
      <dgm:prSet phldrT="[Text]"/>
      <dgm:spPr/>
      <dgm:t>
        <a:bodyPr/>
        <a:lstStyle/>
        <a:p>
          <a:r>
            <a:rPr lang="id-ID" dirty="0" smtClean="0"/>
            <a:t>Biokimia</a:t>
          </a:r>
          <a:endParaRPr lang="id-ID" dirty="0"/>
        </a:p>
      </dgm:t>
    </dgm:pt>
    <dgm:pt modelId="{92975996-64D6-4CFD-8B92-24872887D443}" type="parTrans" cxnId="{8CC5603F-D1B7-44A3-8394-AA2CD25B11F1}">
      <dgm:prSet/>
      <dgm:spPr/>
      <dgm:t>
        <a:bodyPr/>
        <a:lstStyle/>
        <a:p>
          <a:endParaRPr lang="id-ID"/>
        </a:p>
      </dgm:t>
    </dgm:pt>
    <dgm:pt modelId="{5CADBE37-5C74-4DEA-A1C4-1CE140CF5BF7}" type="sibTrans" cxnId="{8CC5603F-D1B7-44A3-8394-AA2CD25B11F1}">
      <dgm:prSet/>
      <dgm:spPr/>
      <dgm:t>
        <a:bodyPr/>
        <a:lstStyle/>
        <a:p>
          <a:endParaRPr lang="id-ID"/>
        </a:p>
      </dgm:t>
    </dgm:pt>
    <dgm:pt modelId="{A3B14EC0-61CA-44BB-A006-38834CADF61C}">
      <dgm:prSet phldrT="[Text]"/>
      <dgm:spPr/>
      <dgm:t>
        <a:bodyPr/>
        <a:lstStyle/>
        <a:p>
          <a:r>
            <a:rPr lang="id-ID" dirty="0" smtClean="0"/>
            <a:t>Anatomi</a:t>
          </a:r>
          <a:endParaRPr lang="id-ID" dirty="0"/>
        </a:p>
      </dgm:t>
    </dgm:pt>
    <dgm:pt modelId="{61FC112E-3952-4471-B56F-3AFDB12CEF2B}" type="parTrans" cxnId="{D2C009FF-D5E6-4BC6-B7D4-1A5FB5D11603}">
      <dgm:prSet/>
      <dgm:spPr/>
      <dgm:t>
        <a:bodyPr/>
        <a:lstStyle/>
        <a:p>
          <a:endParaRPr lang="id-ID"/>
        </a:p>
      </dgm:t>
    </dgm:pt>
    <dgm:pt modelId="{33560CA2-6F7E-49B3-A621-75B136077FFC}" type="sibTrans" cxnId="{D2C009FF-D5E6-4BC6-B7D4-1A5FB5D11603}">
      <dgm:prSet/>
      <dgm:spPr/>
      <dgm:t>
        <a:bodyPr/>
        <a:lstStyle/>
        <a:p>
          <a:endParaRPr lang="id-ID"/>
        </a:p>
      </dgm:t>
    </dgm:pt>
    <dgm:pt modelId="{4EDE9696-8C0D-43CD-9C9F-C5F2D46B3B22}" type="pres">
      <dgm:prSet presAssocID="{4F4D2595-CFF1-42B5-A5AE-D8C40231CE2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AC27A721-ACFC-4BCB-9D50-E7BC567E90B3}" type="pres">
      <dgm:prSet presAssocID="{7EBAF98D-5716-4AF7-B927-3E21CB31B902}" presName="centerShape" presStyleLbl="node0" presStyleIdx="0" presStyleCnt="1"/>
      <dgm:spPr/>
      <dgm:t>
        <a:bodyPr/>
        <a:lstStyle/>
        <a:p>
          <a:endParaRPr lang="id-ID"/>
        </a:p>
      </dgm:t>
    </dgm:pt>
    <dgm:pt modelId="{E71DFEE5-11D0-4A78-9099-5865222E091D}" type="pres">
      <dgm:prSet presAssocID="{D60BF30E-28DC-4761-862F-1B53B66C276C}" presName="parTrans" presStyleLbl="sibTrans2D1" presStyleIdx="0" presStyleCnt="6"/>
      <dgm:spPr/>
      <dgm:t>
        <a:bodyPr/>
        <a:lstStyle/>
        <a:p>
          <a:endParaRPr lang="id-ID"/>
        </a:p>
      </dgm:t>
    </dgm:pt>
    <dgm:pt modelId="{D530E08E-1178-4F0B-ACCE-E9DDE26CC91A}" type="pres">
      <dgm:prSet presAssocID="{D60BF30E-28DC-4761-862F-1B53B66C276C}" presName="connectorText" presStyleLbl="sibTrans2D1" presStyleIdx="0" presStyleCnt="6"/>
      <dgm:spPr/>
      <dgm:t>
        <a:bodyPr/>
        <a:lstStyle/>
        <a:p>
          <a:endParaRPr lang="id-ID"/>
        </a:p>
      </dgm:t>
    </dgm:pt>
    <dgm:pt modelId="{7E0B1CEA-345B-4B66-B07C-1D1EA76F331D}" type="pres">
      <dgm:prSet presAssocID="{7F62ED17-73E9-4644-A1B4-4470C699A980}" presName="node" presStyleLbl="node1" presStyleIdx="0" presStyleCnt="6" custScaleY="10040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087262F-FEC3-421B-8B3D-8909F3C66012}" type="pres">
      <dgm:prSet presAssocID="{FC8623EE-7C32-42B9-88B9-6D9095CCE5E3}" presName="parTrans" presStyleLbl="sibTrans2D1" presStyleIdx="1" presStyleCnt="6"/>
      <dgm:spPr/>
      <dgm:t>
        <a:bodyPr/>
        <a:lstStyle/>
        <a:p>
          <a:endParaRPr lang="id-ID"/>
        </a:p>
      </dgm:t>
    </dgm:pt>
    <dgm:pt modelId="{8683B8DB-ADA4-4DE4-ACBF-76AA59838210}" type="pres">
      <dgm:prSet presAssocID="{FC8623EE-7C32-42B9-88B9-6D9095CCE5E3}" presName="connectorText" presStyleLbl="sibTrans2D1" presStyleIdx="1" presStyleCnt="6"/>
      <dgm:spPr/>
      <dgm:t>
        <a:bodyPr/>
        <a:lstStyle/>
        <a:p>
          <a:endParaRPr lang="id-ID"/>
        </a:p>
      </dgm:t>
    </dgm:pt>
    <dgm:pt modelId="{C813D5F6-4158-4C81-B846-EE54D226371A}" type="pres">
      <dgm:prSet presAssocID="{FA41EACF-ADFD-4572-96A6-5DD92D67D1E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7EFCD9C-A4A3-4033-A016-B2944E4BFE0A}" type="pres">
      <dgm:prSet presAssocID="{92975996-64D6-4CFD-8B92-24872887D443}" presName="parTrans" presStyleLbl="sibTrans2D1" presStyleIdx="2" presStyleCnt="6"/>
      <dgm:spPr/>
      <dgm:t>
        <a:bodyPr/>
        <a:lstStyle/>
        <a:p>
          <a:endParaRPr lang="id-ID"/>
        </a:p>
      </dgm:t>
    </dgm:pt>
    <dgm:pt modelId="{50FA657C-5D51-4517-9DDF-929135F6C1A0}" type="pres">
      <dgm:prSet presAssocID="{92975996-64D6-4CFD-8B92-24872887D443}" presName="connectorText" presStyleLbl="sibTrans2D1" presStyleIdx="2" presStyleCnt="6"/>
      <dgm:spPr/>
      <dgm:t>
        <a:bodyPr/>
        <a:lstStyle/>
        <a:p>
          <a:endParaRPr lang="id-ID"/>
        </a:p>
      </dgm:t>
    </dgm:pt>
    <dgm:pt modelId="{FD6AFA52-D944-4A3B-A8D1-7204FFBFCB9E}" type="pres">
      <dgm:prSet presAssocID="{0DA0DCAC-FF79-4C8B-A63C-22F41871607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6195764-26C1-4378-AB27-78323E42BA95}" type="pres">
      <dgm:prSet presAssocID="{61FC112E-3952-4471-B56F-3AFDB12CEF2B}" presName="parTrans" presStyleLbl="sibTrans2D1" presStyleIdx="3" presStyleCnt="6"/>
      <dgm:spPr/>
      <dgm:t>
        <a:bodyPr/>
        <a:lstStyle/>
        <a:p>
          <a:endParaRPr lang="id-ID"/>
        </a:p>
      </dgm:t>
    </dgm:pt>
    <dgm:pt modelId="{43DC2BFB-5A7A-4E33-9FFC-83D27FBE87CB}" type="pres">
      <dgm:prSet presAssocID="{61FC112E-3952-4471-B56F-3AFDB12CEF2B}" presName="connectorText" presStyleLbl="sibTrans2D1" presStyleIdx="3" presStyleCnt="6"/>
      <dgm:spPr/>
      <dgm:t>
        <a:bodyPr/>
        <a:lstStyle/>
        <a:p>
          <a:endParaRPr lang="id-ID"/>
        </a:p>
      </dgm:t>
    </dgm:pt>
    <dgm:pt modelId="{D71DB897-22ED-496B-A126-E48C595FE1F2}" type="pres">
      <dgm:prSet presAssocID="{A3B14EC0-61CA-44BB-A006-38834CADF61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CD46F7F-9B42-42BF-80F0-50F484332ADC}" type="pres">
      <dgm:prSet presAssocID="{0ABD488E-4FCC-483C-9315-3DF6FD2D3DE5}" presName="parTrans" presStyleLbl="sibTrans2D1" presStyleIdx="4" presStyleCnt="6"/>
      <dgm:spPr/>
      <dgm:t>
        <a:bodyPr/>
        <a:lstStyle/>
        <a:p>
          <a:endParaRPr lang="id-ID"/>
        </a:p>
      </dgm:t>
    </dgm:pt>
    <dgm:pt modelId="{91E2D234-7A91-442B-A7D0-5B2EDA5F4295}" type="pres">
      <dgm:prSet presAssocID="{0ABD488E-4FCC-483C-9315-3DF6FD2D3DE5}" presName="connectorText" presStyleLbl="sibTrans2D1" presStyleIdx="4" presStyleCnt="6"/>
      <dgm:spPr/>
      <dgm:t>
        <a:bodyPr/>
        <a:lstStyle/>
        <a:p>
          <a:endParaRPr lang="id-ID"/>
        </a:p>
      </dgm:t>
    </dgm:pt>
    <dgm:pt modelId="{3B09AC48-DEE3-49BE-B215-856C0EA71FF1}" type="pres">
      <dgm:prSet presAssocID="{577F34AE-DAB7-4896-AE7B-1FF4CD260A15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6F11FB6-ADC9-473F-91F4-FC6BD20D89D4}" type="pres">
      <dgm:prSet presAssocID="{1AF0C27F-D8D4-49BC-8004-AFB1EDDFE79B}" presName="parTrans" presStyleLbl="sibTrans2D1" presStyleIdx="5" presStyleCnt="6"/>
      <dgm:spPr/>
      <dgm:t>
        <a:bodyPr/>
        <a:lstStyle/>
        <a:p>
          <a:endParaRPr lang="id-ID"/>
        </a:p>
      </dgm:t>
    </dgm:pt>
    <dgm:pt modelId="{E18082B2-D07A-49F8-B1D5-967A496470F4}" type="pres">
      <dgm:prSet presAssocID="{1AF0C27F-D8D4-49BC-8004-AFB1EDDFE79B}" presName="connectorText" presStyleLbl="sibTrans2D1" presStyleIdx="5" presStyleCnt="6"/>
      <dgm:spPr/>
      <dgm:t>
        <a:bodyPr/>
        <a:lstStyle/>
        <a:p>
          <a:endParaRPr lang="id-ID"/>
        </a:p>
      </dgm:t>
    </dgm:pt>
    <dgm:pt modelId="{8410F996-9724-49D9-90F9-38C5CC8D7F25}" type="pres">
      <dgm:prSet presAssocID="{6B20F5E6-EA7E-44D4-A6FC-53DA3E71A3F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5BCD3583-1B32-B345-ABEA-CBA47162DB80}" type="presOf" srcId="{0ABD488E-4FCC-483C-9315-3DF6FD2D3DE5}" destId="{91E2D234-7A91-442B-A7D0-5B2EDA5F4295}" srcOrd="1" destOrd="0" presId="urn:microsoft.com/office/officeart/2005/8/layout/radial5"/>
    <dgm:cxn modelId="{8083063A-69D9-FB4E-A589-6610E39371B6}" type="presOf" srcId="{0ABD488E-4FCC-483C-9315-3DF6FD2D3DE5}" destId="{4CD46F7F-9B42-42BF-80F0-50F484332ADC}" srcOrd="0" destOrd="0" presId="urn:microsoft.com/office/officeart/2005/8/layout/radial5"/>
    <dgm:cxn modelId="{9CCB4265-4F81-444C-856D-2480EDF0E2BF}" type="presOf" srcId="{61FC112E-3952-4471-B56F-3AFDB12CEF2B}" destId="{43DC2BFB-5A7A-4E33-9FFC-83D27FBE87CB}" srcOrd="1" destOrd="0" presId="urn:microsoft.com/office/officeart/2005/8/layout/radial5"/>
    <dgm:cxn modelId="{4F71E0E6-6733-5A45-94D8-5ECCDDD95003}" type="presOf" srcId="{1AF0C27F-D8D4-49BC-8004-AFB1EDDFE79B}" destId="{86F11FB6-ADC9-473F-91F4-FC6BD20D89D4}" srcOrd="0" destOrd="0" presId="urn:microsoft.com/office/officeart/2005/8/layout/radial5"/>
    <dgm:cxn modelId="{0E8053E0-751F-4E91-9DAB-7622FFAE27E6}" srcId="{4F4D2595-CFF1-42B5-A5AE-D8C40231CE20}" destId="{7EBAF98D-5716-4AF7-B927-3E21CB31B902}" srcOrd="0" destOrd="0" parTransId="{A2579E80-5031-445E-BE4A-84FBD2104C6D}" sibTransId="{45455A8B-F6E4-45B0-8D7E-C6824A57EF9D}"/>
    <dgm:cxn modelId="{CEB9EF45-287B-6742-AD50-C0B6FE8D844D}" type="presOf" srcId="{0DA0DCAC-FF79-4C8B-A63C-22F418716079}" destId="{FD6AFA52-D944-4A3B-A8D1-7204FFBFCB9E}" srcOrd="0" destOrd="0" presId="urn:microsoft.com/office/officeart/2005/8/layout/radial5"/>
    <dgm:cxn modelId="{0A1E4118-FD23-48CF-8635-24CEC31B96C7}" srcId="{7EBAF98D-5716-4AF7-B927-3E21CB31B902}" destId="{6B20F5E6-EA7E-44D4-A6FC-53DA3E71A3FC}" srcOrd="5" destOrd="0" parTransId="{1AF0C27F-D8D4-49BC-8004-AFB1EDDFE79B}" sibTransId="{B5911F25-71B5-4750-866B-6791B429130F}"/>
    <dgm:cxn modelId="{8CC5603F-D1B7-44A3-8394-AA2CD25B11F1}" srcId="{7EBAF98D-5716-4AF7-B927-3E21CB31B902}" destId="{0DA0DCAC-FF79-4C8B-A63C-22F418716079}" srcOrd="2" destOrd="0" parTransId="{92975996-64D6-4CFD-8B92-24872887D443}" sibTransId="{5CADBE37-5C74-4DEA-A1C4-1CE140CF5BF7}"/>
    <dgm:cxn modelId="{9490F936-46FE-F94C-ACC7-A6651C40EBB1}" type="presOf" srcId="{6B20F5E6-EA7E-44D4-A6FC-53DA3E71A3FC}" destId="{8410F996-9724-49D9-90F9-38C5CC8D7F25}" srcOrd="0" destOrd="0" presId="urn:microsoft.com/office/officeart/2005/8/layout/radial5"/>
    <dgm:cxn modelId="{398B0820-9402-0246-AB2B-117FD9A3A480}" type="presOf" srcId="{FC8623EE-7C32-42B9-88B9-6D9095CCE5E3}" destId="{8683B8DB-ADA4-4DE4-ACBF-76AA59838210}" srcOrd="1" destOrd="0" presId="urn:microsoft.com/office/officeart/2005/8/layout/radial5"/>
    <dgm:cxn modelId="{B2EED01D-A719-5B4F-B5FD-AE78DF3CAB0B}" type="presOf" srcId="{4F4D2595-CFF1-42B5-A5AE-D8C40231CE20}" destId="{4EDE9696-8C0D-43CD-9C9F-C5F2D46B3B22}" srcOrd="0" destOrd="0" presId="urn:microsoft.com/office/officeart/2005/8/layout/radial5"/>
    <dgm:cxn modelId="{4A6E9467-D426-6447-86F4-138E97621DFC}" type="presOf" srcId="{7F62ED17-73E9-4644-A1B4-4470C699A980}" destId="{7E0B1CEA-345B-4B66-B07C-1D1EA76F331D}" srcOrd="0" destOrd="0" presId="urn:microsoft.com/office/officeart/2005/8/layout/radial5"/>
    <dgm:cxn modelId="{52D51E26-F41B-E84F-AF82-78C0591E6133}" type="presOf" srcId="{7EBAF98D-5716-4AF7-B927-3E21CB31B902}" destId="{AC27A721-ACFC-4BCB-9D50-E7BC567E90B3}" srcOrd="0" destOrd="0" presId="urn:microsoft.com/office/officeart/2005/8/layout/radial5"/>
    <dgm:cxn modelId="{22EE1547-9166-154E-ACC7-306D31C10D11}" type="presOf" srcId="{FA41EACF-ADFD-4572-96A6-5DD92D67D1E0}" destId="{C813D5F6-4158-4C81-B846-EE54D226371A}" srcOrd="0" destOrd="0" presId="urn:microsoft.com/office/officeart/2005/8/layout/radial5"/>
    <dgm:cxn modelId="{542B6041-6C59-E54D-A62C-D961BCCA733C}" type="presOf" srcId="{D60BF30E-28DC-4761-862F-1B53B66C276C}" destId="{D530E08E-1178-4F0B-ACCE-E9DDE26CC91A}" srcOrd="1" destOrd="0" presId="urn:microsoft.com/office/officeart/2005/8/layout/radial5"/>
    <dgm:cxn modelId="{58125D29-CD01-AD48-AF92-059D61E5CCC3}" type="presOf" srcId="{D60BF30E-28DC-4761-862F-1B53B66C276C}" destId="{E71DFEE5-11D0-4A78-9099-5865222E091D}" srcOrd="0" destOrd="0" presId="urn:microsoft.com/office/officeart/2005/8/layout/radial5"/>
    <dgm:cxn modelId="{D2C009FF-D5E6-4BC6-B7D4-1A5FB5D11603}" srcId="{7EBAF98D-5716-4AF7-B927-3E21CB31B902}" destId="{A3B14EC0-61CA-44BB-A006-38834CADF61C}" srcOrd="3" destOrd="0" parTransId="{61FC112E-3952-4471-B56F-3AFDB12CEF2B}" sibTransId="{33560CA2-6F7E-49B3-A621-75B136077FFC}"/>
    <dgm:cxn modelId="{F27843EB-8885-1846-999F-B962972E7356}" type="presOf" srcId="{92975996-64D6-4CFD-8B92-24872887D443}" destId="{50FA657C-5D51-4517-9DDF-929135F6C1A0}" srcOrd="1" destOrd="0" presId="urn:microsoft.com/office/officeart/2005/8/layout/radial5"/>
    <dgm:cxn modelId="{77391330-C381-4110-A55C-ED2E79B1ABF8}" srcId="{7EBAF98D-5716-4AF7-B927-3E21CB31B902}" destId="{577F34AE-DAB7-4896-AE7B-1FF4CD260A15}" srcOrd="4" destOrd="0" parTransId="{0ABD488E-4FCC-483C-9315-3DF6FD2D3DE5}" sibTransId="{B66E4761-3CC9-4342-8B25-F7AB52B2FAAE}"/>
    <dgm:cxn modelId="{6EBF7A98-8F4A-3F4D-8C38-660A616A921E}" type="presOf" srcId="{92975996-64D6-4CFD-8B92-24872887D443}" destId="{E7EFCD9C-A4A3-4033-A016-B2944E4BFE0A}" srcOrd="0" destOrd="0" presId="urn:microsoft.com/office/officeart/2005/8/layout/radial5"/>
    <dgm:cxn modelId="{8A2D8030-3A88-A04E-847A-3150815BE85C}" type="presOf" srcId="{1AF0C27F-D8D4-49BC-8004-AFB1EDDFE79B}" destId="{E18082B2-D07A-49F8-B1D5-967A496470F4}" srcOrd="1" destOrd="0" presId="urn:microsoft.com/office/officeart/2005/8/layout/radial5"/>
    <dgm:cxn modelId="{B7440C76-34B3-A445-86A5-DE4E4CD5C09C}" type="presOf" srcId="{A3B14EC0-61CA-44BB-A006-38834CADF61C}" destId="{D71DB897-22ED-496B-A126-E48C595FE1F2}" srcOrd="0" destOrd="0" presId="urn:microsoft.com/office/officeart/2005/8/layout/radial5"/>
    <dgm:cxn modelId="{4A622A94-BBFA-43D6-8FE3-CC7E72287581}" srcId="{7EBAF98D-5716-4AF7-B927-3E21CB31B902}" destId="{7F62ED17-73E9-4644-A1B4-4470C699A980}" srcOrd="0" destOrd="0" parTransId="{D60BF30E-28DC-4761-862F-1B53B66C276C}" sibTransId="{78E953CD-8E19-4B34-AE2E-84C8F07510AD}"/>
    <dgm:cxn modelId="{CE8603AB-4F5B-2941-8FC1-4E672E2683E1}" type="presOf" srcId="{61FC112E-3952-4471-B56F-3AFDB12CEF2B}" destId="{06195764-26C1-4378-AB27-78323E42BA95}" srcOrd="0" destOrd="0" presId="urn:microsoft.com/office/officeart/2005/8/layout/radial5"/>
    <dgm:cxn modelId="{7F1E497C-A040-40F0-ADEA-634DC88E73F1}" srcId="{7EBAF98D-5716-4AF7-B927-3E21CB31B902}" destId="{FA41EACF-ADFD-4572-96A6-5DD92D67D1E0}" srcOrd="1" destOrd="0" parTransId="{FC8623EE-7C32-42B9-88B9-6D9095CCE5E3}" sibTransId="{C78D426F-F78F-43C3-B256-AB03DFA9D76E}"/>
    <dgm:cxn modelId="{5DBE2510-CF89-3245-8D2A-8B69BC503987}" type="presOf" srcId="{577F34AE-DAB7-4896-AE7B-1FF4CD260A15}" destId="{3B09AC48-DEE3-49BE-B215-856C0EA71FF1}" srcOrd="0" destOrd="0" presId="urn:microsoft.com/office/officeart/2005/8/layout/radial5"/>
    <dgm:cxn modelId="{5601B2DF-929F-1248-B380-52AB1C4A49D4}" type="presOf" srcId="{FC8623EE-7C32-42B9-88B9-6D9095CCE5E3}" destId="{D087262F-FEC3-421B-8B3D-8909F3C66012}" srcOrd="0" destOrd="0" presId="urn:microsoft.com/office/officeart/2005/8/layout/radial5"/>
    <dgm:cxn modelId="{F4E315FD-A9C3-5842-A2A0-5641B577282D}" type="presParOf" srcId="{4EDE9696-8C0D-43CD-9C9F-C5F2D46B3B22}" destId="{AC27A721-ACFC-4BCB-9D50-E7BC567E90B3}" srcOrd="0" destOrd="0" presId="urn:microsoft.com/office/officeart/2005/8/layout/radial5"/>
    <dgm:cxn modelId="{190A0ECD-82E3-A642-8E09-378AEAF17289}" type="presParOf" srcId="{4EDE9696-8C0D-43CD-9C9F-C5F2D46B3B22}" destId="{E71DFEE5-11D0-4A78-9099-5865222E091D}" srcOrd="1" destOrd="0" presId="urn:microsoft.com/office/officeart/2005/8/layout/radial5"/>
    <dgm:cxn modelId="{50CFB261-BF0C-B647-9BCA-65E5EBD1D476}" type="presParOf" srcId="{E71DFEE5-11D0-4A78-9099-5865222E091D}" destId="{D530E08E-1178-4F0B-ACCE-E9DDE26CC91A}" srcOrd="0" destOrd="0" presId="urn:microsoft.com/office/officeart/2005/8/layout/radial5"/>
    <dgm:cxn modelId="{627596E8-7426-E843-9CA5-561BF8AF9AEE}" type="presParOf" srcId="{4EDE9696-8C0D-43CD-9C9F-C5F2D46B3B22}" destId="{7E0B1CEA-345B-4B66-B07C-1D1EA76F331D}" srcOrd="2" destOrd="0" presId="urn:microsoft.com/office/officeart/2005/8/layout/radial5"/>
    <dgm:cxn modelId="{4C61A4A8-77E8-1648-9241-9A460EC55BEF}" type="presParOf" srcId="{4EDE9696-8C0D-43CD-9C9F-C5F2D46B3B22}" destId="{D087262F-FEC3-421B-8B3D-8909F3C66012}" srcOrd="3" destOrd="0" presId="urn:microsoft.com/office/officeart/2005/8/layout/radial5"/>
    <dgm:cxn modelId="{BC8718FB-007E-D444-9423-DF3D2F5BFD8B}" type="presParOf" srcId="{D087262F-FEC3-421B-8B3D-8909F3C66012}" destId="{8683B8DB-ADA4-4DE4-ACBF-76AA59838210}" srcOrd="0" destOrd="0" presId="urn:microsoft.com/office/officeart/2005/8/layout/radial5"/>
    <dgm:cxn modelId="{837D1EF1-1819-2345-ACB9-5FA0D09D7D85}" type="presParOf" srcId="{4EDE9696-8C0D-43CD-9C9F-C5F2D46B3B22}" destId="{C813D5F6-4158-4C81-B846-EE54D226371A}" srcOrd="4" destOrd="0" presId="urn:microsoft.com/office/officeart/2005/8/layout/radial5"/>
    <dgm:cxn modelId="{AFF52A66-4807-E244-B95B-2CE0023ADFE7}" type="presParOf" srcId="{4EDE9696-8C0D-43CD-9C9F-C5F2D46B3B22}" destId="{E7EFCD9C-A4A3-4033-A016-B2944E4BFE0A}" srcOrd="5" destOrd="0" presId="urn:microsoft.com/office/officeart/2005/8/layout/radial5"/>
    <dgm:cxn modelId="{72213C2F-E05E-F34D-A037-6E5F4A363B62}" type="presParOf" srcId="{E7EFCD9C-A4A3-4033-A016-B2944E4BFE0A}" destId="{50FA657C-5D51-4517-9DDF-929135F6C1A0}" srcOrd="0" destOrd="0" presId="urn:microsoft.com/office/officeart/2005/8/layout/radial5"/>
    <dgm:cxn modelId="{5F1882EB-6C65-814C-8978-0CEB589E2197}" type="presParOf" srcId="{4EDE9696-8C0D-43CD-9C9F-C5F2D46B3B22}" destId="{FD6AFA52-D944-4A3B-A8D1-7204FFBFCB9E}" srcOrd="6" destOrd="0" presId="urn:microsoft.com/office/officeart/2005/8/layout/radial5"/>
    <dgm:cxn modelId="{4CA2435E-5A21-DF43-964A-BE2EEA538A23}" type="presParOf" srcId="{4EDE9696-8C0D-43CD-9C9F-C5F2D46B3B22}" destId="{06195764-26C1-4378-AB27-78323E42BA95}" srcOrd="7" destOrd="0" presId="urn:microsoft.com/office/officeart/2005/8/layout/radial5"/>
    <dgm:cxn modelId="{8AA5EF1E-004C-284F-9E77-2407B760A750}" type="presParOf" srcId="{06195764-26C1-4378-AB27-78323E42BA95}" destId="{43DC2BFB-5A7A-4E33-9FFC-83D27FBE87CB}" srcOrd="0" destOrd="0" presId="urn:microsoft.com/office/officeart/2005/8/layout/radial5"/>
    <dgm:cxn modelId="{9AF26073-37C1-E243-8D30-21C184DFC13B}" type="presParOf" srcId="{4EDE9696-8C0D-43CD-9C9F-C5F2D46B3B22}" destId="{D71DB897-22ED-496B-A126-E48C595FE1F2}" srcOrd="8" destOrd="0" presId="urn:microsoft.com/office/officeart/2005/8/layout/radial5"/>
    <dgm:cxn modelId="{635B348D-0BE1-2346-AB3B-86ACECF20511}" type="presParOf" srcId="{4EDE9696-8C0D-43CD-9C9F-C5F2D46B3B22}" destId="{4CD46F7F-9B42-42BF-80F0-50F484332ADC}" srcOrd="9" destOrd="0" presId="urn:microsoft.com/office/officeart/2005/8/layout/radial5"/>
    <dgm:cxn modelId="{EC745450-4DFF-FF45-892F-AF764F893C10}" type="presParOf" srcId="{4CD46F7F-9B42-42BF-80F0-50F484332ADC}" destId="{91E2D234-7A91-442B-A7D0-5B2EDA5F4295}" srcOrd="0" destOrd="0" presId="urn:microsoft.com/office/officeart/2005/8/layout/radial5"/>
    <dgm:cxn modelId="{BB66BBE3-55A0-EC4D-AA2B-5E8FECFDF857}" type="presParOf" srcId="{4EDE9696-8C0D-43CD-9C9F-C5F2D46B3B22}" destId="{3B09AC48-DEE3-49BE-B215-856C0EA71FF1}" srcOrd="10" destOrd="0" presId="urn:microsoft.com/office/officeart/2005/8/layout/radial5"/>
    <dgm:cxn modelId="{D69B38B0-48A6-6A4A-B710-C9ED3ADC703C}" type="presParOf" srcId="{4EDE9696-8C0D-43CD-9C9F-C5F2D46B3B22}" destId="{86F11FB6-ADC9-473F-91F4-FC6BD20D89D4}" srcOrd="11" destOrd="0" presId="urn:microsoft.com/office/officeart/2005/8/layout/radial5"/>
    <dgm:cxn modelId="{A0C92DE5-2C82-424D-8BA2-096B89C718BF}" type="presParOf" srcId="{86F11FB6-ADC9-473F-91F4-FC6BD20D89D4}" destId="{E18082B2-D07A-49F8-B1D5-967A496470F4}" srcOrd="0" destOrd="0" presId="urn:microsoft.com/office/officeart/2005/8/layout/radial5"/>
    <dgm:cxn modelId="{0EF9F255-65BC-B044-9BD9-B44BE124AD9F}" type="presParOf" srcId="{4EDE9696-8C0D-43CD-9C9F-C5F2D46B3B22}" destId="{8410F996-9724-49D9-90F9-38C5CC8D7F25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27A721-ACFC-4BCB-9D50-E7BC567E90B3}">
      <dsp:nvSpPr>
        <dsp:cNvPr id="0" name=""/>
        <dsp:cNvSpPr/>
      </dsp:nvSpPr>
      <dsp:spPr>
        <a:xfrm>
          <a:off x="3328598" y="1686741"/>
          <a:ext cx="1200981" cy="12009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 smtClean="0"/>
            <a:t>Sitologi &amp; Sistem Gerak</a:t>
          </a:r>
          <a:endParaRPr lang="id-ID" sz="1600" kern="1200" dirty="0"/>
        </a:p>
      </dsp:txBody>
      <dsp:txXfrm>
        <a:off x="3504478" y="1862621"/>
        <a:ext cx="849221" cy="849221"/>
      </dsp:txXfrm>
    </dsp:sp>
    <dsp:sp modelId="{E71DFEE5-11D0-4A78-9099-5865222E091D}">
      <dsp:nvSpPr>
        <dsp:cNvPr id="0" name=""/>
        <dsp:cNvSpPr/>
      </dsp:nvSpPr>
      <dsp:spPr>
        <a:xfrm rot="16200000">
          <a:off x="3801974" y="1249930"/>
          <a:ext cx="254229" cy="4083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500" kern="1200"/>
        </a:p>
      </dsp:txBody>
      <dsp:txXfrm>
        <a:off x="3840109" y="1369732"/>
        <a:ext cx="177960" cy="244999"/>
      </dsp:txXfrm>
    </dsp:sp>
    <dsp:sp modelId="{7E0B1CEA-345B-4B66-B07C-1D1EA76F331D}">
      <dsp:nvSpPr>
        <dsp:cNvPr id="0" name=""/>
        <dsp:cNvSpPr/>
      </dsp:nvSpPr>
      <dsp:spPr>
        <a:xfrm>
          <a:off x="3328598" y="1217"/>
          <a:ext cx="1200981" cy="12058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500" kern="1200" dirty="0" smtClean="0"/>
            <a:t>Histologi</a:t>
          </a:r>
          <a:endParaRPr lang="id-ID" sz="1500" kern="1200" dirty="0"/>
        </a:p>
      </dsp:txBody>
      <dsp:txXfrm>
        <a:off x="3504478" y="177809"/>
        <a:ext cx="849221" cy="852661"/>
      </dsp:txXfrm>
    </dsp:sp>
    <dsp:sp modelId="{D087262F-FEC3-421B-8B3D-8909F3C66012}">
      <dsp:nvSpPr>
        <dsp:cNvPr id="0" name=""/>
        <dsp:cNvSpPr/>
      </dsp:nvSpPr>
      <dsp:spPr>
        <a:xfrm rot="19800000">
          <a:off x="4523867" y="1665908"/>
          <a:ext cx="255518" cy="4083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500" kern="1200"/>
        </a:p>
      </dsp:txBody>
      <dsp:txXfrm>
        <a:off x="4529002" y="1766739"/>
        <a:ext cx="178863" cy="244999"/>
      </dsp:txXfrm>
    </dsp:sp>
    <dsp:sp modelId="{C813D5F6-4158-4C81-B846-EE54D226371A}">
      <dsp:nvSpPr>
        <dsp:cNvPr id="0" name=""/>
        <dsp:cNvSpPr/>
      </dsp:nvSpPr>
      <dsp:spPr>
        <a:xfrm>
          <a:off x="4786199" y="845195"/>
          <a:ext cx="1200981" cy="12009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500" kern="1200" dirty="0" smtClean="0"/>
            <a:t>Fisiologi</a:t>
          </a:r>
          <a:endParaRPr lang="id-ID" sz="1500" kern="1200" dirty="0"/>
        </a:p>
      </dsp:txBody>
      <dsp:txXfrm>
        <a:off x="4962079" y="1021075"/>
        <a:ext cx="849221" cy="849221"/>
      </dsp:txXfrm>
    </dsp:sp>
    <dsp:sp modelId="{E7EFCD9C-A4A3-4033-A016-B2944E4BFE0A}">
      <dsp:nvSpPr>
        <dsp:cNvPr id="0" name=""/>
        <dsp:cNvSpPr/>
      </dsp:nvSpPr>
      <dsp:spPr>
        <a:xfrm rot="1800000">
          <a:off x="4523867" y="2500222"/>
          <a:ext cx="255518" cy="4083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500" kern="1200"/>
        </a:p>
      </dsp:txBody>
      <dsp:txXfrm>
        <a:off x="4529002" y="2562725"/>
        <a:ext cx="178863" cy="244999"/>
      </dsp:txXfrm>
    </dsp:sp>
    <dsp:sp modelId="{FD6AFA52-D944-4A3B-A8D1-7204FFBFCB9E}">
      <dsp:nvSpPr>
        <dsp:cNvPr id="0" name=""/>
        <dsp:cNvSpPr/>
      </dsp:nvSpPr>
      <dsp:spPr>
        <a:xfrm>
          <a:off x="4786199" y="2528287"/>
          <a:ext cx="1200981" cy="12009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500" kern="1200" dirty="0" smtClean="0"/>
            <a:t>Biokimia</a:t>
          </a:r>
          <a:endParaRPr lang="id-ID" sz="1500" kern="1200" dirty="0"/>
        </a:p>
      </dsp:txBody>
      <dsp:txXfrm>
        <a:off x="4962079" y="2704167"/>
        <a:ext cx="849221" cy="849221"/>
      </dsp:txXfrm>
    </dsp:sp>
    <dsp:sp modelId="{06195764-26C1-4378-AB27-78323E42BA95}">
      <dsp:nvSpPr>
        <dsp:cNvPr id="0" name=""/>
        <dsp:cNvSpPr/>
      </dsp:nvSpPr>
      <dsp:spPr>
        <a:xfrm rot="5400000">
          <a:off x="3801330" y="2917379"/>
          <a:ext cx="255518" cy="4083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500" kern="1200"/>
        </a:p>
      </dsp:txBody>
      <dsp:txXfrm>
        <a:off x="3839658" y="2960719"/>
        <a:ext cx="178863" cy="244999"/>
      </dsp:txXfrm>
    </dsp:sp>
    <dsp:sp modelId="{D71DB897-22ED-496B-A126-E48C595FE1F2}">
      <dsp:nvSpPr>
        <dsp:cNvPr id="0" name=""/>
        <dsp:cNvSpPr/>
      </dsp:nvSpPr>
      <dsp:spPr>
        <a:xfrm>
          <a:off x="3328598" y="3369833"/>
          <a:ext cx="1200981" cy="12009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500" kern="1200" dirty="0" smtClean="0"/>
            <a:t>Anatomi</a:t>
          </a:r>
          <a:endParaRPr lang="id-ID" sz="1500" kern="1200" dirty="0"/>
        </a:p>
      </dsp:txBody>
      <dsp:txXfrm>
        <a:off x="3504478" y="3545713"/>
        <a:ext cx="849221" cy="849221"/>
      </dsp:txXfrm>
    </dsp:sp>
    <dsp:sp modelId="{4CD46F7F-9B42-42BF-80F0-50F484332ADC}">
      <dsp:nvSpPr>
        <dsp:cNvPr id="0" name=""/>
        <dsp:cNvSpPr/>
      </dsp:nvSpPr>
      <dsp:spPr>
        <a:xfrm rot="9000000">
          <a:off x="3078792" y="2500222"/>
          <a:ext cx="255518" cy="4083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500" kern="1200"/>
        </a:p>
      </dsp:txBody>
      <dsp:txXfrm rot="10800000">
        <a:off x="3150312" y="2562725"/>
        <a:ext cx="178863" cy="244999"/>
      </dsp:txXfrm>
    </dsp:sp>
    <dsp:sp modelId="{3B09AC48-DEE3-49BE-B215-856C0EA71FF1}">
      <dsp:nvSpPr>
        <dsp:cNvPr id="0" name=""/>
        <dsp:cNvSpPr/>
      </dsp:nvSpPr>
      <dsp:spPr>
        <a:xfrm>
          <a:off x="1870998" y="2528287"/>
          <a:ext cx="1200981" cy="12009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500" kern="1200" dirty="0" smtClean="0"/>
            <a:t>Interna</a:t>
          </a:r>
          <a:endParaRPr lang="id-ID" sz="1500" kern="1200" dirty="0"/>
        </a:p>
      </dsp:txBody>
      <dsp:txXfrm>
        <a:off x="2046878" y="2704167"/>
        <a:ext cx="849221" cy="849221"/>
      </dsp:txXfrm>
    </dsp:sp>
    <dsp:sp modelId="{86F11FB6-ADC9-473F-91F4-FC6BD20D89D4}">
      <dsp:nvSpPr>
        <dsp:cNvPr id="0" name=""/>
        <dsp:cNvSpPr/>
      </dsp:nvSpPr>
      <dsp:spPr>
        <a:xfrm rot="12600000">
          <a:off x="3078792" y="1665908"/>
          <a:ext cx="255518" cy="4083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500" kern="1200"/>
        </a:p>
      </dsp:txBody>
      <dsp:txXfrm rot="10800000">
        <a:off x="3150312" y="1766739"/>
        <a:ext cx="178863" cy="244999"/>
      </dsp:txXfrm>
    </dsp:sp>
    <dsp:sp modelId="{8410F996-9724-49D9-90F9-38C5CC8D7F25}">
      <dsp:nvSpPr>
        <dsp:cNvPr id="0" name=""/>
        <dsp:cNvSpPr/>
      </dsp:nvSpPr>
      <dsp:spPr>
        <a:xfrm>
          <a:off x="1870998" y="845195"/>
          <a:ext cx="1200981" cy="12009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500" kern="1200" dirty="0" smtClean="0"/>
            <a:t>IKKIKM</a:t>
          </a:r>
          <a:endParaRPr lang="id-ID" sz="1500" kern="1200" dirty="0"/>
        </a:p>
      </dsp:txBody>
      <dsp:txXfrm>
        <a:off x="2046878" y="1021075"/>
        <a:ext cx="849221" cy="8492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DEF87-4073-6A45-A271-200C4EDE05E1}" type="datetimeFigureOut">
              <a:rPr lang="en-US" smtClean="0"/>
              <a:t>29/10/20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A82A967-A55B-0940-8F01-42766F036BB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DEF87-4073-6A45-A271-200C4EDE05E1}" type="datetimeFigureOut">
              <a:rPr lang="en-US" smtClean="0"/>
              <a:t>29/10/20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A967-A55B-0940-8F01-42766F036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DEF87-4073-6A45-A271-200C4EDE05E1}" type="datetimeFigureOut">
              <a:rPr lang="en-US" smtClean="0"/>
              <a:t>29/10/20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A967-A55B-0940-8F01-42766F036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DEF87-4073-6A45-A271-200C4EDE05E1}" type="datetimeFigureOut">
              <a:rPr lang="en-US" smtClean="0"/>
              <a:t>29/10/20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A967-A55B-0940-8F01-42766F036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DEF87-4073-6A45-A271-200C4EDE05E1}" type="datetimeFigureOut">
              <a:rPr lang="en-US" smtClean="0"/>
              <a:t>29/10/20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A967-A55B-0940-8F01-42766F036BB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DEF87-4073-6A45-A271-200C4EDE05E1}" type="datetimeFigureOut">
              <a:rPr lang="en-US" smtClean="0"/>
              <a:t>29/10/20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A967-A55B-0940-8F01-42766F036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DEF87-4073-6A45-A271-200C4EDE05E1}" type="datetimeFigureOut">
              <a:rPr lang="en-US" smtClean="0"/>
              <a:t>29/10/20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A967-A55B-0940-8F01-42766F036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DEF87-4073-6A45-A271-200C4EDE05E1}" type="datetimeFigureOut">
              <a:rPr lang="en-US" smtClean="0"/>
              <a:t>29/10/20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A967-A55B-0940-8F01-42766F036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DEF87-4073-6A45-A271-200C4EDE05E1}" type="datetimeFigureOut">
              <a:rPr lang="en-US" smtClean="0"/>
              <a:t>29/10/20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A967-A55B-0940-8F01-42766F036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DEF87-4073-6A45-A271-200C4EDE05E1}" type="datetimeFigureOut">
              <a:rPr lang="en-US" smtClean="0"/>
              <a:t>29/10/20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A967-A55B-0940-8F01-42766F036BB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DEF87-4073-6A45-A271-200C4EDE05E1}" type="datetimeFigureOut">
              <a:rPr lang="en-US" smtClean="0"/>
              <a:t>29/10/20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A967-A55B-0940-8F01-42766F036B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EDDEF87-4073-6A45-A271-200C4EDE05E1}" type="datetimeFigureOut">
              <a:rPr lang="en-US" smtClean="0"/>
              <a:t>29/10/20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A82A967-A55B-0940-8F01-42766F036BB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4.xml"/><Relationship Id="rId2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5445" y="3993617"/>
            <a:ext cx="6134096" cy="1212206"/>
          </a:xfrm>
        </p:spPr>
        <p:txBody>
          <a:bodyPr>
            <a:noAutofit/>
          </a:bodyPr>
          <a:lstStyle/>
          <a:p>
            <a:endParaRPr lang="id-ID" sz="2000" b="1" dirty="0" smtClean="0">
              <a:solidFill>
                <a:schemeClr val="tx1"/>
              </a:solidFill>
            </a:endParaRPr>
          </a:p>
          <a:p>
            <a:pPr algn="ctr"/>
            <a:endParaRPr lang="id-ID" sz="2000" b="1" dirty="0" smtClean="0">
              <a:solidFill>
                <a:schemeClr val="tx1"/>
              </a:solidFill>
            </a:endParaRPr>
          </a:p>
          <a:p>
            <a:pPr algn="ctr"/>
            <a:r>
              <a:rPr lang="id-ID" sz="2000" b="1" dirty="0" smtClean="0">
                <a:solidFill>
                  <a:schemeClr val="tx1"/>
                </a:solidFill>
              </a:rPr>
              <a:t>Program </a:t>
            </a:r>
            <a:r>
              <a:rPr lang="id-ID" sz="2000" b="1" dirty="0" smtClean="0">
                <a:solidFill>
                  <a:schemeClr val="tx1"/>
                </a:solidFill>
              </a:rPr>
              <a:t>Studi </a:t>
            </a:r>
            <a:r>
              <a:rPr lang="en-US" sz="2000" b="1" dirty="0" err="1" smtClean="0">
                <a:solidFill>
                  <a:schemeClr val="tx1"/>
                </a:solidFill>
              </a:rPr>
              <a:t>Sarjana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Kedokteran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algn="ctr"/>
            <a:r>
              <a:rPr lang="id-ID" sz="2000" b="1" dirty="0" smtClean="0">
                <a:solidFill>
                  <a:schemeClr val="tx1"/>
                </a:solidFill>
              </a:rPr>
              <a:t>Fakultas Kedokteran dan Ilmu Kesehatan UMY </a:t>
            </a:r>
            <a:endParaRPr lang="id-ID" sz="2000" b="1" dirty="0" smtClean="0">
              <a:solidFill>
                <a:schemeClr val="tx1"/>
              </a:solidFill>
            </a:endParaRPr>
          </a:p>
          <a:p>
            <a:pPr algn="ctr"/>
            <a:r>
              <a:rPr lang="id-ID" sz="2000" b="1" dirty="0" smtClean="0">
                <a:solidFill>
                  <a:schemeClr val="tx1"/>
                </a:solidFill>
              </a:rPr>
              <a:t>2020/2021</a:t>
            </a:r>
            <a:endParaRPr lang="id-ID" sz="2000" b="1" dirty="0" smtClean="0">
              <a:solidFill>
                <a:schemeClr val="tx1"/>
              </a:solidFill>
            </a:endParaRPr>
          </a:p>
          <a:p>
            <a:endParaRPr lang="id-ID" sz="2000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2541" y="1428933"/>
            <a:ext cx="6477000" cy="3929090"/>
          </a:xfrm>
        </p:spPr>
        <p:txBody>
          <a:bodyPr>
            <a:normAutofit fontScale="90000"/>
          </a:bodyPr>
          <a:lstStyle/>
          <a:p>
            <a:pPr algn="ctr"/>
            <a:r>
              <a:rPr lang="id-ID" sz="3200" dirty="0" smtClean="0">
                <a:latin typeface="Arial Rounded MT Bold" pitchFamily="34" charset="0"/>
                <a:cs typeface="Arial" pitchFamily="34" charset="0"/>
              </a:rPr>
              <a:t/>
            </a:r>
            <a:br>
              <a:rPr lang="id-ID" sz="3200" dirty="0" smtClean="0">
                <a:latin typeface="Arial Rounded MT Bold" pitchFamily="34" charset="0"/>
                <a:cs typeface="Arial" pitchFamily="34" charset="0"/>
              </a:rPr>
            </a:br>
            <a:r>
              <a:rPr lang="id-ID" sz="3200" dirty="0" smtClean="0">
                <a:latin typeface="Arial Rounded MT Bold" pitchFamily="34" charset="0"/>
                <a:cs typeface="Arial" pitchFamily="34" charset="0"/>
              </a:rPr>
              <a:t/>
            </a:r>
            <a:br>
              <a:rPr lang="id-ID" sz="3200" dirty="0" smtClean="0">
                <a:latin typeface="Arial Rounded MT Bold" pitchFamily="34" charset="0"/>
                <a:cs typeface="Arial" pitchFamily="34" charset="0"/>
              </a:rPr>
            </a:br>
            <a:r>
              <a:rPr lang="id-ID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BLOK II </a:t>
            </a:r>
            <a:br>
              <a:rPr lang="id-ID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d-ID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SITOLOGI &amp; SISTEM GERAK</a:t>
            </a:r>
            <a:br>
              <a:rPr lang="id-ID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d-ID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id-ID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d-ID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Oleh: </a:t>
            </a:r>
            <a:br>
              <a:rPr lang="id-ID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d-ID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</a:t>
            </a:r>
            <a:r>
              <a:rPr lang="id-ID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id-ID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SHERLY USMAN, MSc</a:t>
            </a:r>
            <a:br>
              <a:rPr lang="id-ID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d-ID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BAGIAN HISTOLOGI DAN BIOLOGI SEL </a:t>
            </a:r>
            <a:br>
              <a:rPr lang="id-ID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d-ID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FKIK UMY</a:t>
            </a:r>
            <a:r>
              <a:rPr lang="id-ID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id-ID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d-ID" b="1" dirty="0" smtClean="0">
                <a:solidFill>
                  <a:schemeClr val="tx1"/>
                </a:solidFill>
              </a:rPr>
              <a:t/>
            </a:r>
            <a:br>
              <a:rPr lang="id-ID" b="1" dirty="0" smtClean="0">
                <a:solidFill>
                  <a:schemeClr val="tx1"/>
                </a:solidFill>
              </a:rPr>
            </a:br>
            <a:endParaRPr lang="id-ID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028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Prasyarat,Materi Ujian &amp; Nilai akhir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id-ID" sz="2400" dirty="0" smtClean="0"/>
              <a:t>Prasyarat Ujian:</a:t>
            </a:r>
          </a:p>
          <a:p>
            <a:pPr marL="514350" indent="-514350">
              <a:buAutoNum type="arabicPeriod"/>
            </a:pPr>
            <a:r>
              <a:rPr lang="id-ID" sz="2400" dirty="0" smtClean="0"/>
              <a:t>Perkuliahan 	: 75%  </a:t>
            </a:r>
          </a:p>
          <a:p>
            <a:pPr marL="514350" indent="-514350">
              <a:buAutoNum type="arabicPeriod"/>
            </a:pPr>
            <a:r>
              <a:rPr lang="id-ID" sz="2400" dirty="0" smtClean="0"/>
              <a:t>Tutorial 	: 75% </a:t>
            </a:r>
          </a:p>
          <a:p>
            <a:pPr marL="514350" indent="-514350">
              <a:buAutoNum type="arabicPeriod"/>
            </a:pPr>
            <a:r>
              <a:rPr lang="id-ID" sz="2400" dirty="0" smtClean="0"/>
              <a:t>Skill Lab	: 100% </a:t>
            </a:r>
          </a:p>
          <a:p>
            <a:pPr marL="514350" indent="-514350">
              <a:buAutoNum type="arabicPeriod"/>
            </a:pPr>
            <a:r>
              <a:rPr lang="fi-FI" sz="2400" dirty="0" smtClean="0"/>
              <a:t>Pra</a:t>
            </a:r>
            <a:r>
              <a:rPr lang="id-ID" sz="2400" dirty="0" smtClean="0"/>
              <a:t>ktikum di Laboratorium	</a:t>
            </a:r>
            <a:r>
              <a:rPr lang="fi-FI" sz="2400" dirty="0" smtClean="0"/>
              <a:t>: 100%</a:t>
            </a:r>
            <a:endParaRPr lang="id-ID" sz="2400" dirty="0" smtClean="0"/>
          </a:p>
          <a:p>
            <a:pPr marL="514350" indent="-514350">
              <a:buFont typeface="+mj-lt"/>
              <a:buAutoNum type="arabicPeriod"/>
            </a:pPr>
            <a:endParaRPr lang="id-ID" dirty="0" smtClean="0"/>
          </a:p>
          <a:p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d-ID" sz="2400" dirty="0" smtClean="0"/>
              <a:t>Evaluasi Belajar (EB): dilaksanakan pada akhir minggu blok, multiple choice sebanyak 100 soal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2116909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Komposisi Nilai dan Syarat Lulus Blok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d-ID" sz="2400" b="1" dirty="0" smtClean="0"/>
              <a:t>Komposisi Nilai akhir blok</a:t>
            </a:r>
          </a:p>
          <a:p>
            <a:pPr>
              <a:buNone/>
            </a:pPr>
            <a:r>
              <a:rPr lang="id-ID" sz="2400" b="1" dirty="0" smtClean="0"/>
              <a:t>1. </a:t>
            </a:r>
            <a:r>
              <a:rPr lang="id-ID" sz="2400" dirty="0" smtClean="0"/>
              <a:t>60%  MCQ CBT (50% EB1 &amp; 5</a:t>
            </a:r>
            <a:r>
              <a:rPr lang="en-US" sz="2400" dirty="0" smtClean="0"/>
              <a:t>0</a:t>
            </a:r>
            <a:r>
              <a:rPr lang="id-ID" sz="2400" dirty="0" smtClean="0"/>
              <a:t>% EB2)</a:t>
            </a:r>
          </a:p>
          <a:p>
            <a:pPr lvl="0">
              <a:buNone/>
            </a:pPr>
            <a:r>
              <a:rPr lang="id-ID" sz="2400" dirty="0" smtClean="0"/>
              <a:t>2. 30% dari Tutorial </a:t>
            </a:r>
          </a:p>
          <a:p>
            <a:pPr lvl="0">
              <a:buNone/>
            </a:pPr>
            <a:r>
              <a:rPr lang="id-ID" sz="2400" dirty="0" smtClean="0"/>
              <a:t>3. 10%  dari Praktikum di laboratorium.</a:t>
            </a:r>
          </a:p>
          <a:p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3922776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id-ID" sz="2400" b="1" dirty="0" smtClean="0"/>
              <a:t>Syarat Lulus Blok</a:t>
            </a:r>
          </a:p>
          <a:p>
            <a:pPr lvl="0"/>
            <a:r>
              <a:rPr lang="id-ID" sz="2400" dirty="0" smtClean="0"/>
              <a:t>Nilai minimal MCQ : 60</a:t>
            </a:r>
          </a:p>
          <a:p>
            <a:pPr lvl="0"/>
            <a:r>
              <a:rPr lang="id-ID" sz="2400" dirty="0" smtClean="0"/>
              <a:t>Nilai minimal nilai akhir: 60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60376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1295398"/>
          <a:ext cx="8305800" cy="5314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720"/>
                <a:gridCol w="2610394"/>
                <a:gridCol w="1423851"/>
                <a:gridCol w="1028337"/>
                <a:gridCol w="791029"/>
                <a:gridCol w="1898469"/>
              </a:tblGrid>
              <a:tr h="5334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Topik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Pemateri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Bagian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Durasi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(50 menit/jam)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Keterangan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60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Pengantar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Blok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Sitologi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&amp;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Sistem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Gerak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dr.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Sherly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Usman.,M.Sc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Histologi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Kuliah Pengantar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200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Sitologi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struktur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karakteristik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umum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Organela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seluler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Biokimiawi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(Marker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dan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fungsional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organela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seluler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Fisiologi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DinamikaMembranSel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Cara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Kerja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dr.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Sherly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usman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MSc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Dra.Yoni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Astuti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PhD.,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M.Kes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Dr. dr.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Ikhlas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M.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Jenie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M</a:t>
                      </a:r>
                      <a:r>
                        <a:rPr lang="id-ID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Med</a:t>
                      </a:r>
                      <a:r>
                        <a:rPr lang="id-ID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.,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Sc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Histologi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Biokimia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Fisiologi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Kuliah Integrasi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60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Siklus sel (fase siklus sel, mitosis, meiosis, apoptosis 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Dra. Idiani Darmawati M. Kes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Histologi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Kuliah Mandiri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60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Pengantar Fisiologi dan Homeostasis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rh. Zulkhah Noor, M.Kes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Fisiologi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Kuliah Mandiri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60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Textus Epitelialis (struktur fungsional epitel)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Yuningtyaswari.S.Si., M.Kes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Histologi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Kuliah Mandiri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60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Textus Connectivus (strukturfungsionaljaringanikat)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Dr. SN. Nurul Makiyah, S.Si.,M.Kes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Histologi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Kuliah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mandiri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60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Textus Osseus &amp; Catilagenius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Dr. SN. Nurul Makiyah, S.Si.,M.Kes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Histologi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Kuliah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Mandiri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003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Anatomi membrum superior inferior dan persendian (Musculi, </a:t>
                      </a: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tanpamateri skeletal danarthrologi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dr. Dirwan Suryo S.</a:t>
                      </a:r>
                      <a:r>
                        <a:rPr lang="id-ID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Sp.F., M.Kes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Anatomi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Kuliah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Mandiri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82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9.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Fisiologi Musculoskeletal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Textus Muscularis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Dr.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dr. Ratna Indriawati, M.Kes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Dra. Idiani Darmawati M. Kes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Fisiologi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Histologi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Kuliah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Integrasi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60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Metabolisme Otot (bioenergetik otot, siklus corii)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Dra.Yoni Astuti PhD.,M.Kes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Biokimia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Kuliah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Mandiri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981200" y="762000"/>
            <a:ext cx="5257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2800" b="1" dirty="0" smtClean="0"/>
              <a:t>Staff Dosen</a:t>
            </a:r>
            <a:r>
              <a:rPr lang="en-US" sz="2800" b="1" dirty="0" smtClean="0"/>
              <a:t> </a:t>
            </a:r>
            <a:r>
              <a:rPr lang="id-ID" sz="2800" b="1" dirty="0" smtClean="0"/>
              <a:t>Pengajar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10306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62000" y="1676400"/>
          <a:ext cx="8001000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2514600"/>
                <a:gridCol w="1371600"/>
                <a:gridCol w="990600"/>
                <a:gridCol w="762000"/>
                <a:gridCol w="18288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Topik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Pemateri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Bagian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Durasi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(50 menit/jam)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Keterangan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11.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Kuliah Pengantar Pemeriksaan Fisik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id-ID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Fitria Nurul.,Sp.Pd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Ilmu Penyakit Dalam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Kuliah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Mandiri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Proses Penciptaan, Fungsi dan Tugas Manusia dalam Islam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Dr. dr. Titiek Hidayati, M.Kes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PSKI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Kuliah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Mandiri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1</a:t>
                      </a:r>
                      <a:r>
                        <a:rPr lang="id-ID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Anatomi Caput et Colli (musculi, </a:t>
                      </a: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tanpa materi skeletal dan arthrologi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Dr. dr. Sagiran.,M.Kes., Sp.B(K)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Anatomi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Kuliah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Mandiri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Keterampilan anamnesis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dr. Denny Anggoro P., M.Kes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IKKIKM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Kuliah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Mandiri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id-ID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pengantar keterampilan medik (inform consent, profesionalisme dan kewaspadaan universal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r. Imam </a:t>
                      </a:r>
                      <a:r>
                        <a:rPr lang="id-ID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Permana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.,M.Kes., P.hD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IKKIKM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Kuliah Mandiri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d-ID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Dasar epidemiologi 1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(Determinankesehatan,tujuandan model Epidemiologi)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Dr. dr. Titiek Hidayati., M.Kes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IKKIKM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Kuliah Mandiri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Fisiologi Lingkungan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Dr. Tri Pitara M</a:t>
                      </a:r>
                      <a:r>
                        <a:rPr lang="id-ID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ahanggoro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id-ID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S.Si.,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M.Kes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Fisiologi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Kuliah Mandiri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Prinsip dan Tujuan Hukum Islam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dr. H. Adang M.Gugun,  Sp.Pk., M.Kes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PSKI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Kuliah Mandiri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Biopsychosocial and cross cultural approach in health care service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r. OryzatiHilman.M.Sc.,CMFM,PhD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IKK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Kuliah Mandiri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Dasar-dasar stemcell dan aplikasinya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Dr. dr. Ikhlas M. Jenie, M</a:t>
                      </a:r>
                      <a:r>
                        <a:rPr lang="id-ID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Med</a:t>
                      </a:r>
                      <a:r>
                        <a:rPr lang="id-ID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Sc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Fisiologi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Kuliah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mandiri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815908" y="990600"/>
            <a:ext cx="40527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2800" b="1" dirty="0" smtClean="0"/>
              <a:t>Staff Dosen</a:t>
            </a:r>
            <a:r>
              <a:rPr lang="en-US" sz="2800" b="1" dirty="0" smtClean="0"/>
              <a:t> </a:t>
            </a:r>
            <a:r>
              <a:rPr lang="id-ID" sz="2800" b="1" dirty="0" smtClean="0"/>
              <a:t>Pengajar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26176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8229600" cy="738174"/>
          </a:xfrm>
        </p:spPr>
        <p:txBody>
          <a:bodyPr>
            <a:normAutofit/>
          </a:bodyPr>
          <a:lstStyle/>
          <a:p>
            <a:r>
              <a:rPr lang="id-ID" sz="3200" b="1" dirty="0" smtClean="0"/>
              <a:t>Sumber Belajar Mandiri</a:t>
            </a:r>
            <a:endParaRPr lang="id-ID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71612"/>
            <a:ext cx="7962928" cy="4857784"/>
          </a:xfrm>
        </p:spPr>
        <p:txBody>
          <a:bodyPr>
            <a:normAutofit fontScale="25000" lnSpcReduction="20000"/>
          </a:bodyPr>
          <a:lstStyle/>
          <a:p>
            <a:r>
              <a:rPr lang="id-ID" sz="7200" dirty="0" smtClean="0"/>
              <a:t>Jurnal: NEJM,  BMJ </a:t>
            </a:r>
          </a:p>
          <a:p>
            <a:r>
              <a:rPr lang="id-ID" sz="7200" dirty="0" smtClean="0"/>
              <a:t>Buku ajar: </a:t>
            </a:r>
          </a:p>
          <a:p>
            <a:pPr>
              <a:buNone/>
            </a:pPr>
            <a:r>
              <a:rPr lang="id-ID" sz="7200" dirty="0" smtClean="0"/>
              <a:t>Ganong, W.F. 2010.Review of Medical Physiology,Ganong’s 23 edition. New York: The McGraw-Hill Companies.Inc</a:t>
            </a:r>
          </a:p>
          <a:p>
            <a:pPr>
              <a:buNone/>
            </a:pPr>
            <a:r>
              <a:rPr lang="id-ID" sz="7200" dirty="0" smtClean="0"/>
              <a:t> Anderson, Paul D. 2008. </a:t>
            </a:r>
            <a:r>
              <a:rPr lang="id-ID" sz="7200" i="1" dirty="0" smtClean="0"/>
              <a:t>Anatomi &amp; Fisiologi Tubuh Manusia</a:t>
            </a:r>
            <a:r>
              <a:rPr lang="id-ID" sz="7200" dirty="0" smtClean="0"/>
              <a:t>. Jakarta : EGC. </a:t>
            </a:r>
          </a:p>
          <a:p>
            <a:pPr>
              <a:buNone/>
            </a:pPr>
            <a:r>
              <a:rPr lang="id-ID" sz="7200" dirty="0" smtClean="0"/>
              <a:t>Snell RS. Clinical Anatomy for Medical Student. 6th ed. Sugiharto L, HartantoH, Listiawati E, Susilawati, Suyono J, Mahatmi T, dkk, penerjemah. AnatomiKlinik Untuk Mahasiswa Kedokteran. Edisi 6. Jakarta: EGC, 2006</a:t>
            </a:r>
          </a:p>
          <a:p>
            <a:pPr>
              <a:buNone/>
            </a:pPr>
            <a:r>
              <a:rPr lang="id-ID" sz="7200" dirty="0" smtClean="0"/>
              <a:t>Putz R, Pabst R. Sobotta:Atlas der Anatomie des Menschen. 22nd ed. SuyonoJ, Sugiharto L, Novrianti A, Liena, penerjemah. Sobotta:Atlas AnatomiManusia. Edisi 22. Jilid 1. Jakarta: EGC, 2007</a:t>
            </a:r>
          </a:p>
          <a:p>
            <a:pPr>
              <a:buNone/>
            </a:pPr>
            <a:r>
              <a:rPr lang="id-ID" sz="7200" dirty="0" smtClean="0"/>
              <a:t>Bloom William , Don W . Fawcett. 2002. Buku ajar histologi . Edisi 12. </a:t>
            </a:r>
          </a:p>
          <a:p>
            <a:pPr>
              <a:buNone/>
            </a:pPr>
            <a:r>
              <a:rPr lang="id-ID" sz="7200" dirty="0" smtClean="0"/>
              <a:t>Terjemahan Jan Tambayong. Jakarta : EGC  </a:t>
            </a:r>
          </a:p>
          <a:p>
            <a:pPr>
              <a:buNone/>
            </a:pPr>
            <a:r>
              <a:rPr lang="id-ID" sz="7200" dirty="0" smtClean="0"/>
              <a:t>Junqueira LC, Carneiro J. 2007. Histologi Dasar Teks &amp; Atlas. 10th ed . Jakarta: EGC.  </a:t>
            </a:r>
          </a:p>
          <a:p>
            <a:pPr>
              <a:buNone/>
            </a:pPr>
            <a:r>
              <a:rPr lang="id-ID" sz="7200" dirty="0" smtClean="0"/>
              <a:t>Guyton, Arthur C, Hall, John E. 2008. Buku Ajar Fisiologi Kedoteran Edisi 11. Jakarta : EGC</a:t>
            </a:r>
          </a:p>
          <a:p>
            <a:pPr>
              <a:buNone/>
            </a:pPr>
            <a:r>
              <a:rPr lang="id-ID" sz="7200" dirty="0" smtClean="0"/>
              <a:t>Robert KM, Daryl KG, Victor WR.  Biokimia Harper. Jakarta : Penerbit Buku Kedokteran EGC. 2009</a:t>
            </a:r>
          </a:p>
          <a:p>
            <a:pPr>
              <a:buNone/>
            </a:pPr>
            <a:endParaRPr lang="id-ID" sz="4500" dirty="0" smtClean="0"/>
          </a:p>
          <a:p>
            <a:pPr>
              <a:buNone/>
            </a:pPr>
            <a:endParaRPr lang="id-ID" sz="4500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31270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alhamdulillah</a:t>
            </a:r>
            <a:endParaRPr lang="id-ID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2627791" y="310729"/>
            <a:ext cx="3886200" cy="4890611"/>
          </a:xfrm>
        </p:spPr>
        <p:txBody>
          <a:bodyPr>
            <a:normAutofit/>
          </a:bodyPr>
          <a:lstStyle/>
          <a:p>
            <a:pPr algn="ctr"/>
            <a:r>
              <a:rPr lang="id-ID" sz="4400" dirty="0" smtClean="0"/>
              <a:t>Terima Kasih</a:t>
            </a:r>
          </a:p>
          <a:p>
            <a:pPr algn="ctr"/>
            <a:r>
              <a:rPr lang="id-ID" sz="4400" dirty="0" smtClean="0"/>
              <a:t>Wassalam </a:t>
            </a:r>
            <a:endParaRPr lang="id-ID" sz="4400" dirty="0"/>
          </a:p>
        </p:txBody>
      </p:sp>
    </p:spTree>
    <p:extLst>
      <p:ext uri="{BB962C8B-B14F-4D97-AF65-F5344CB8AC3E}">
        <p14:creationId xmlns:p14="http://schemas.microsoft.com/office/powerpoint/2010/main" val="3353126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latin typeface="Times New Roman" pitchFamily="18" charset="0"/>
                <a:cs typeface="Times New Roman" pitchFamily="18" charset="0"/>
              </a:rPr>
              <a:t>OUTLINE</a:t>
            </a:r>
            <a:endParaRPr lang="id-ID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2400" b="1" dirty="0" smtClean="0">
                <a:latin typeface="Times New Roman" pitchFamily="18" charset="0"/>
                <a:cs typeface="Times New Roman" pitchFamily="18" charset="0"/>
              </a:rPr>
              <a:t>Introducing : Blok II (Sitologi dan Sistem Gerak)</a:t>
            </a:r>
          </a:p>
          <a:p>
            <a:r>
              <a:rPr lang="id-ID" sz="2400" b="1" dirty="0" smtClean="0">
                <a:latin typeface="Times New Roman" pitchFamily="18" charset="0"/>
                <a:cs typeface="Times New Roman" pitchFamily="18" charset="0"/>
              </a:rPr>
              <a:t>Tujuan Pembelajaran Blok II </a:t>
            </a:r>
          </a:p>
          <a:p>
            <a:r>
              <a:rPr lang="id-ID" sz="2400" b="1" dirty="0" smtClean="0">
                <a:latin typeface="Times New Roman" pitchFamily="18" charset="0"/>
                <a:cs typeface="Times New Roman" pitchFamily="18" charset="0"/>
              </a:rPr>
              <a:t>Strategi Pembelajaran Blok II</a:t>
            </a:r>
          </a:p>
          <a:p>
            <a:r>
              <a:rPr lang="id-ID" sz="2400" b="1" dirty="0" smtClean="0">
                <a:latin typeface="Times New Roman" pitchFamily="18" charset="0"/>
                <a:cs typeface="Times New Roman" pitchFamily="18" charset="0"/>
              </a:rPr>
              <a:t>Prasyarat,Materi Ujian &amp; Nilai Akhir</a:t>
            </a:r>
          </a:p>
          <a:p>
            <a:r>
              <a:rPr lang="id-ID" sz="2400" b="1" dirty="0" smtClean="0">
                <a:latin typeface="Times New Roman" pitchFamily="18" charset="0"/>
                <a:cs typeface="Times New Roman" pitchFamily="18" charset="0"/>
              </a:rPr>
              <a:t>Staff Dosen Pengajar </a:t>
            </a:r>
          </a:p>
          <a:p>
            <a:r>
              <a:rPr lang="id-ID" sz="2400" b="1" dirty="0" smtClean="0">
                <a:latin typeface="Times New Roman" pitchFamily="18" charset="0"/>
                <a:cs typeface="Times New Roman" pitchFamily="18" charset="0"/>
              </a:rPr>
              <a:t>Sumber Belajar Mandiri </a:t>
            </a:r>
          </a:p>
          <a:p>
            <a:pPr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60029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285884"/>
          </a:xfrm>
        </p:spPr>
        <p:txBody>
          <a:bodyPr>
            <a:normAutofit/>
          </a:bodyPr>
          <a:lstStyle/>
          <a:p>
            <a:pPr algn="ctr"/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Introducing</a:t>
            </a: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>Sitologi dan sistem </a:t>
            </a:r>
            <a:endParaRPr lang="id-ID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0334" y="1589088"/>
            <a:ext cx="6398556" cy="398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10" y="5643578"/>
            <a:ext cx="8101042" cy="5715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b="1" dirty="0" smtClean="0"/>
              <a:t>Komponen Tubuh Manusia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3503112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Sistem Gerak </a:t>
            </a:r>
            <a:endParaRPr lang="id-ID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 l="7894" r="7894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2971800"/>
            <a:ext cx="3659035" cy="2427767"/>
          </a:xfrm>
        </p:spPr>
        <p:txBody>
          <a:bodyPr>
            <a:normAutofit fontScale="92500" lnSpcReduction="10000"/>
          </a:bodyPr>
          <a:lstStyle/>
          <a:p>
            <a:r>
              <a:rPr lang="id-ID" dirty="0" smtClean="0"/>
              <a:t>Komponen Sistem Gerak:</a:t>
            </a:r>
          </a:p>
          <a:p>
            <a:r>
              <a:rPr lang="id-ID" dirty="0" smtClean="0"/>
              <a:t>Sel penyusun tulang Jaringan ikat, Otot tulang, dan syaraf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40897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 smtClean="0"/>
              <a:t>Tujuan Akhir Pembelajaran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86000"/>
            <a:ext cx="8105804" cy="3286140"/>
          </a:xfrm>
        </p:spPr>
        <p:txBody>
          <a:bodyPr>
            <a:normAutofit fontScale="85000" lnSpcReduction="20000"/>
          </a:bodyPr>
          <a:lstStyle/>
          <a:p>
            <a:r>
              <a:rPr lang="id-ID" dirty="0" smtClean="0"/>
              <a:t>Memahami dan Menerapkan</a:t>
            </a:r>
          </a:p>
          <a:p>
            <a:pPr lvl="1"/>
            <a:r>
              <a:rPr lang="id-ID" dirty="0" smtClean="0"/>
              <a:t>proses belajar &amp; prak.kedokteran  profesional sesuai nilai &amp; prinsip ke-Tuhan-an, moral luhur, etika, disiplin, hukum, dan social budaya</a:t>
            </a:r>
          </a:p>
          <a:p>
            <a:pPr lvl="1"/>
            <a:r>
              <a:rPr lang="id-ID" dirty="0" smtClean="0"/>
              <a:t>konsep dasar PBL</a:t>
            </a:r>
          </a:p>
          <a:p>
            <a:pPr lvl="1"/>
            <a:r>
              <a:rPr lang="id-ID" dirty="0" smtClean="0"/>
              <a:t>penyusun tubuh,mekanisme gerak, proses didlmnya secara komplek</a:t>
            </a:r>
            <a:r>
              <a:rPr lang="id-ID" dirty="0" smtClean="0">
                <a:sym typeface="Wingdings" pitchFamily="2" charset="2"/>
              </a:rPr>
              <a:t></a:t>
            </a:r>
            <a:r>
              <a:rPr lang="id-ID" dirty="0" smtClean="0"/>
              <a:t> ilmu anatomi, histologi, fisiologi, dan biokimiawi</a:t>
            </a:r>
          </a:p>
          <a:p>
            <a:pPr lvl="1"/>
            <a:r>
              <a:rPr lang="id-ID" dirty="0" smtClean="0"/>
              <a:t>prinsip-prinsip dasar ilmu kedokteran </a:t>
            </a:r>
            <a:r>
              <a:rPr lang="en-US" dirty="0" err="1" smtClean="0"/>
              <a:t>keluarga</a:t>
            </a:r>
            <a:r>
              <a:rPr lang="id-ID" dirty="0" smtClean="0"/>
              <a:t> terkait prinsip manusia sebagai makhluk biopsikososial </a:t>
            </a:r>
          </a:p>
          <a:p>
            <a:pPr lvl="1"/>
            <a:r>
              <a:rPr lang="id-ID" dirty="0" smtClean="0"/>
              <a:t>prinsip-prinsip islam dalam hal kodrat dasar manusia</a:t>
            </a:r>
            <a:endParaRPr lang="id-ID" sz="2000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98943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870742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d-ID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d-ID" sz="3200" b="1" dirty="0">
                <a:latin typeface="Times New Roman" pitchFamily="18" charset="0"/>
                <a:cs typeface="Times New Roman" pitchFamily="18" charset="0"/>
              </a:rPr>
              <a:t>Strategi Pembelajaran</a:t>
            </a:r>
            <a:br>
              <a:rPr lang="id-ID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id-ID" sz="3200" b="1" dirty="0">
                <a:latin typeface="Times New Roman" pitchFamily="18" charset="0"/>
                <a:cs typeface="Times New Roman" pitchFamily="18" charset="0"/>
              </a:rPr>
              <a:t>Kuliah</a:t>
            </a:r>
            <a:br>
              <a:rPr lang="id-ID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d-ID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d-ID" sz="3200" dirty="0" smtClean="0">
                <a:latin typeface="Times New Roman" pitchFamily="18" charset="0"/>
                <a:cs typeface="Times New Roman" pitchFamily="18" charset="0"/>
              </a:rPr>
            </a:br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57400" y="6286520"/>
            <a:ext cx="5791200" cy="34288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id-ID" b="1" dirty="0" smtClean="0"/>
              <a:t>Ilmu Kedokteran Dasar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Biomedis</a:t>
            </a:r>
            <a:endParaRPr lang="id-ID" b="1" dirty="0" smtClean="0"/>
          </a:p>
        </p:txBody>
      </p:sp>
      <p:graphicFrame>
        <p:nvGraphicFramePr>
          <p:cNvPr id="5" name="Content Placeholder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3109941"/>
              </p:ext>
            </p:extLst>
          </p:nvPr>
        </p:nvGraphicFramePr>
        <p:xfrm>
          <a:off x="768395" y="1589577"/>
          <a:ext cx="7858179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883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b="1" dirty="0" smtClean="0"/>
              <a:t>Kuliah PSKI &amp; Kegiatan Non Blok</a:t>
            </a:r>
            <a:endParaRPr lang="id-ID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1636776"/>
          </a:xfrm>
        </p:spPr>
        <p:txBody>
          <a:bodyPr>
            <a:normAutofit fontScale="77500" lnSpcReduction="20000"/>
          </a:bodyPr>
          <a:lstStyle/>
          <a:p>
            <a:r>
              <a:rPr lang="id-ID" dirty="0" smtClean="0"/>
              <a:t>PSKI</a:t>
            </a:r>
            <a:r>
              <a:rPr lang="id-ID" dirty="0" smtClean="0">
                <a:sym typeface="Wingdings" pitchFamily="2" charset="2"/>
              </a:rPr>
              <a:t> </a:t>
            </a:r>
            <a:endParaRPr lang="id-ID" dirty="0" smtClean="0">
              <a:sym typeface="Wingdings" pitchFamily="2" charset="2"/>
            </a:endParaRPr>
          </a:p>
          <a:p>
            <a:pPr marL="114300" indent="0">
              <a:buNone/>
            </a:pPr>
            <a:r>
              <a:rPr lang="id-ID" dirty="0" smtClean="0">
                <a:sym typeface="Wingdings" pitchFamily="2" charset="2"/>
              </a:rPr>
              <a:t>membentuk </a:t>
            </a:r>
            <a:r>
              <a:rPr lang="id-ID" dirty="0" smtClean="0">
                <a:sym typeface="Wingdings" pitchFamily="2" charset="2"/>
              </a:rPr>
              <a:t>dokter muslim yang bertaqwa kepada allah SWT</a:t>
            </a:r>
          </a:p>
          <a:p>
            <a:r>
              <a:rPr lang="id-ID" dirty="0" smtClean="0">
                <a:sym typeface="Wingdings" pitchFamily="2" charset="2"/>
              </a:rPr>
              <a:t>2 topik kuliah</a:t>
            </a:r>
            <a:endParaRPr lang="id-ID" dirty="0" smtClean="0"/>
          </a:p>
          <a:p>
            <a:pPr>
              <a:buNone/>
            </a:pP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1789176"/>
          </a:xfrm>
        </p:spPr>
        <p:txBody>
          <a:bodyPr>
            <a:normAutofit fontScale="77500" lnSpcReduction="20000"/>
          </a:bodyPr>
          <a:lstStyle/>
          <a:p>
            <a:r>
              <a:rPr lang="id-ID" dirty="0" smtClean="0"/>
              <a:t>Kegiatan Non Blok:</a:t>
            </a:r>
          </a:p>
          <a:p>
            <a:pPr marL="514350" indent="-514350">
              <a:buAutoNum type="arabicPeriod"/>
            </a:pPr>
            <a:r>
              <a:rPr lang="id-ID" dirty="0" smtClean="0"/>
              <a:t>Kuliah Agama dan Kemuhammadiyahan</a:t>
            </a:r>
          </a:p>
          <a:p>
            <a:pPr marL="514350" indent="-514350">
              <a:buAutoNum type="arabicPeriod"/>
            </a:pPr>
            <a:r>
              <a:rPr lang="id-ID" dirty="0" smtClean="0"/>
              <a:t>Praktikum Inggris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3283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id-ID" sz="3200" b="1" dirty="0" smtClean="0"/>
              <a:t>II. Kegiatan Praktikum &amp; skill Lab</a:t>
            </a:r>
            <a:endParaRPr lang="id-ID" sz="3200" b="1" dirty="0"/>
          </a:p>
        </p:txBody>
      </p:sp>
      <p:pic>
        <p:nvPicPr>
          <p:cNvPr id="5" name="Picture 2" descr="D:\Galeri Foto\115___02 foto mata marmut\IMG_133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 r="30821"/>
          <a:stretch>
            <a:fillRect/>
          </a:stretch>
        </p:blipFill>
        <p:spPr bwMode="auto">
          <a:xfrm>
            <a:off x="457200" y="1828800"/>
            <a:ext cx="3177240" cy="3444585"/>
          </a:xfrm>
          <a:prstGeom prst="rect">
            <a:avLst/>
          </a:prstGeom>
          <a:noFill/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2133" y="1981199"/>
            <a:ext cx="3158968" cy="4180367"/>
          </a:xfrm>
        </p:spPr>
        <p:txBody>
          <a:bodyPr>
            <a:normAutofit lnSpcReduction="10000"/>
          </a:bodyPr>
          <a:lstStyle/>
          <a:p>
            <a:r>
              <a:rPr lang="id-ID" sz="2400" dirty="0" smtClean="0"/>
              <a:t>Berlaku Syarat dan Ketentuan </a:t>
            </a:r>
          </a:p>
          <a:p>
            <a:r>
              <a:rPr lang="id-ID" sz="2400" dirty="0" smtClean="0"/>
              <a:t>Kegiatan: </a:t>
            </a:r>
          </a:p>
          <a:p>
            <a:pPr>
              <a:buNone/>
            </a:pPr>
            <a:r>
              <a:rPr lang="id-ID" sz="2400" dirty="0" smtClean="0"/>
              <a:t>-Praktikum: 10 kali pertemuan</a:t>
            </a:r>
          </a:p>
          <a:p>
            <a:pPr>
              <a:buNone/>
            </a:pPr>
            <a:r>
              <a:rPr lang="id-ID" sz="2400" dirty="0" smtClean="0"/>
              <a:t>-Skills Lab: </a:t>
            </a:r>
            <a:r>
              <a:rPr lang="id-ID" sz="2400" dirty="0"/>
              <a:t>1</a:t>
            </a:r>
            <a:r>
              <a:rPr lang="id-ID" sz="2400" dirty="0" smtClean="0"/>
              <a:t>kali pertemuan</a:t>
            </a:r>
            <a:r>
              <a:rPr lang="en-US" sz="2400" dirty="0" smtClean="0">
                <a:sym typeface="Wingdings"/>
              </a:rPr>
              <a:t> di Blok 3</a:t>
            </a:r>
            <a:endParaRPr lang="id-ID" sz="2400" dirty="0" smtClean="0"/>
          </a:p>
          <a:p>
            <a:r>
              <a:rPr lang="id-ID" sz="2400" dirty="0" smtClean="0"/>
              <a:t>Akhir Minggu Blok: Responsi Praktikum</a:t>
            </a:r>
          </a:p>
          <a:p>
            <a:endParaRPr lang="id-ID" sz="2400" dirty="0" smtClean="0"/>
          </a:p>
          <a:p>
            <a:endParaRPr lang="id-ID" sz="2800" dirty="0"/>
          </a:p>
        </p:txBody>
      </p:sp>
      <p:pic>
        <p:nvPicPr>
          <p:cNvPr id="6" name="il_fi" descr="http://gurungeblog.files.wordpress.com/2008/11/mikroskop_monokular_1.jpg"/>
          <p:cNvPicPr>
            <a:picLocks/>
          </p:cNvPicPr>
          <p:nvPr/>
        </p:nvPicPr>
        <p:blipFill>
          <a:blip r:embed="rId3" cstate="print">
            <a:lum bright="20000" contrast="-20000"/>
          </a:blip>
          <a:srcRect/>
          <a:stretch>
            <a:fillRect/>
          </a:stretch>
        </p:blipFill>
        <p:spPr bwMode="auto">
          <a:xfrm>
            <a:off x="3357554" y="3857628"/>
            <a:ext cx="1928826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90024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1066800"/>
          </a:xfrm>
        </p:spPr>
        <p:txBody>
          <a:bodyPr>
            <a:normAutofit/>
          </a:bodyPr>
          <a:lstStyle/>
          <a:p>
            <a:r>
              <a:rPr lang="id-ID" sz="3200" b="1" dirty="0" smtClean="0"/>
              <a:t>III. Kegiatan Tutorial </a:t>
            </a:r>
            <a:endParaRPr lang="id-ID" sz="3200" b="1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981200"/>
            <a:ext cx="5715000" cy="33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0600" y="5486400"/>
            <a:ext cx="7802439" cy="81437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id-ID" b="1" dirty="0" smtClean="0"/>
              <a:t>2 skenario 4 kali pertemuan</a:t>
            </a:r>
          </a:p>
          <a:p>
            <a:pPr algn="ctr"/>
            <a:r>
              <a:rPr lang="id-ID" b="1" dirty="0" smtClean="0"/>
              <a:t>Mini Kuis pada setiap pertemuan ke-2 </a:t>
            </a:r>
          </a:p>
          <a:p>
            <a:pPr algn="ctr"/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39144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50</TotalTime>
  <Words>859</Words>
  <Application>Microsoft Macintosh PowerPoint</Application>
  <PresentationFormat>On-screen Show (4:3)</PresentationFormat>
  <Paragraphs>228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Apothecary</vt:lpstr>
      <vt:lpstr>  BLOK II  SITOLOGI &amp; SISTEM GERAK  Oleh:  dr. SHERLY USMAN, MSc BAGIAN HISTOLOGI DAN BIOLOGI SEL  FKIK UMY  </vt:lpstr>
      <vt:lpstr>OUTLINE</vt:lpstr>
      <vt:lpstr>Introducing Sitologi dan sistem </vt:lpstr>
      <vt:lpstr>Sistem Gerak </vt:lpstr>
      <vt:lpstr>Tujuan Akhir Pembelajaran</vt:lpstr>
      <vt:lpstr>  Strategi Pembelajaran Kuliah   </vt:lpstr>
      <vt:lpstr>Kuliah PSKI &amp; Kegiatan Non Blok</vt:lpstr>
      <vt:lpstr>II. Kegiatan Praktikum &amp; skill Lab</vt:lpstr>
      <vt:lpstr>III. Kegiatan Tutorial </vt:lpstr>
      <vt:lpstr>Prasyarat,Materi Ujian &amp; Nilai akhir</vt:lpstr>
      <vt:lpstr>Komposisi Nilai dan Syarat Lulus Blok</vt:lpstr>
      <vt:lpstr>PowerPoint Presentation</vt:lpstr>
      <vt:lpstr>PowerPoint Presentation</vt:lpstr>
      <vt:lpstr>Sumber Belajar Mandiri</vt:lpstr>
      <vt:lpstr>alhamdulillah</vt:lpstr>
    </vt:vector>
  </TitlesOfParts>
  <Company>fakultas kedokteran umy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BLOK II  SITOLOGI &amp; SISTEM GERAK  Oleh:  dr. SHERLY USMAN, MSc BAGIAN HISTOLOGI DAN BIOLOGI SEL  FKIK UMY  </dc:title>
  <dc:creator>sherly usman</dc:creator>
  <cp:lastModifiedBy>sherly usman</cp:lastModifiedBy>
  <cp:revision>2</cp:revision>
  <dcterms:created xsi:type="dcterms:W3CDTF">2020-10-29T08:48:17Z</dcterms:created>
  <dcterms:modified xsi:type="dcterms:W3CDTF">2020-10-29T09:38:38Z</dcterms:modified>
</cp:coreProperties>
</file>