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70" r:id="rId6"/>
    <p:sldId id="271" r:id="rId7"/>
    <p:sldId id="269" r:id="rId8"/>
    <p:sldId id="259" r:id="rId9"/>
    <p:sldId id="260" r:id="rId10"/>
    <p:sldId id="263" r:id="rId11"/>
    <p:sldId id="275" r:id="rId12"/>
    <p:sldId id="265" r:id="rId13"/>
    <p:sldId id="266" r:id="rId14"/>
    <p:sldId id="268" r:id="rId15"/>
    <p:sldId id="267" r:id="rId16"/>
    <p:sldId id="276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61" d="100"/>
          <a:sy n="61" d="100"/>
        </p:scale>
        <p:origin x="-39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09" y="688622"/>
            <a:ext cx="6741623" cy="37817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/>
              <a:t>TEXTUS OSSEUS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911" y="4120945"/>
            <a:ext cx="6761021" cy="1309255"/>
          </a:xfrm>
        </p:spPr>
        <p:txBody>
          <a:bodyPr/>
          <a:lstStyle/>
          <a:p>
            <a:r>
              <a:rPr lang="en-US" dirty="0"/>
              <a:t>HISTOLOGY LABORATORY DEPARTMENT</a:t>
            </a:r>
          </a:p>
          <a:p>
            <a:r>
              <a:rPr lang="en-US" dirty="0"/>
              <a:t>MEDICAL &amp; HEALTH FACULTY</a:t>
            </a:r>
          </a:p>
          <a:p>
            <a:r>
              <a:rPr lang="en-US" dirty="0"/>
              <a:t>MUHAMMADIYAH YOGYAKARTA UNIVERSITY</a:t>
            </a:r>
            <a:endParaRPr lang="en-GB" dirty="0"/>
          </a:p>
        </p:txBody>
      </p:sp>
      <p:pic>
        <p:nvPicPr>
          <p:cNvPr id="4" name="Picture 2" descr="http://www.umy.ac.id/wp-content/themes/umy-bs/images/log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-1"/>
            <a:ext cx="43780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5428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-2"/>
            <a:ext cx="12192001" cy="685800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66801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</a:rPr>
              <a:t>CARTILAGE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582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r="17517" b="5379"/>
          <a:stretch/>
        </p:blipFill>
        <p:spPr>
          <a:xfrm>
            <a:off x="-1" y="965200"/>
            <a:ext cx="12191999" cy="58928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6680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CARTILAGE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1155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RESERVE ZONE – PROLIFERATE ZONE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5477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1999" cy="687344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PROLIFERATE ZONE – HYPERTROPHY ZONE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8432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2001" cy="685800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HYPERTROPHY ZONE – RESORBING ZONE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6266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81494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RESORBING ZONE – OSSIFICATION ZONE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9230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58" y="517547"/>
            <a:ext cx="8980048" cy="582290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" y="-1"/>
            <a:ext cx="2840182" cy="6858001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</a:rPr>
              <a:t>3d illustration of bone’s CROSS-SECTION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676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"/>
          <a:stretch/>
        </p:blipFill>
        <p:spPr>
          <a:xfrm>
            <a:off x="2992571" y="145869"/>
            <a:ext cx="9033164" cy="6573592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" y="-1"/>
            <a:ext cx="2840182" cy="6858001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</a:rPr>
              <a:t>3d illustration of bone’s CROSS-SECTION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5138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" t="7167" r="162" b="225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VERTICAL CROSS-SECTION OF BONES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40954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0760"/>
          <a:stretch/>
        </p:blipFill>
        <p:spPr>
          <a:xfrm flipV="1"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LONGITUDINAL CROSS-SECTION OF BONES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9019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1" b="2020"/>
          <a:stretch/>
        </p:blipFill>
        <p:spPr>
          <a:xfrm>
            <a:off x="2647096" y="0"/>
            <a:ext cx="6926409" cy="68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287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066801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DESMAL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 b="9419"/>
          <a:stretch/>
        </p:blipFill>
        <p:spPr bwMode="auto">
          <a:xfrm>
            <a:off x="263236" y="1364672"/>
            <a:ext cx="10861964" cy="549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1451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066801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DESMAL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7" b="4448"/>
          <a:stretch/>
        </p:blipFill>
        <p:spPr bwMode="auto">
          <a:xfrm>
            <a:off x="152400" y="1295400"/>
            <a:ext cx="1055716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9328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87"/>
            <a:ext cx="12192000" cy="6854714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OSTEOGENESIS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OSTEOBLAST &amp; OSTEOCYTE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464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485" b="76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1"/>
            <a:ext cx="12191999" cy="1011383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tx1"/>
                </a:solidFill>
              </a:rPr>
              <a:t>OSTEOCLAST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7474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066801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CARTILAGE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5" b="3713"/>
          <a:stretch/>
        </p:blipFill>
        <p:spPr bwMode="auto">
          <a:xfrm>
            <a:off x="187036" y="1260764"/>
            <a:ext cx="10284359" cy="55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4905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1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1" y="1260761"/>
            <a:ext cx="10277995" cy="55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066801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CARTILAGE OSTEOGENESIS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1057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841</TotalTime>
  <Words>67</Words>
  <Application>Microsoft Office PowerPoint</Application>
  <PresentationFormat>Custom</PresentationFormat>
  <Paragraphs>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Banded</vt:lpstr>
      <vt:lpstr>TEXTUS OSSEUS</vt:lpstr>
      <vt:lpstr>PowerPoint Presentation</vt:lpstr>
      <vt:lpstr>DESMAL OSTEOGENESIS</vt:lpstr>
      <vt:lpstr>DESMAL OSTEOGENESIS</vt:lpstr>
      <vt:lpstr>PowerPoint Presentation</vt:lpstr>
      <vt:lpstr>PowerPoint Presentation</vt:lpstr>
      <vt:lpstr>PowerPoint Presentation</vt:lpstr>
      <vt:lpstr>CARTILAGE OSTEOGENESIS</vt:lpstr>
      <vt:lpstr>CARTILAGE OSTEOGENESIS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</dc:title>
  <dc:creator>Mika Kresna</dc:creator>
  <cp:lastModifiedBy>Windows User</cp:lastModifiedBy>
  <cp:revision>17</cp:revision>
  <dcterms:created xsi:type="dcterms:W3CDTF">2015-10-27T15:31:33Z</dcterms:created>
  <dcterms:modified xsi:type="dcterms:W3CDTF">2020-11-02T10:36:20Z</dcterms:modified>
</cp:coreProperties>
</file>