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68" r:id="rId6"/>
    <p:sldId id="264" r:id="rId7"/>
    <p:sldId id="273" r:id="rId8"/>
    <p:sldId id="276" r:id="rId9"/>
    <p:sldId id="269" r:id="rId10"/>
    <p:sldId id="265" r:id="rId11"/>
    <p:sldId id="271" r:id="rId12"/>
    <p:sldId id="270" r:id="rId13"/>
    <p:sldId id="266" r:id="rId14"/>
    <p:sldId id="278" r:id="rId15"/>
    <p:sldId id="27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23" d="100"/>
          <a:sy n="123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1CCBF-1BAF-4C87-8C84-E962F8F9A7A9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B6048BA7-F992-4D3C-9128-BB585A034ED3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482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1CCBF-1BAF-4C87-8C84-E962F8F9A7A9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BA7-F992-4D3C-9128-BB585A034ED3}" type="slidenum">
              <a:rPr lang="en-GB" smtClean="0"/>
              <a:t>‹#›</a:t>
            </a:fld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646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1CCBF-1BAF-4C87-8C84-E962F8F9A7A9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BA7-F992-4D3C-9128-BB585A034ED3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563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1CCBF-1BAF-4C87-8C84-E962F8F9A7A9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BA7-F992-4D3C-9128-BB585A034ED3}" type="slidenum">
              <a:rPr lang="en-GB" smtClean="0"/>
              <a:t>‹#›</a:t>
            </a:fld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968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1CCBF-1BAF-4C87-8C84-E962F8F9A7A9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BA7-F992-4D3C-9128-BB585A034ED3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363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1CCBF-1BAF-4C87-8C84-E962F8F9A7A9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BA7-F992-4D3C-9128-BB585A034ED3}" type="slidenum">
              <a:rPr lang="en-GB" smtClean="0"/>
              <a:t>‹#›</a:t>
            </a:fld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676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1CCBF-1BAF-4C87-8C84-E962F8F9A7A9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BA7-F992-4D3C-9128-BB585A034ED3}" type="slidenum">
              <a:rPr lang="en-GB" smtClean="0"/>
              <a:t>‹#›</a:t>
            </a:fld>
            <a:endParaRPr lang="en-GB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576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1CCBF-1BAF-4C87-8C84-E962F8F9A7A9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BA7-F992-4D3C-9128-BB585A034ED3}" type="slidenum">
              <a:rPr lang="en-GB" smtClean="0"/>
              <a:t>‹#›</a:t>
            </a:fld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524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1CCBF-1BAF-4C87-8C84-E962F8F9A7A9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BA7-F992-4D3C-9128-BB585A034E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98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1CCBF-1BAF-4C87-8C84-E962F8F9A7A9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BA7-F992-4D3C-9128-BB585A034ED3}" type="slidenum">
              <a:rPr lang="en-GB" smtClean="0"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664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F4B1CCBF-1BAF-4C87-8C84-E962F8F9A7A9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BA7-F992-4D3C-9128-BB585A034ED3}" type="slidenum">
              <a:rPr lang="en-GB" smtClean="0"/>
              <a:t>‹#›</a:t>
            </a:fld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941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1CCBF-1BAF-4C87-8C84-E962F8F9A7A9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6048BA7-F992-4D3C-9128-BB585A034ED3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237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2987" y="1527048"/>
            <a:ext cx="6497621" cy="1975104"/>
          </a:xfrm>
        </p:spPr>
        <p:txBody>
          <a:bodyPr anchor="ctr">
            <a:normAutofit/>
          </a:bodyPr>
          <a:lstStyle/>
          <a:p>
            <a:pPr algn="r"/>
            <a:r>
              <a:rPr lang="en-US" dirty="0"/>
              <a:t>OLFACTORY &amp; GUSTATION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6219" y="3630168"/>
            <a:ext cx="5784389" cy="1287684"/>
          </a:xfr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000" dirty="0"/>
              <a:t>HISTOLOGY LABORATORY </a:t>
            </a:r>
          </a:p>
          <a:p>
            <a:pPr algn="r">
              <a:lnSpc>
                <a:spcPct val="100000"/>
              </a:lnSpc>
            </a:pPr>
            <a:r>
              <a:rPr lang="en-US" sz="2000" dirty="0"/>
              <a:t>FACULTY OF MEDICINE &amp; HEALTH SCIENCES</a:t>
            </a:r>
          </a:p>
          <a:p>
            <a:pPr algn="r">
              <a:lnSpc>
                <a:spcPct val="100000"/>
              </a:lnSpc>
            </a:pPr>
            <a:r>
              <a:rPr lang="en-US" sz="2000" dirty="0"/>
              <a:t>UNIVERSITAS MUHAMMADIYAH YOGYAKARTA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4752" y="0"/>
            <a:ext cx="44193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96747"/>
      </p:ext>
    </p:extLst>
  </p:cSld>
  <p:clrMapOvr>
    <a:masterClrMapping/>
  </p:clrMapOvr>
  <p:transition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92D050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200" dirty="0">
                <a:solidFill>
                  <a:schemeClr val="bg1"/>
                </a:solidFill>
              </a:rPr>
              <a:t>LINGUA</a:t>
            </a:r>
          </a:p>
          <a:p>
            <a:pPr algn="ctr"/>
            <a:r>
              <a:rPr lang="en-US" sz="5000" dirty="0">
                <a:solidFill>
                  <a:schemeClr val="bg1"/>
                </a:solidFill>
              </a:rPr>
              <a:t>TONGUE / LIDAH</a:t>
            </a:r>
            <a:endParaRPr lang="en-GB" sz="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240304"/>
      </p:ext>
    </p:extLst>
  </p:cSld>
  <p:clrMapOvr>
    <a:masterClrMapping/>
  </p:clrMapOvr>
  <p:transition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760" y="20812"/>
            <a:ext cx="9407995" cy="683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937452"/>
      </p:ext>
    </p:extLst>
  </p:cSld>
  <p:clrMapOvr>
    <a:masterClrMapping/>
  </p:clrMapOvr>
  <p:transition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19" t="1259" b="1"/>
          <a:stretch/>
        </p:blipFill>
        <p:spPr bwMode="auto">
          <a:xfrm>
            <a:off x="10817352" y="-11450"/>
            <a:ext cx="1374648" cy="686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190"/>
          <a:stretch/>
        </p:blipFill>
        <p:spPr bwMode="auto">
          <a:xfrm>
            <a:off x="0" y="-11450"/>
            <a:ext cx="982979" cy="686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1" y="-11450"/>
            <a:ext cx="10793476" cy="686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417605"/>
      </p:ext>
    </p:extLst>
  </p:cSld>
  <p:clrMapOvr>
    <a:masterClrMapping/>
  </p:clrMapOvr>
  <p:transition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70C0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>
                <a:solidFill>
                  <a:schemeClr val="bg1"/>
                </a:solidFill>
              </a:rPr>
              <a:t>GEMMA GUSTATORIA</a:t>
            </a:r>
          </a:p>
          <a:p>
            <a:pPr algn="ctr"/>
            <a:r>
              <a:rPr lang="en-US" sz="4100" dirty="0">
                <a:solidFill>
                  <a:schemeClr val="bg1"/>
                </a:solidFill>
              </a:rPr>
              <a:t>TASTE BUDS / TONJOLAN PENGECAP</a:t>
            </a:r>
            <a:endParaRPr lang="en-GB" sz="4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03983"/>
      </p:ext>
    </p:extLst>
  </p:cSld>
  <p:clrMapOvr>
    <a:masterClrMapping/>
  </p:clrMapOvr>
  <p:transition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7128" b="1602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212696"/>
      </p:ext>
    </p:extLst>
  </p:cSld>
  <p:clrMapOvr>
    <a:masterClrMapping/>
  </p:clrMapOvr>
  <p:transition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548" r="4635"/>
          <a:stretch/>
        </p:blipFill>
        <p:spPr>
          <a:xfrm>
            <a:off x="9235440" y="1331088"/>
            <a:ext cx="2519680" cy="3906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7"/>
          <a:stretch/>
        </p:blipFill>
        <p:spPr bwMode="auto">
          <a:xfrm>
            <a:off x="162046" y="150472"/>
            <a:ext cx="8947230" cy="6539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930644"/>
      </p:ext>
    </p:extLst>
  </p:cSld>
  <p:clrMapOvr>
    <a:masterClrMapping/>
  </p:clrMapOvr>
  <p:transition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C00000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200" dirty="0">
                <a:solidFill>
                  <a:schemeClr val="bg1"/>
                </a:solidFill>
              </a:rPr>
              <a:t>CAVUM NASI</a:t>
            </a:r>
          </a:p>
          <a:p>
            <a:pPr algn="ctr"/>
            <a:r>
              <a:rPr lang="en-US" sz="4100" dirty="0">
                <a:solidFill>
                  <a:schemeClr val="bg1"/>
                </a:solidFill>
              </a:rPr>
              <a:t>NASAL CAVITY / RONGGA HIDUNG</a:t>
            </a:r>
            <a:endParaRPr lang="en-GB" sz="4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624423"/>
      </p:ext>
    </p:extLst>
  </p:cSld>
  <p:clrMapOvr>
    <a:masterClrMapping/>
  </p:clrMapOvr>
  <p:transition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90336" b="8114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984" b="32607"/>
          <a:stretch/>
        </p:blipFill>
        <p:spPr>
          <a:xfrm>
            <a:off x="1847088" y="1"/>
            <a:ext cx="9052560" cy="6857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0336" b="81143"/>
          <a:stretch/>
        </p:blipFill>
        <p:spPr>
          <a:xfrm>
            <a:off x="6931152" y="6501384"/>
            <a:ext cx="786384" cy="3566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90336" b="81143"/>
          <a:stretch/>
        </p:blipFill>
        <p:spPr>
          <a:xfrm>
            <a:off x="7104888" y="6406896"/>
            <a:ext cx="530352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57236"/>
      </p:ext>
    </p:extLst>
  </p:cSld>
  <p:clrMapOvr>
    <a:masterClrMapping/>
  </p:clrMapOvr>
  <p:transition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70" y="627594"/>
            <a:ext cx="3373559" cy="56012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3414" t="25032" r="20283" b="45420"/>
          <a:stretch/>
        </p:blipFill>
        <p:spPr>
          <a:xfrm>
            <a:off x="4242815" y="627594"/>
            <a:ext cx="7562089" cy="55954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2113035"/>
      </p:ext>
    </p:extLst>
  </p:cSld>
  <p:clrMapOvr>
    <a:masterClrMapping/>
  </p:clrMapOvr>
  <p:transition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23" y="1264927"/>
            <a:ext cx="3652620" cy="43037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3641" b="13338"/>
          <a:stretch/>
        </p:blipFill>
        <p:spPr>
          <a:xfrm>
            <a:off x="8345122" y="1264927"/>
            <a:ext cx="3558133" cy="43037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5017" b="8340"/>
          <a:stretch/>
        </p:blipFill>
        <p:spPr>
          <a:xfrm>
            <a:off x="4353766" y="1264926"/>
            <a:ext cx="3558133" cy="43037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4032018"/>
      </p:ext>
    </p:extLst>
  </p:cSld>
  <p:clrMapOvr>
    <a:masterClrMapping/>
  </p:clrMapOvr>
  <p:transition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FC000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>
                <a:solidFill>
                  <a:schemeClr val="bg1"/>
                </a:solidFill>
              </a:rPr>
              <a:t>ORGANON OLFACTUS</a:t>
            </a:r>
          </a:p>
          <a:p>
            <a:pPr algn="ctr"/>
            <a:r>
              <a:rPr lang="en-US" sz="3800" dirty="0">
                <a:solidFill>
                  <a:schemeClr val="bg1"/>
                </a:solidFill>
              </a:rPr>
              <a:t>OLFACTORY ORGAN / ORGAN PENGHIDU</a:t>
            </a:r>
            <a:endParaRPr lang="en-GB" sz="3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848807"/>
      </p:ext>
    </p:extLst>
  </p:cSld>
  <p:clrMapOvr>
    <a:masterClrMapping/>
  </p:clrMapOvr>
  <p:transition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371" y="553212"/>
            <a:ext cx="4286250" cy="571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939" y="553212"/>
            <a:ext cx="4286250" cy="571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9302335"/>
      </p:ext>
    </p:extLst>
  </p:cSld>
  <p:clrMapOvr>
    <a:masterClrMapping/>
  </p:clrMapOvr>
  <p:transition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227" y="534924"/>
            <a:ext cx="4286250" cy="571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7243" y="534924"/>
            <a:ext cx="4286250" cy="571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9757674"/>
      </p:ext>
    </p:extLst>
  </p:cSld>
  <p:clrMapOvr>
    <a:masterClrMapping/>
  </p:clrMapOvr>
  <p:transition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36613"/>
          <a:stretch/>
        </p:blipFill>
        <p:spPr>
          <a:xfrm>
            <a:off x="481781" y="157317"/>
            <a:ext cx="10972799" cy="670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617217"/>
      </p:ext>
    </p:extLst>
  </p:cSld>
  <p:clrMapOvr>
    <a:masterClrMapping/>
  </p:clrMapOvr>
  <p:transition>
    <p:push/>
  </p:transition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573</TotalTime>
  <Words>39</Words>
  <Application>Microsoft Office PowerPoint</Application>
  <PresentationFormat>Custom</PresentationFormat>
  <Paragraphs>12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Gallery</vt:lpstr>
      <vt:lpstr>OLFACTORY &amp; GUSTATION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OLVACTION &amp; GUSTATION</dc:title>
  <dc:creator>Mika Kresna</dc:creator>
  <cp:lastModifiedBy>umy</cp:lastModifiedBy>
  <cp:revision>25</cp:revision>
  <dcterms:created xsi:type="dcterms:W3CDTF">2016-02-10T10:50:22Z</dcterms:created>
  <dcterms:modified xsi:type="dcterms:W3CDTF">2021-02-02T07:56:16Z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1167806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